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8" r:id="rId4"/>
    <p:sldId id="277" r:id="rId5"/>
    <p:sldId id="264" r:id="rId6"/>
    <p:sldId id="274" r:id="rId7"/>
    <p:sldId id="271" r:id="rId8"/>
    <p:sldId id="272" r:id="rId9"/>
    <p:sldId id="294" r:id="rId10"/>
    <p:sldId id="276" r:id="rId11"/>
    <p:sldId id="292" r:id="rId12"/>
    <p:sldId id="290" r:id="rId13"/>
    <p:sldId id="291" r:id="rId14"/>
    <p:sldId id="285" r:id="rId15"/>
    <p:sldId id="278" r:id="rId16"/>
    <p:sldId id="289" r:id="rId17"/>
    <p:sldId id="284" r:id="rId18"/>
    <p:sldId id="295" r:id="rId19"/>
    <p:sldId id="269" r:id="rId20"/>
    <p:sldId id="268" r:id="rId21"/>
    <p:sldId id="270" r:id="rId22"/>
    <p:sldId id="279" r:id="rId23"/>
    <p:sldId id="280" r:id="rId24"/>
    <p:sldId id="281" r:id="rId25"/>
    <p:sldId id="296" r:id="rId26"/>
    <p:sldId id="282" r:id="rId27"/>
    <p:sldId id="283" r:id="rId28"/>
    <p:sldId id="273" r:id="rId29"/>
    <p:sldId id="265" r:id="rId30"/>
    <p:sldId id="266" r:id="rId31"/>
    <p:sldId id="297"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39C"/>
    <a:srgbClr val="8584D2"/>
    <a:srgbClr val="4C4C4C"/>
    <a:srgbClr val="6527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08" autoAdjust="0"/>
    <p:restoredTop sz="94660"/>
  </p:normalViewPr>
  <p:slideViewPr>
    <p:cSldViewPr snapToGrid="0">
      <p:cViewPr>
        <p:scale>
          <a:sx n="50" d="100"/>
          <a:sy n="50" d="100"/>
        </p:scale>
        <p:origin x="-552"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列1</c:v>
                </c:pt>
              </c:strCache>
            </c:strRef>
          </c:tx>
          <c:spPr>
            <a:ln w="19050" cap="rnd" cmpd="sng" algn="ctr">
              <a:solidFill>
                <a:schemeClr val="accent1"/>
              </a:solidFill>
              <a:prstDash val="solid"/>
              <a:round/>
            </a:ln>
          </c:spPr>
          <c:marker>
            <c:symbol val="circle"/>
            <c:size val="8"/>
            <c:spPr>
              <a:solidFill>
                <a:schemeClr val="bg1"/>
              </a:solidFill>
              <a:ln w="6350" cap="flat" cmpd="sng" algn="ctr">
                <a:solidFill>
                  <a:schemeClr val="accent1"/>
                </a:solidFill>
                <a:prstDash val="solid"/>
                <a:round/>
              </a:ln>
            </c:spPr>
          </c:marker>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2</c:v>
                </c:pt>
                <c:pt idx="1">
                  <c:v>1</c:v>
                </c:pt>
                <c:pt idx="2">
                  <c:v>4</c:v>
                </c:pt>
                <c:pt idx="3">
                  <c:v>3</c:v>
                </c:pt>
                <c:pt idx="4">
                  <c:v>5</c:v>
                </c:pt>
              </c:numCache>
            </c:numRef>
          </c:val>
          <c:smooth val="0"/>
          <c:extLst>
            <c:ext xmlns:c16="http://schemas.microsoft.com/office/drawing/2014/chart" uri="{C3380CC4-5D6E-409C-BE32-E72D297353CC}">
              <c16:uniqueId val="{00000000-955E-447C-B970-6F8FADC5B3B7}"/>
            </c:ext>
          </c:extLst>
        </c:ser>
        <c:ser>
          <c:idx val="1"/>
          <c:order val="1"/>
          <c:tx>
            <c:strRef>
              <c:f>Sheet1!$C$1</c:f>
              <c:strCache>
                <c:ptCount val="1"/>
                <c:pt idx="0">
                  <c:v>列2</c:v>
                </c:pt>
              </c:strCache>
            </c:strRef>
          </c:tx>
          <c:spPr>
            <a:ln w="28575" cap="rnd" cmpd="sng" algn="ctr">
              <a:solidFill>
                <a:schemeClr val="tx1">
                  <a:lumMod val="75000"/>
                  <a:lumOff val="25000"/>
                </a:schemeClr>
              </a:solidFill>
              <a:prstDash val="solid"/>
              <a:round/>
            </a:ln>
          </c:spPr>
          <c:marker>
            <c:symbol val="circle"/>
            <c:size val="8"/>
            <c:spPr>
              <a:solidFill>
                <a:schemeClr val="bg1"/>
              </a:solidFill>
              <a:ln w="6350" cap="flat" cmpd="sng" algn="ctr">
                <a:solidFill>
                  <a:schemeClr val="tx1">
                    <a:lumMod val="75000"/>
                    <a:lumOff val="25000"/>
                  </a:schemeClr>
                </a:solidFill>
                <a:prstDash val="solid"/>
                <a:round/>
              </a:ln>
            </c:spPr>
          </c:marker>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1.2</c:v>
                </c:pt>
                <c:pt idx="1">
                  <c:v>2</c:v>
                </c:pt>
                <c:pt idx="2">
                  <c:v>3</c:v>
                </c:pt>
                <c:pt idx="3">
                  <c:v>1</c:v>
                </c:pt>
                <c:pt idx="4">
                  <c:v>3</c:v>
                </c:pt>
              </c:numCache>
            </c:numRef>
          </c:val>
          <c:smooth val="0"/>
          <c:extLst>
            <c:ext xmlns:c16="http://schemas.microsoft.com/office/drawing/2014/chart" uri="{C3380CC4-5D6E-409C-BE32-E72D297353CC}">
              <c16:uniqueId val="{00000001-955E-447C-B970-6F8FADC5B3B7}"/>
            </c:ext>
          </c:extLst>
        </c:ser>
        <c:ser>
          <c:idx val="2"/>
          <c:order val="2"/>
          <c:tx>
            <c:strRef>
              <c:f>Sheet1!$D$1</c:f>
              <c:strCache>
                <c:ptCount val="1"/>
                <c:pt idx="0">
                  <c:v>列3</c:v>
                </c:pt>
              </c:strCache>
            </c:strRef>
          </c:tx>
          <c:spPr>
            <a:ln w="28575" cap="rnd" cmpd="sng" algn="ctr">
              <a:solidFill>
                <a:schemeClr val="bg1">
                  <a:lumMod val="75000"/>
                </a:schemeClr>
              </a:solidFill>
              <a:prstDash val="solid"/>
              <a:round/>
            </a:ln>
          </c:spPr>
          <c:marker>
            <c:symbol val="circle"/>
            <c:size val="8"/>
            <c:spPr>
              <a:solidFill>
                <a:schemeClr val="bg1"/>
              </a:solidFill>
              <a:ln w="6350" cap="flat" cmpd="sng" algn="ctr">
                <a:solidFill>
                  <a:schemeClr val="bg1">
                    <a:lumMod val="75000"/>
                  </a:schemeClr>
                </a:solidFill>
                <a:prstDash val="solid"/>
                <a:round/>
              </a:ln>
            </c:spPr>
          </c:marker>
          <c:cat>
            <c:numRef>
              <c:f>Sheet1!$A$2:$A$6</c:f>
              <c:numCache>
                <c:formatCode>General</c:formatCode>
                <c:ptCount val="5"/>
                <c:pt idx="0">
                  <c:v>2011</c:v>
                </c:pt>
                <c:pt idx="1">
                  <c:v>2012</c:v>
                </c:pt>
                <c:pt idx="2">
                  <c:v>2013</c:v>
                </c:pt>
                <c:pt idx="3">
                  <c:v>2014</c:v>
                </c:pt>
                <c:pt idx="4">
                  <c:v>2015</c:v>
                </c:pt>
              </c:numCache>
            </c:numRef>
          </c:cat>
          <c:val>
            <c:numRef>
              <c:f>Sheet1!$D$2:$D$6</c:f>
              <c:numCache>
                <c:formatCode>General</c:formatCode>
                <c:ptCount val="5"/>
                <c:pt idx="0">
                  <c:v>3</c:v>
                </c:pt>
                <c:pt idx="1">
                  <c:v>4</c:v>
                </c:pt>
                <c:pt idx="2">
                  <c:v>2</c:v>
                </c:pt>
                <c:pt idx="3">
                  <c:v>2.5</c:v>
                </c:pt>
                <c:pt idx="4">
                  <c:v>4</c:v>
                </c:pt>
              </c:numCache>
            </c:numRef>
          </c:val>
          <c:smooth val="0"/>
          <c:extLst>
            <c:ext xmlns:c16="http://schemas.microsoft.com/office/drawing/2014/chart" uri="{C3380CC4-5D6E-409C-BE32-E72D297353CC}">
              <c16:uniqueId val="{00000002-955E-447C-B970-6F8FADC5B3B7}"/>
            </c:ext>
          </c:extLst>
        </c:ser>
        <c:dLbls>
          <c:showLegendKey val="0"/>
          <c:showVal val="0"/>
          <c:showCatName val="0"/>
          <c:showSerName val="0"/>
          <c:showPercent val="0"/>
          <c:showBubbleSize val="0"/>
        </c:dLbls>
        <c:marker val="1"/>
        <c:smooth val="0"/>
        <c:axId val="620059648"/>
        <c:axId val="620070016"/>
      </c:lineChart>
      <c:catAx>
        <c:axId val="62005964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50000"/>
                  </a:schemeClr>
                </a:solidFill>
                <a:latin typeface="Myriad Pro" pitchFamily="34" charset="0"/>
                <a:ea typeface="+mn-ea"/>
                <a:cs typeface="+mn-cs"/>
              </a:defRPr>
            </a:pPr>
            <a:endParaRPr lang="zh-CN"/>
          </a:p>
        </c:txPr>
        <c:crossAx val="620070016"/>
        <c:crosses val="autoZero"/>
        <c:auto val="1"/>
        <c:lblAlgn val="ctr"/>
        <c:lblOffset val="100"/>
        <c:noMultiLvlLbl val="0"/>
      </c:catAx>
      <c:valAx>
        <c:axId val="620070016"/>
        <c:scaling>
          <c:orientation val="minMax"/>
        </c:scaling>
        <c:delete val="0"/>
        <c:axPos val="l"/>
        <c:majorGridlines>
          <c:spPr>
            <a:ln w="6350" cap="flat" cmpd="sng" algn="ctr">
              <a:solidFill>
                <a:schemeClr val="bg1">
                  <a:lumMod val="50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lumMod val="50000"/>
                  </a:schemeClr>
                </a:solidFill>
                <a:latin typeface="Myriad Pro" pitchFamily="34" charset="0"/>
                <a:ea typeface="+mn-ea"/>
                <a:cs typeface="+mn-cs"/>
              </a:defRPr>
            </a:pPr>
            <a:endParaRPr lang="zh-CN"/>
          </a:p>
        </c:txPr>
        <c:crossAx val="620059648"/>
        <c:crosses val="autoZero"/>
        <c:crossBetween val="between"/>
      </c:valAx>
      <c:spPr>
        <a:noFill/>
        <a:ln w="25400">
          <a:noFill/>
        </a:ln>
      </c:spPr>
    </c:plotArea>
    <c:legend>
      <c:legendPos val="r"/>
      <c:overlay val="0"/>
      <c:txPr>
        <a:bodyPr rot="0" spcFirstLastPara="0" vertOverflow="ellipsis" vert="horz" wrap="square" anchor="ctr" anchorCtr="1"/>
        <a:lstStyle/>
        <a:p>
          <a:pPr>
            <a:defRPr lang="zh-CN" sz="1000" b="0" i="0" u="none" strike="noStrike" kern="1200" baseline="0">
              <a:solidFill>
                <a:schemeClr val="tx1">
                  <a:lumMod val="50000"/>
                  <a:lumOff val="50000"/>
                </a:schemeClr>
              </a:solidFill>
              <a:latin typeface="Myriad Pro" pitchFamily="34" charset="0"/>
              <a:ea typeface="+mn-ea"/>
              <a:cs typeface="+mn-cs"/>
            </a:defRPr>
          </a:pPr>
          <a:endParaRPr lang="zh-CN"/>
        </a:p>
      </c:txPr>
    </c:legend>
    <c:plotVisOnly val="1"/>
    <c:dispBlanksAs val="gap"/>
    <c:showDLblsOverMax val="0"/>
  </c:chart>
  <c:txPr>
    <a:bodyPr/>
    <a:lstStyle/>
    <a:p>
      <a:pPr>
        <a:defRPr lang="zh-CN" sz="1200">
          <a:latin typeface="Myriad Pro"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DDB9E-C0D4-4747-8900-4501F5A96F44}"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1F18C-FF5F-40B7-BF86-611301DD4C5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5432CAF-49F6-421F-9490-E47DD0DF80A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1F18C-FF5F-40B7-BF86-611301DD4C5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04478" y="181366"/>
            <a:ext cx="10515600" cy="565041"/>
          </a:xfrm>
        </p:spPr>
        <p:txBody>
          <a:bodyPr>
            <a:noAutofit/>
          </a:bodyPr>
          <a:lstStyle>
            <a:lvl1pPr>
              <a:defRPr sz="3200" b="1">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矩形 5"/>
          <p:cNvSpPr/>
          <p:nvPr userDrawn="1"/>
        </p:nvSpPr>
        <p:spPr>
          <a:xfrm>
            <a:off x="0" y="746406"/>
            <a:ext cx="12192000" cy="611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矩形 6"/>
          <p:cNvSpPr/>
          <p:nvPr userDrawn="1"/>
        </p:nvSpPr>
        <p:spPr>
          <a:xfrm>
            <a:off x="9411078" y="6430009"/>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jpeg"/><Relationship Id="rId5" Type="http://schemas.microsoft.com/office/2007/relationships/hdphoto" Target="../media/hdphoto1.wdp"/><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09374" y="4465798"/>
            <a:ext cx="7544448" cy="830997"/>
          </a:xfrm>
          <a:prstGeom prst="rect">
            <a:avLst/>
          </a:prstGeom>
        </p:spPr>
        <p:txBody>
          <a:bodyPr wrap="square">
            <a:spAutoFit/>
          </a:bodyPr>
          <a:lstStyle/>
          <a:p>
            <a:pPr algn="r">
              <a:buNone/>
            </a:pPr>
            <a:r>
              <a:rPr lang="zh-CN" altLang="en-US" sz="4800" b="1" spc="400" dirty="0">
                <a:solidFill>
                  <a:srgbClr val="37439C"/>
                </a:solidFill>
                <a:latin typeface="+mn-ea"/>
                <a:sym typeface="微软雅黑" panose="020B0503020204020204" pitchFamily="34" charset="-122"/>
              </a:rPr>
              <a:t>创意蓝色烟雾</a:t>
            </a:r>
            <a:r>
              <a:rPr lang="en-US" altLang="zh-CN" sz="4800" b="1" cap="all" spc="400" dirty="0">
                <a:solidFill>
                  <a:srgbClr val="37439C"/>
                </a:solidFill>
                <a:latin typeface="+mn-ea"/>
                <a:cs typeface="Arial" panose="020B0604020202020204" pitchFamily="34" charset="0"/>
                <a:sym typeface="微软雅黑" panose="020B0503020204020204" pitchFamily="34" charset="-122"/>
              </a:rPr>
              <a:t>PPT</a:t>
            </a:r>
            <a:r>
              <a:rPr lang="zh-CN" altLang="en-US" sz="4800" b="1" cap="all" spc="400" dirty="0">
                <a:solidFill>
                  <a:srgbClr val="37439C"/>
                </a:solidFill>
                <a:latin typeface="+mn-ea"/>
                <a:cs typeface="Arial" panose="020B0604020202020204" pitchFamily="34" charset="0"/>
                <a:sym typeface="微软雅黑" panose="020B0503020204020204" pitchFamily="34" charset="-122"/>
              </a:rPr>
              <a:t>模板</a:t>
            </a:r>
            <a:endParaRPr lang="zh-CN" altLang="en-US" sz="4800" cap="all" dirty="0">
              <a:solidFill>
                <a:srgbClr val="37439C"/>
              </a:solidFill>
              <a:latin typeface="+mn-ea"/>
              <a:cs typeface="Arial" panose="020B0604020202020204" pitchFamily="34" charset="0"/>
            </a:endParaRPr>
          </a:p>
        </p:txBody>
      </p:sp>
      <p:sp>
        <p:nvSpPr>
          <p:cNvPr id="3" name="TextBox 71"/>
          <p:cNvSpPr txBox="1"/>
          <p:nvPr/>
        </p:nvSpPr>
        <p:spPr>
          <a:xfrm>
            <a:off x="5985203" y="5339525"/>
            <a:ext cx="5568619" cy="338554"/>
          </a:xfrm>
          <a:prstGeom prst="rect">
            <a:avLst/>
          </a:prstGeom>
          <a:noFill/>
        </p:spPr>
        <p:txBody>
          <a:bodyPr wrap="square" rtlCol="0">
            <a:spAutoFit/>
          </a:bodyPr>
          <a:lstStyle/>
          <a:p>
            <a:pPr algn="r"/>
            <a:r>
              <a:rPr lang="en-US" altLang="zh-CN" sz="1600" dirty="0">
                <a:solidFill>
                  <a:srgbClr val="4C4C4C"/>
                </a:solidFill>
                <a:latin typeface="+mj-ea"/>
                <a:ea typeface="+mj-ea"/>
              </a:rPr>
              <a:t>【</a:t>
            </a:r>
            <a:r>
              <a:rPr lang="zh-CN" altLang="en-US" sz="1600" dirty="0">
                <a:solidFill>
                  <a:srgbClr val="4C4C4C"/>
                </a:solidFill>
                <a:latin typeface="+mj-ea"/>
                <a:ea typeface="+mj-ea"/>
              </a:rPr>
              <a:t>年终总结</a:t>
            </a:r>
            <a:r>
              <a:rPr lang="en-US" altLang="zh-CN" sz="1600" dirty="0">
                <a:solidFill>
                  <a:srgbClr val="4C4C4C"/>
                </a:solidFill>
                <a:latin typeface="+mj-ea"/>
                <a:ea typeface="+mj-ea"/>
              </a:rPr>
              <a:t>】【</a:t>
            </a:r>
            <a:r>
              <a:rPr lang="zh-CN" altLang="en-US" sz="1600" dirty="0">
                <a:solidFill>
                  <a:srgbClr val="4C4C4C"/>
                </a:solidFill>
                <a:latin typeface="+mj-ea"/>
                <a:ea typeface="+mj-ea"/>
              </a:rPr>
              <a:t>新年计划</a:t>
            </a:r>
            <a:r>
              <a:rPr lang="en-US" altLang="zh-CN" sz="1600" dirty="0">
                <a:solidFill>
                  <a:srgbClr val="4C4C4C"/>
                </a:solidFill>
                <a:latin typeface="+mj-ea"/>
                <a:ea typeface="+mj-ea"/>
              </a:rPr>
              <a:t>】【</a:t>
            </a:r>
            <a:r>
              <a:rPr lang="zh-CN" altLang="en-US" sz="1600" dirty="0">
                <a:solidFill>
                  <a:srgbClr val="4C4C4C"/>
                </a:solidFill>
                <a:latin typeface="+mj-ea"/>
                <a:ea typeface="+mj-ea"/>
              </a:rPr>
              <a:t>述职报告</a:t>
            </a:r>
            <a:r>
              <a:rPr lang="en-US" altLang="zh-CN" sz="1600" dirty="0">
                <a:solidFill>
                  <a:srgbClr val="4C4C4C"/>
                </a:solidFill>
                <a:latin typeface="+mj-ea"/>
                <a:ea typeface="+mj-ea"/>
              </a:rPr>
              <a:t>】【</a:t>
            </a:r>
            <a:r>
              <a:rPr lang="zh-CN" altLang="en-US" sz="1600" dirty="0">
                <a:solidFill>
                  <a:srgbClr val="4C4C4C"/>
                </a:solidFill>
                <a:latin typeface="+mj-ea"/>
                <a:ea typeface="+mj-ea"/>
              </a:rPr>
              <a:t>工作汇报</a:t>
            </a:r>
            <a:r>
              <a:rPr lang="en-US" altLang="zh-CN" sz="1600" dirty="0">
                <a:solidFill>
                  <a:srgbClr val="4C4C4C"/>
                </a:solidFill>
                <a:latin typeface="+mj-ea"/>
                <a:ea typeface="+mj-ea"/>
              </a:rPr>
              <a:t>】</a:t>
            </a:r>
            <a:endParaRPr lang="zh-CN" altLang="en-US" sz="1600" dirty="0">
              <a:solidFill>
                <a:srgbClr val="4C4C4C"/>
              </a:solidFill>
              <a:latin typeface="+mj-ea"/>
              <a:ea typeface="+mj-ea"/>
            </a:endParaRPr>
          </a:p>
        </p:txBody>
      </p:sp>
      <p:sp>
        <p:nvSpPr>
          <p:cNvPr id="5" name="矩形 4"/>
          <p:cNvSpPr/>
          <p:nvPr/>
        </p:nvSpPr>
        <p:spPr>
          <a:xfrm>
            <a:off x="9225423" y="3255464"/>
            <a:ext cx="2784309" cy="1446550"/>
          </a:xfrm>
          <a:prstGeom prst="rect">
            <a:avLst/>
          </a:prstGeom>
        </p:spPr>
        <p:txBody>
          <a:bodyPr wrap="square">
            <a:spAutoFit/>
          </a:bodyPr>
          <a:lstStyle/>
          <a:p>
            <a:pPr>
              <a:defRPr/>
            </a:pPr>
            <a:r>
              <a:rPr lang="en-US" altLang="zh-CN" sz="8800" spc="400" dirty="0">
                <a:solidFill>
                  <a:schemeClr val="bg2"/>
                </a:solidFill>
                <a:latin typeface="Agency FB" panose="020B0503020202020204" pitchFamily="34" charset="0"/>
                <a:ea typeface="方正兰亭粗黑_GBK" panose="02000000000000000000" pitchFamily="2" charset="-122"/>
                <a:cs typeface="David" panose="020E0502060401010101" pitchFamily="34" charset="-79"/>
                <a:sym typeface="微软雅黑" panose="020B0503020204020204" pitchFamily="34" charset="-122"/>
              </a:rPr>
              <a:t>2030</a:t>
            </a:r>
            <a:endParaRPr lang="zh-CN" altLang="en-US" sz="8800" spc="400" dirty="0">
              <a:solidFill>
                <a:schemeClr val="bg2"/>
              </a:solidFill>
              <a:latin typeface="Agency FB" panose="020B0503020202020204" pitchFamily="34" charset="0"/>
              <a:ea typeface="方正兰亭粗黑_GBK" panose="02000000000000000000" pitchFamily="2" charset="-122"/>
              <a:cs typeface="David" panose="020E0502060401010101" pitchFamily="34" charset="-79"/>
              <a:sym typeface="微软雅黑" panose="020B0503020204020204" pitchFamily="34" charset="-122"/>
            </a:endParaRPr>
          </a:p>
        </p:txBody>
      </p:sp>
      <p:sp>
        <p:nvSpPr>
          <p:cNvPr id="8" name="文本框 7"/>
          <p:cNvSpPr txBox="1"/>
          <p:nvPr/>
        </p:nvSpPr>
        <p:spPr>
          <a:xfrm>
            <a:off x="6678938" y="5776478"/>
            <a:ext cx="5513062" cy="368300"/>
          </a:xfrm>
          <a:prstGeom prst="rect">
            <a:avLst/>
          </a:prstGeom>
          <a:noFill/>
        </p:spPr>
        <p:txBody>
          <a:bodyPr wrap="square" rtlCol="0">
            <a:spAutoFit/>
          </a:bodyPr>
          <a:lstStyle/>
          <a:p>
            <a:r>
              <a:rPr lang="zh-CN" altLang="en-US">
                <a:solidFill>
                  <a:schemeClr val="tx1">
                    <a:lumMod val="95000"/>
                    <a:lumOff val="5000"/>
                  </a:schemeClr>
                </a:solidFill>
              </a:rPr>
              <a:t>汇报人：</a:t>
            </a:r>
            <a:r>
              <a:rPr lang="en-US" altLang="zh-CN">
                <a:solidFill>
                  <a:schemeClr val="tx1">
                    <a:lumMod val="95000"/>
                    <a:lumOff val="5000"/>
                  </a:schemeClr>
                </a:solidFill>
              </a:rPr>
              <a:t>xiazaii   </a:t>
            </a:r>
            <a:r>
              <a:rPr lang="zh-CN" altLang="en-US">
                <a:solidFill>
                  <a:schemeClr val="tx1">
                    <a:lumMod val="95000"/>
                    <a:lumOff val="5000"/>
                  </a:schemeClr>
                </a:solidFill>
              </a:rPr>
              <a:t>汇报时间：</a:t>
            </a:r>
            <a:r>
              <a:rPr lang="en-US" altLang="zh-CN">
                <a:solidFill>
                  <a:schemeClr val="tx1">
                    <a:lumMod val="95000"/>
                    <a:lumOff val="5000"/>
                  </a:schemeClr>
                </a:solidFill>
              </a:rPr>
              <a:t>2030</a:t>
            </a:r>
            <a:r>
              <a:rPr lang="zh-CN" altLang="en-US">
                <a:solidFill>
                  <a:schemeClr val="tx1">
                    <a:lumMod val="95000"/>
                    <a:lumOff val="5000"/>
                  </a:schemeClr>
                </a:solidFill>
              </a:rPr>
              <a:t>年</a:t>
            </a:r>
            <a:r>
              <a:rPr lang="en-US" altLang="zh-CN">
                <a:solidFill>
                  <a:schemeClr val="tx1">
                    <a:lumMod val="95000"/>
                    <a:lumOff val="5000"/>
                  </a:schemeClr>
                </a:solidFill>
              </a:rPr>
              <a:t>12</a:t>
            </a:r>
            <a:r>
              <a:rPr lang="zh-CN" altLang="en-US">
                <a:solidFill>
                  <a:schemeClr val="tx1">
                    <a:lumMod val="95000"/>
                    <a:lumOff val="5000"/>
                  </a:schemeClr>
                </a:solidFill>
              </a:rPr>
              <a:t>月</a:t>
            </a:r>
            <a:endParaRPr lang="zh-CN" altLang="en-US" dirty="0">
              <a:solidFill>
                <a:schemeClr val="tx1">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 name="组合 198"/>
          <p:cNvGrpSpPr/>
          <p:nvPr/>
        </p:nvGrpSpPr>
        <p:grpSpPr>
          <a:xfrm>
            <a:off x="4192090" y="3934126"/>
            <a:ext cx="4100807" cy="2054135"/>
            <a:chOff x="3258028" y="3190973"/>
            <a:chExt cx="2632002" cy="1318224"/>
          </a:xfrm>
          <a:effectLst>
            <a:outerShdw blurRad="254000" dist="38100" dir="2700000" algn="tl" rotWithShape="0">
              <a:prstClr val="black">
                <a:alpha val="40000"/>
              </a:prstClr>
            </a:outerShdw>
          </a:effectLst>
        </p:grpSpPr>
        <p:sp>
          <p:nvSpPr>
            <p:cNvPr id="200" name="等腰三角形 8"/>
            <p:cNvSpPr/>
            <p:nvPr/>
          </p:nvSpPr>
          <p:spPr>
            <a:xfrm>
              <a:off x="3258028" y="3443967"/>
              <a:ext cx="1808600" cy="106075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Lst>
              <a:ahLst/>
              <a:cxnLst>
                <a:cxn ang="0">
                  <a:pos x="connsiteX0-1" y="connsiteY0-2"/>
                </a:cxn>
                <a:cxn ang="0">
                  <a:pos x="connsiteX1-3" y="connsiteY1-4"/>
                </a:cxn>
                <a:cxn ang="0">
                  <a:pos x="connsiteX2-5" y="connsiteY2-6"/>
                </a:cxn>
                <a:cxn ang="0">
                  <a:pos x="connsiteX3-7" y="connsiteY3-8"/>
                </a:cxn>
              </a:cxnLst>
              <a:rect l="l" t="t" r="r" b="b"/>
              <a:pathLst>
                <a:path w="1808600" h="1060752">
                  <a:moveTo>
                    <a:pt x="0" y="730813"/>
                  </a:moveTo>
                  <a:lnTo>
                    <a:pt x="388182" y="0"/>
                  </a:lnTo>
                  <a:lnTo>
                    <a:pt x="1808600" y="1060752"/>
                  </a:lnTo>
                  <a:lnTo>
                    <a:pt x="0" y="730813"/>
                  </a:lnTo>
                  <a:close/>
                </a:path>
              </a:pathLst>
            </a:custGeom>
            <a:gradFill>
              <a:gsLst>
                <a:gs pos="20000">
                  <a:schemeClr val="accent4"/>
                </a:gs>
                <a:gs pos="68000">
                  <a:schemeClr val="accent3"/>
                </a:gs>
              </a:gsLst>
              <a:lin ang="11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01" name="等腰三角形 8"/>
            <p:cNvSpPr/>
            <p:nvPr/>
          </p:nvSpPr>
          <p:spPr>
            <a:xfrm>
              <a:off x="3647050" y="3190973"/>
              <a:ext cx="2242980" cy="1318224"/>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 name="connsiteX0-41" fmla="*/ 0 w 2690006"/>
                <a:gd name="connsiteY0-42" fmla="*/ 0 h 1107650"/>
                <a:gd name="connsiteX1-43" fmla="*/ 1269588 w 2690006"/>
                <a:gd name="connsiteY1-44" fmla="*/ 46898 h 1107650"/>
                <a:gd name="connsiteX2-45" fmla="*/ 2690006 w 2690006"/>
                <a:gd name="connsiteY2-46" fmla="*/ 1107650 h 1107650"/>
                <a:gd name="connsiteX3-47" fmla="*/ 0 w 2690006"/>
                <a:gd name="connsiteY3-48" fmla="*/ 0 h 1107650"/>
                <a:gd name="connsiteX0-49" fmla="*/ 0 w 2798414"/>
                <a:gd name="connsiteY0-50" fmla="*/ 0 h 1131217"/>
                <a:gd name="connsiteX1-51" fmla="*/ 1377996 w 2798414"/>
                <a:gd name="connsiteY1-52" fmla="*/ 70465 h 1131217"/>
                <a:gd name="connsiteX2-53" fmla="*/ 2798414 w 2798414"/>
                <a:gd name="connsiteY2-54" fmla="*/ 1131217 h 1131217"/>
                <a:gd name="connsiteX3-55" fmla="*/ 0 w 2798414"/>
                <a:gd name="connsiteY3-56" fmla="*/ 0 h 1131217"/>
                <a:gd name="connsiteX0-57" fmla="*/ 0 w 1417387"/>
                <a:gd name="connsiteY0-58" fmla="*/ 0 h 1065230"/>
                <a:gd name="connsiteX1-59" fmla="*/ 1377996 w 1417387"/>
                <a:gd name="connsiteY1-60" fmla="*/ 70465 h 1065230"/>
                <a:gd name="connsiteX2-61" fmla="*/ 1417387 w 1417387"/>
                <a:gd name="connsiteY2-62" fmla="*/ 1065230 h 1065230"/>
                <a:gd name="connsiteX3-63" fmla="*/ 0 w 1417387"/>
                <a:gd name="connsiteY3-64" fmla="*/ 0 h 1065230"/>
                <a:gd name="connsiteX0-65" fmla="*/ 0 w 2245262"/>
                <a:gd name="connsiteY0-66" fmla="*/ 0 h 1065230"/>
                <a:gd name="connsiteX1-67" fmla="*/ 2245262 w 2245262"/>
                <a:gd name="connsiteY1-68" fmla="*/ 456964 h 1065230"/>
                <a:gd name="connsiteX2-69" fmla="*/ 1417387 w 2245262"/>
                <a:gd name="connsiteY2-70" fmla="*/ 1065230 h 1065230"/>
                <a:gd name="connsiteX3-71" fmla="*/ 0 w 2245262"/>
                <a:gd name="connsiteY3-72" fmla="*/ 0 h 1065230"/>
                <a:gd name="connsiteX0-73" fmla="*/ 0 w 1495831"/>
                <a:gd name="connsiteY0-74" fmla="*/ 250047 h 1315277"/>
                <a:gd name="connsiteX1-75" fmla="*/ 1495831 w 1495831"/>
                <a:gd name="connsiteY1-76" fmla="*/ 0 h 1315277"/>
                <a:gd name="connsiteX2-77" fmla="*/ 1417387 w 1495831"/>
                <a:gd name="connsiteY2-78" fmla="*/ 1315277 h 1315277"/>
                <a:gd name="connsiteX3-79" fmla="*/ 0 w 1495831"/>
                <a:gd name="connsiteY3-80" fmla="*/ 250047 h 1315277"/>
                <a:gd name="connsiteX0-81" fmla="*/ 0 w 2235836"/>
                <a:gd name="connsiteY0-82" fmla="*/ 0 h 1065230"/>
                <a:gd name="connsiteX1-83" fmla="*/ 2235836 w 2235836"/>
                <a:gd name="connsiteY1-84" fmla="*/ 456964 h 1065230"/>
                <a:gd name="connsiteX2-85" fmla="*/ 1417387 w 2235836"/>
                <a:gd name="connsiteY2-86" fmla="*/ 1065230 h 1065230"/>
                <a:gd name="connsiteX3-87" fmla="*/ 0 w 2235836"/>
                <a:gd name="connsiteY3-88" fmla="*/ 0 h 1065230"/>
                <a:gd name="connsiteX0-89" fmla="*/ 0 w 2235836"/>
                <a:gd name="connsiteY0-90" fmla="*/ 159874 h 1225104"/>
                <a:gd name="connsiteX1-91" fmla="*/ 1068635 w 2235836"/>
                <a:gd name="connsiteY1-92" fmla="*/ 10575 h 1225104"/>
                <a:gd name="connsiteX2-93" fmla="*/ 2235836 w 2235836"/>
                <a:gd name="connsiteY2-94" fmla="*/ 616838 h 1225104"/>
                <a:gd name="connsiteX3-95" fmla="*/ 1417387 w 2235836"/>
                <a:gd name="connsiteY3-96" fmla="*/ 1225104 h 1225104"/>
                <a:gd name="connsiteX4" fmla="*/ 0 w 2235836"/>
                <a:gd name="connsiteY4" fmla="*/ 159874 h 1225104"/>
                <a:gd name="connsiteX0-97" fmla="*/ 0 w 2235836"/>
                <a:gd name="connsiteY0-98" fmla="*/ 149299 h 1214529"/>
                <a:gd name="connsiteX1-99" fmla="*/ 1068635 w 2235836"/>
                <a:gd name="connsiteY1-100" fmla="*/ 0 h 1214529"/>
                <a:gd name="connsiteX2-101" fmla="*/ 2235836 w 2235836"/>
                <a:gd name="connsiteY2-102" fmla="*/ 606263 h 1214529"/>
                <a:gd name="connsiteX3-103" fmla="*/ 1417387 w 2235836"/>
                <a:gd name="connsiteY3-104" fmla="*/ 1214529 h 1214529"/>
                <a:gd name="connsiteX4-105" fmla="*/ 0 w 2235836"/>
                <a:gd name="connsiteY4-106" fmla="*/ 149299 h 1214529"/>
                <a:gd name="connsiteX0-107" fmla="*/ 0 w 2235836"/>
                <a:gd name="connsiteY0-108" fmla="*/ 149299 h 1214529"/>
                <a:gd name="connsiteX1-109" fmla="*/ 1068635 w 2235836"/>
                <a:gd name="connsiteY1-110" fmla="*/ 0 h 1214529"/>
                <a:gd name="connsiteX2-111" fmla="*/ 2235836 w 2235836"/>
                <a:gd name="connsiteY2-112" fmla="*/ 606263 h 1214529"/>
                <a:gd name="connsiteX3-113" fmla="*/ 1417387 w 2235836"/>
                <a:gd name="connsiteY3-114" fmla="*/ 1214529 h 1214529"/>
                <a:gd name="connsiteX4-115" fmla="*/ 0 w 2235836"/>
                <a:gd name="connsiteY4-116" fmla="*/ 149299 h 1214529"/>
                <a:gd name="connsiteX0-117" fmla="*/ 0 w 2235836"/>
                <a:gd name="connsiteY0-118" fmla="*/ 182293 h 1247523"/>
                <a:gd name="connsiteX1-119" fmla="*/ 979081 w 2235836"/>
                <a:gd name="connsiteY1-120" fmla="*/ 0 h 1247523"/>
                <a:gd name="connsiteX2-121" fmla="*/ 2235836 w 2235836"/>
                <a:gd name="connsiteY2-122" fmla="*/ 639257 h 1247523"/>
                <a:gd name="connsiteX3-123" fmla="*/ 1417387 w 2235836"/>
                <a:gd name="connsiteY3-124" fmla="*/ 1247523 h 1247523"/>
                <a:gd name="connsiteX4-125" fmla="*/ 0 w 2235836"/>
                <a:gd name="connsiteY4-126" fmla="*/ 182293 h 1247523"/>
                <a:gd name="connsiteX0-127" fmla="*/ 0 w 2235836"/>
                <a:gd name="connsiteY0-128" fmla="*/ 224713 h 1289943"/>
                <a:gd name="connsiteX1-129" fmla="*/ 913093 w 2235836"/>
                <a:gd name="connsiteY1-130" fmla="*/ 0 h 1289943"/>
                <a:gd name="connsiteX2-131" fmla="*/ 2235836 w 2235836"/>
                <a:gd name="connsiteY2-132" fmla="*/ 681677 h 1289943"/>
                <a:gd name="connsiteX3-133" fmla="*/ 1417387 w 2235836"/>
                <a:gd name="connsiteY3-134" fmla="*/ 1289943 h 1289943"/>
                <a:gd name="connsiteX4-135" fmla="*/ 0 w 2235836"/>
                <a:gd name="connsiteY4-136" fmla="*/ 224713 h 1289943"/>
                <a:gd name="connsiteX0-137" fmla="*/ 0 w 2235836"/>
                <a:gd name="connsiteY0-138" fmla="*/ 252994 h 1318224"/>
                <a:gd name="connsiteX1-139" fmla="*/ 766978 w 2235836"/>
                <a:gd name="connsiteY1-140" fmla="*/ 0 h 1318224"/>
                <a:gd name="connsiteX2-141" fmla="*/ 2235836 w 2235836"/>
                <a:gd name="connsiteY2-142" fmla="*/ 709958 h 1318224"/>
                <a:gd name="connsiteX3-143" fmla="*/ 1417387 w 2235836"/>
                <a:gd name="connsiteY3-144" fmla="*/ 1318224 h 1318224"/>
                <a:gd name="connsiteX4-145" fmla="*/ 0 w 2235836"/>
                <a:gd name="connsiteY4-146" fmla="*/ 252994 h 1318224"/>
                <a:gd name="connsiteX0-147" fmla="*/ 0 w 2242980"/>
                <a:gd name="connsiteY0-148" fmla="*/ 252994 h 1318224"/>
                <a:gd name="connsiteX1-149" fmla="*/ 774122 w 2242980"/>
                <a:gd name="connsiteY1-150" fmla="*/ 0 h 1318224"/>
                <a:gd name="connsiteX2-151" fmla="*/ 2242980 w 2242980"/>
                <a:gd name="connsiteY2-152" fmla="*/ 709958 h 1318224"/>
                <a:gd name="connsiteX3-153" fmla="*/ 1424531 w 2242980"/>
                <a:gd name="connsiteY3-154" fmla="*/ 1318224 h 1318224"/>
                <a:gd name="connsiteX4-155" fmla="*/ 0 w 2242980"/>
                <a:gd name="connsiteY4-156" fmla="*/ 252994 h 1318224"/>
              </a:gdLst>
              <a:ahLst/>
              <a:cxnLst>
                <a:cxn ang="0">
                  <a:pos x="connsiteX0-1" y="connsiteY0-2"/>
                </a:cxn>
                <a:cxn ang="0">
                  <a:pos x="connsiteX1-3" y="connsiteY1-4"/>
                </a:cxn>
                <a:cxn ang="0">
                  <a:pos x="connsiteX2-5" y="connsiteY2-6"/>
                </a:cxn>
                <a:cxn ang="0">
                  <a:pos x="connsiteX3-7" y="connsiteY3-8"/>
                </a:cxn>
                <a:cxn ang="0">
                  <a:pos x="connsiteX4-105" y="connsiteY4-106"/>
                </a:cxn>
              </a:cxnLst>
              <a:rect l="l" t="t" r="r" b="b"/>
              <a:pathLst>
                <a:path w="2242980" h="1318224">
                  <a:moveTo>
                    <a:pt x="0" y="252994"/>
                  </a:moveTo>
                  <a:lnTo>
                    <a:pt x="774122" y="0"/>
                  </a:lnTo>
                  <a:lnTo>
                    <a:pt x="2242980" y="709958"/>
                  </a:lnTo>
                  <a:lnTo>
                    <a:pt x="1424531" y="1318224"/>
                  </a:lnTo>
                  <a:lnTo>
                    <a:pt x="0" y="252994"/>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02" name="等腰三角形 8"/>
            <p:cNvSpPr/>
            <p:nvPr/>
          </p:nvSpPr>
          <p:spPr>
            <a:xfrm>
              <a:off x="3258029" y="3448268"/>
              <a:ext cx="1565479" cy="1016400"/>
            </a:xfrm>
            <a:custGeom>
              <a:avLst/>
              <a:gdLst/>
              <a:ahLst/>
              <a:cxnLst/>
              <a:rect l="l" t="t" r="r" b="b"/>
              <a:pathLst>
                <a:path w="1565479" h="1016400">
                  <a:moveTo>
                    <a:pt x="388182" y="0"/>
                  </a:moveTo>
                  <a:lnTo>
                    <a:pt x="1373962" y="736169"/>
                  </a:lnTo>
                  <a:cubicBezTo>
                    <a:pt x="1429849" y="835734"/>
                    <a:pt x="1494124" y="929330"/>
                    <a:pt x="1565479" y="1016400"/>
                  </a:cubicBezTo>
                  <a:lnTo>
                    <a:pt x="0" y="730813"/>
                  </a:ln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03" name="组合 202"/>
          <p:cNvGrpSpPr/>
          <p:nvPr/>
        </p:nvGrpSpPr>
        <p:grpSpPr>
          <a:xfrm>
            <a:off x="4894725" y="1484784"/>
            <a:ext cx="2124215" cy="2621884"/>
            <a:chOff x="3708997" y="1619128"/>
            <a:chExt cx="1363375" cy="1682573"/>
          </a:xfrm>
        </p:grpSpPr>
        <p:sp>
          <p:nvSpPr>
            <p:cNvPr id="204" name="等腰三角形 8"/>
            <p:cNvSpPr/>
            <p:nvPr/>
          </p:nvSpPr>
          <p:spPr>
            <a:xfrm>
              <a:off x="3708997" y="2462629"/>
              <a:ext cx="1362677" cy="83907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 name="connsiteX0-41" fmla="*/ 0 w 2690006"/>
                <a:gd name="connsiteY0-42" fmla="*/ 0 h 1107650"/>
                <a:gd name="connsiteX1-43" fmla="*/ 1269588 w 2690006"/>
                <a:gd name="connsiteY1-44" fmla="*/ 46898 h 1107650"/>
                <a:gd name="connsiteX2-45" fmla="*/ 2690006 w 2690006"/>
                <a:gd name="connsiteY2-46" fmla="*/ 1107650 h 1107650"/>
                <a:gd name="connsiteX3-47" fmla="*/ 0 w 2690006"/>
                <a:gd name="connsiteY3-48" fmla="*/ 0 h 1107650"/>
                <a:gd name="connsiteX0-49" fmla="*/ 0 w 2798414"/>
                <a:gd name="connsiteY0-50" fmla="*/ 0 h 1131217"/>
                <a:gd name="connsiteX1-51" fmla="*/ 1377996 w 2798414"/>
                <a:gd name="connsiteY1-52" fmla="*/ 70465 h 1131217"/>
                <a:gd name="connsiteX2-53" fmla="*/ 2798414 w 2798414"/>
                <a:gd name="connsiteY2-54" fmla="*/ 1131217 h 1131217"/>
                <a:gd name="connsiteX3-55" fmla="*/ 0 w 2798414"/>
                <a:gd name="connsiteY3-56" fmla="*/ 0 h 1131217"/>
                <a:gd name="connsiteX0-57" fmla="*/ 0 w 1417387"/>
                <a:gd name="connsiteY0-58" fmla="*/ 0 h 1065230"/>
                <a:gd name="connsiteX1-59" fmla="*/ 1377996 w 1417387"/>
                <a:gd name="connsiteY1-60" fmla="*/ 70465 h 1065230"/>
                <a:gd name="connsiteX2-61" fmla="*/ 1417387 w 1417387"/>
                <a:gd name="connsiteY2-62" fmla="*/ 1065230 h 1065230"/>
                <a:gd name="connsiteX3-63" fmla="*/ 0 w 1417387"/>
                <a:gd name="connsiteY3-64" fmla="*/ 0 h 1065230"/>
                <a:gd name="connsiteX0-65" fmla="*/ 0 w 2245262"/>
                <a:gd name="connsiteY0-66" fmla="*/ 0 h 1065230"/>
                <a:gd name="connsiteX1-67" fmla="*/ 2245262 w 2245262"/>
                <a:gd name="connsiteY1-68" fmla="*/ 456964 h 1065230"/>
                <a:gd name="connsiteX2-69" fmla="*/ 1417387 w 2245262"/>
                <a:gd name="connsiteY2-70" fmla="*/ 1065230 h 1065230"/>
                <a:gd name="connsiteX3-71" fmla="*/ 0 w 2245262"/>
                <a:gd name="connsiteY3-72" fmla="*/ 0 h 1065230"/>
                <a:gd name="connsiteX0-73" fmla="*/ 0 w 1495831"/>
                <a:gd name="connsiteY0-74" fmla="*/ 250047 h 1315277"/>
                <a:gd name="connsiteX1-75" fmla="*/ 1495831 w 1495831"/>
                <a:gd name="connsiteY1-76" fmla="*/ 0 h 1315277"/>
                <a:gd name="connsiteX2-77" fmla="*/ 1417387 w 1495831"/>
                <a:gd name="connsiteY2-78" fmla="*/ 1315277 h 1315277"/>
                <a:gd name="connsiteX3-79" fmla="*/ 0 w 1495831"/>
                <a:gd name="connsiteY3-80" fmla="*/ 250047 h 1315277"/>
                <a:gd name="connsiteX0-81" fmla="*/ 0 w 2235836"/>
                <a:gd name="connsiteY0-82" fmla="*/ 0 h 1065230"/>
                <a:gd name="connsiteX1-83" fmla="*/ 2235836 w 2235836"/>
                <a:gd name="connsiteY1-84" fmla="*/ 456964 h 1065230"/>
                <a:gd name="connsiteX2-85" fmla="*/ 1417387 w 2235836"/>
                <a:gd name="connsiteY2-86" fmla="*/ 1065230 h 1065230"/>
                <a:gd name="connsiteX3-87" fmla="*/ 0 w 2235836"/>
                <a:gd name="connsiteY3-88" fmla="*/ 0 h 1065230"/>
                <a:gd name="connsiteX0-89" fmla="*/ 0 w 2914566"/>
                <a:gd name="connsiteY0-90" fmla="*/ 0 h 1564850"/>
                <a:gd name="connsiteX1-91" fmla="*/ 2914566 w 2914566"/>
                <a:gd name="connsiteY1-92" fmla="*/ 956584 h 1564850"/>
                <a:gd name="connsiteX2-93" fmla="*/ 2096117 w 2914566"/>
                <a:gd name="connsiteY2-94" fmla="*/ 1564850 h 1564850"/>
                <a:gd name="connsiteX3-95" fmla="*/ 0 w 2914566"/>
                <a:gd name="connsiteY3-96" fmla="*/ 0 h 1564850"/>
                <a:gd name="connsiteX0-97" fmla="*/ 0 w 2914566"/>
                <a:gd name="connsiteY0-98" fmla="*/ 0 h 1131217"/>
                <a:gd name="connsiteX1-99" fmla="*/ 2914566 w 2914566"/>
                <a:gd name="connsiteY1-100" fmla="*/ 956584 h 1131217"/>
                <a:gd name="connsiteX2-101" fmla="*/ 1403247 w 2914566"/>
                <a:gd name="connsiteY2-102" fmla="*/ 1131217 h 1131217"/>
                <a:gd name="connsiteX3-103" fmla="*/ 0 w 2914566"/>
                <a:gd name="connsiteY3-104" fmla="*/ 0 h 1131217"/>
                <a:gd name="connsiteX0-105" fmla="*/ 0 w 1403247"/>
                <a:gd name="connsiteY0-106" fmla="*/ 773234 h 1904451"/>
                <a:gd name="connsiteX1-107" fmla="*/ 1081053 w 1403247"/>
                <a:gd name="connsiteY1-108" fmla="*/ 0 h 1904451"/>
                <a:gd name="connsiteX2-109" fmla="*/ 1403247 w 1403247"/>
                <a:gd name="connsiteY2-110" fmla="*/ 1904451 h 1904451"/>
                <a:gd name="connsiteX3-111" fmla="*/ 0 w 1403247"/>
                <a:gd name="connsiteY3-112" fmla="*/ 773234 h 1904451"/>
                <a:gd name="connsiteX0-113" fmla="*/ 0 w 1733185"/>
                <a:gd name="connsiteY0-114" fmla="*/ 0 h 1932495"/>
                <a:gd name="connsiteX1-115" fmla="*/ 1410991 w 1733185"/>
                <a:gd name="connsiteY1-116" fmla="*/ 28044 h 1932495"/>
                <a:gd name="connsiteX2-117" fmla="*/ 1733185 w 1733185"/>
                <a:gd name="connsiteY2-118" fmla="*/ 1932495 h 1932495"/>
                <a:gd name="connsiteX3-119" fmla="*/ 0 w 1733185"/>
                <a:gd name="connsiteY3-120" fmla="*/ 0 h 1932495"/>
                <a:gd name="connsiteX0-121" fmla="*/ 0 w 1410991"/>
                <a:gd name="connsiteY0-122" fmla="*/ 0 h 1908928"/>
                <a:gd name="connsiteX1-123" fmla="*/ 1410991 w 1410991"/>
                <a:gd name="connsiteY1-124" fmla="*/ 28044 h 1908928"/>
                <a:gd name="connsiteX2-125" fmla="*/ 319164 w 1410991"/>
                <a:gd name="connsiteY2-126" fmla="*/ 1908928 h 1908928"/>
                <a:gd name="connsiteX3-127" fmla="*/ 0 w 1410991"/>
                <a:gd name="connsiteY3-128" fmla="*/ 0 h 1908928"/>
                <a:gd name="connsiteX0-129" fmla="*/ 0 w 355189"/>
                <a:gd name="connsiteY0-130" fmla="*/ 61510 h 1970438"/>
                <a:gd name="connsiteX1-131" fmla="*/ 355189 w 355189"/>
                <a:gd name="connsiteY1-132" fmla="*/ 0 h 1970438"/>
                <a:gd name="connsiteX2-133" fmla="*/ 319164 w 355189"/>
                <a:gd name="connsiteY2-134" fmla="*/ 1970438 h 1970438"/>
                <a:gd name="connsiteX3-135" fmla="*/ 0 w 355189"/>
                <a:gd name="connsiteY3-136" fmla="*/ 61510 h 1970438"/>
                <a:gd name="connsiteX0-137" fmla="*/ 0 w 355189"/>
                <a:gd name="connsiteY0-138" fmla="*/ 61510 h 1970438"/>
                <a:gd name="connsiteX1-139" fmla="*/ 355189 w 355189"/>
                <a:gd name="connsiteY1-140" fmla="*/ 0 h 1970438"/>
                <a:gd name="connsiteX2-141" fmla="*/ 339920 w 355189"/>
                <a:gd name="connsiteY2-142" fmla="*/ 857498 h 1970438"/>
                <a:gd name="connsiteX3-143" fmla="*/ 319164 w 355189"/>
                <a:gd name="connsiteY3-144" fmla="*/ 1970438 h 1970438"/>
                <a:gd name="connsiteX4" fmla="*/ 0 w 355189"/>
                <a:gd name="connsiteY4" fmla="*/ 61510 h 1970438"/>
                <a:gd name="connsiteX0-145" fmla="*/ 0 w 1141198"/>
                <a:gd name="connsiteY0-146" fmla="*/ 61510 h 1970438"/>
                <a:gd name="connsiteX1-147" fmla="*/ 355189 w 1141198"/>
                <a:gd name="connsiteY1-148" fmla="*/ 0 h 1970438"/>
                <a:gd name="connsiteX2-149" fmla="*/ 1141198 w 1141198"/>
                <a:gd name="connsiteY2-150" fmla="*/ 1380686 h 1970438"/>
                <a:gd name="connsiteX3-151" fmla="*/ 319164 w 1141198"/>
                <a:gd name="connsiteY3-152" fmla="*/ 1970438 h 1970438"/>
                <a:gd name="connsiteX4-153" fmla="*/ 0 w 1141198"/>
                <a:gd name="connsiteY4-154" fmla="*/ 61510 h 1970438"/>
                <a:gd name="connsiteX0-155" fmla="*/ 0 w 2055598"/>
                <a:gd name="connsiteY0-156" fmla="*/ 645972 h 1970438"/>
                <a:gd name="connsiteX1-157" fmla="*/ 1269589 w 2055598"/>
                <a:gd name="connsiteY1-158" fmla="*/ 0 h 1970438"/>
                <a:gd name="connsiteX2-159" fmla="*/ 2055598 w 2055598"/>
                <a:gd name="connsiteY2-160" fmla="*/ 1380686 h 1970438"/>
                <a:gd name="connsiteX3-161" fmla="*/ 1233564 w 2055598"/>
                <a:gd name="connsiteY3-162" fmla="*/ 1970438 h 1970438"/>
                <a:gd name="connsiteX4-163" fmla="*/ 0 w 2055598"/>
                <a:gd name="connsiteY4-164" fmla="*/ 645972 h 1970438"/>
                <a:gd name="connsiteX0-165" fmla="*/ 0 w 2055598"/>
                <a:gd name="connsiteY0-166" fmla="*/ 85077 h 1409543"/>
                <a:gd name="connsiteX1-167" fmla="*/ 317482 w 2055598"/>
                <a:gd name="connsiteY1-168" fmla="*/ 0 h 1409543"/>
                <a:gd name="connsiteX2-169" fmla="*/ 2055598 w 2055598"/>
                <a:gd name="connsiteY2-170" fmla="*/ 819791 h 1409543"/>
                <a:gd name="connsiteX3-171" fmla="*/ 1233564 w 2055598"/>
                <a:gd name="connsiteY3-172" fmla="*/ 1409543 h 1409543"/>
                <a:gd name="connsiteX4-173" fmla="*/ 0 w 2055598"/>
                <a:gd name="connsiteY4-174" fmla="*/ 85077 h 1409543"/>
                <a:gd name="connsiteX0-175" fmla="*/ 1043009 w 3098607"/>
                <a:gd name="connsiteY0-176" fmla="*/ 85077 h 853361"/>
                <a:gd name="connsiteX1-177" fmla="*/ 1360491 w 3098607"/>
                <a:gd name="connsiteY1-178" fmla="*/ 0 h 853361"/>
                <a:gd name="connsiteX2-179" fmla="*/ 3098607 w 3098607"/>
                <a:gd name="connsiteY2-180" fmla="*/ 819791 h 853361"/>
                <a:gd name="connsiteX3-181" fmla="*/ 0 w 3098607"/>
                <a:gd name="connsiteY3-182" fmla="*/ 853361 h 853361"/>
                <a:gd name="connsiteX4-183" fmla="*/ 1043009 w 3098607"/>
                <a:gd name="connsiteY4-184" fmla="*/ 85077 h 853361"/>
                <a:gd name="connsiteX0-185" fmla="*/ 1043009 w 1360491"/>
                <a:gd name="connsiteY0-186" fmla="*/ 85077 h 853361"/>
                <a:gd name="connsiteX1-187" fmla="*/ 1360491 w 1360491"/>
                <a:gd name="connsiteY1-188" fmla="*/ 0 h 853361"/>
                <a:gd name="connsiteX2-189" fmla="*/ 737193 w 1360491"/>
                <a:gd name="connsiteY2-190" fmla="*/ 744377 h 853361"/>
                <a:gd name="connsiteX3-191" fmla="*/ 0 w 1360491"/>
                <a:gd name="connsiteY3-192" fmla="*/ 853361 h 853361"/>
                <a:gd name="connsiteX4-193" fmla="*/ 1043009 w 1360491"/>
                <a:gd name="connsiteY4-194" fmla="*/ 85077 h 853361"/>
                <a:gd name="connsiteX0-195" fmla="*/ 1043009 w 1379345"/>
                <a:gd name="connsiteY0-196" fmla="*/ 85077 h 853361"/>
                <a:gd name="connsiteX1-197" fmla="*/ 1379345 w 1379345"/>
                <a:gd name="connsiteY1-198" fmla="*/ 0 h 853361"/>
                <a:gd name="connsiteX2-199" fmla="*/ 737193 w 1379345"/>
                <a:gd name="connsiteY2-200" fmla="*/ 744377 h 853361"/>
                <a:gd name="connsiteX3-201" fmla="*/ 0 w 1379345"/>
                <a:gd name="connsiteY3-202" fmla="*/ 853361 h 853361"/>
                <a:gd name="connsiteX4-203" fmla="*/ 1043009 w 1379345"/>
                <a:gd name="connsiteY4-204" fmla="*/ 85077 h 853361"/>
                <a:gd name="connsiteX0-205" fmla="*/ 1043009 w 1379345"/>
                <a:gd name="connsiteY0-206" fmla="*/ 85077 h 853361"/>
                <a:gd name="connsiteX1-207" fmla="*/ 1379345 w 1379345"/>
                <a:gd name="connsiteY1-208" fmla="*/ 0 h 853361"/>
                <a:gd name="connsiteX2-209" fmla="*/ 737193 w 1379345"/>
                <a:gd name="connsiteY2-210" fmla="*/ 744377 h 853361"/>
                <a:gd name="connsiteX3-211" fmla="*/ 0 w 1379345"/>
                <a:gd name="connsiteY3-212" fmla="*/ 853361 h 853361"/>
                <a:gd name="connsiteX4-213" fmla="*/ 1043009 w 1379345"/>
                <a:gd name="connsiteY4-214" fmla="*/ 85077 h 853361"/>
                <a:gd name="connsiteX0-215" fmla="*/ 1035865 w 1372201"/>
                <a:gd name="connsiteY0-216" fmla="*/ 85077 h 846217"/>
                <a:gd name="connsiteX1-217" fmla="*/ 1372201 w 1372201"/>
                <a:gd name="connsiteY1-218" fmla="*/ 0 h 846217"/>
                <a:gd name="connsiteX2-219" fmla="*/ 730049 w 1372201"/>
                <a:gd name="connsiteY2-220" fmla="*/ 744377 h 846217"/>
                <a:gd name="connsiteX3-221" fmla="*/ 0 w 1372201"/>
                <a:gd name="connsiteY3-222" fmla="*/ 846217 h 846217"/>
                <a:gd name="connsiteX4-223" fmla="*/ 1035865 w 1372201"/>
                <a:gd name="connsiteY4-224" fmla="*/ 85077 h 846217"/>
                <a:gd name="connsiteX0-225" fmla="*/ 1026340 w 1362676"/>
                <a:gd name="connsiteY0-226" fmla="*/ 85077 h 843835"/>
                <a:gd name="connsiteX1-227" fmla="*/ 1362676 w 1362676"/>
                <a:gd name="connsiteY1-228" fmla="*/ 0 h 843835"/>
                <a:gd name="connsiteX2-229" fmla="*/ 720524 w 1362676"/>
                <a:gd name="connsiteY2-230" fmla="*/ 744377 h 843835"/>
                <a:gd name="connsiteX3-231" fmla="*/ 0 w 1362676"/>
                <a:gd name="connsiteY3-232" fmla="*/ 843835 h 843835"/>
                <a:gd name="connsiteX4-233" fmla="*/ 1026340 w 1362676"/>
                <a:gd name="connsiteY4-234" fmla="*/ 85077 h 843835"/>
                <a:gd name="connsiteX0-235" fmla="*/ 1028722 w 1365058"/>
                <a:gd name="connsiteY0-236" fmla="*/ 85077 h 843835"/>
                <a:gd name="connsiteX1-237" fmla="*/ 1365058 w 1365058"/>
                <a:gd name="connsiteY1-238" fmla="*/ 0 h 843835"/>
                <a:gd name="connsiteX2-239" fmla="*/ 722906 w 1365058"/>
                <a:gd name="connsiteY2-240" fmla="*/ 744377 h 843835"/>
                <a:gd name="connsiteX3-241" fmla="*/ 0 w 1365058"/>
                <a:gd name="connsiteY3-242" fmla="*/ 843835 h 843835"/>
                <a:gd name="connsiteX4-243" fmla="*/ 1028722 w 1365058"/>
                <a:gd name="connsiteY4-244" fmla="*/ 85077 h 843835"/>
                <a:gd name="connsiteX0-245" fmla="*/ 1028722 w 1362677"/>
                <a:gd name="connsiteY0-246" fmla="*/ 80314 h 839072"/>
                <a:gd name="connsiteX1-247" fmla="*/ 1362677 w 1362677"/>
                <a:gd name="connsiteY1-248" fmla="*/ 0 h 839072"/>
                <a:gd name="connsiteX2-249" fmla="*/ 722906 w 1362677"/>
                <a:gd name="connsiteY2-250" fmla="*/ 739614 h 839072"/>
                <a:gd name="connsiteX3-251" fmla="*/ 0 w 1362677"/>
                <a:gd name="connsiteY3-252" fmla="*/ 839072 h 839072"/>
                <a:gd name="connsiteX4-253" fmla="*/ 1028722 w 1362677"/>
                <a:gd name="connsiteY4-254" fmla="*/ 80314 h 839072"/>
              </a:gdLst>
              <a:ahLst/>
              <a:cxnLst>
                <a:cxn ang="0">
                  <a:pos x="connsiteX0-1" y="connsiteY0-2"/>
                </a:cxn>
                <a:cxn ang="0">
                  <a:pos x="connsiteX1-3" y="connsiteY1-4"/>
                </a:cxn>
                <a:cxn ang="0">
                  <a:pos x="connsiteX2-5" y="connsiteY2-6"/>
                </a:cxn>
                <a:cxn ang="0">
                  <a:pos x="connsiteX3-7" y="connsiteY3-8"/>
                </a:cxn>
                <a:cxn ang="0">
                  <a:pos x="connsiteX4-153" y="connsiteY4-154"/>
                </a:cxn>
              </a:cxnLst>
              <a:rect l="l" t="t" r="r" b="b"/>
              <a:pathLst>
                <a:path w="1362677" h="839072">
                  <a:moveTo>
                    <a:pt x="1028722" y="80314"/>
                  </a:moveTo>
                  <a:lnTo>
                    <a:pt x="1362677" y="0"/>
                  </a:lnTo>
                  <a:lnTo>
                    <a:pt x="722906" y="739614"/>
                  </a:lnTo>
                  <a:lnTo>
                    <a:pt x="0" y="839072"/>
                  </a:lnTo>
                  <a:lnTo>
                    <a:pt x="1028722" y="80314"/>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5" name="等腰三角形 8"/>
            <p:cNvSpPr/>
            <p:nvPr/>
          </p:nvSpPr>
          <p:spPr>
            <a:xfrm>
              <a:off x="3711646" y="1619128"/>
              <a:ext cx="1028390" cy="1680539"/>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 name="connsiteX0-41" fmla="*/ 714754 w 2523354"/>
                <a:gd name="connsiteY0-42" fmla="*/ 645972 h 975911"/>
                <a:gd name="connsiteX1-43" fmla="*/ 0 w 2523354"/>
                <a:gd name="connsiteY1-44" fmla="*/ 0 h 975911"/>
                <a:gd name="connsiteX2-45" fmla="*/ 2523354 w 2523354"/>
                <a:gd name="connsiteY2-46" fmla="*/ 975911 h 975911"/>
                <a:gd name="connsiteX3-47" fmla="*/ 714754 w 2523354"/>
                <a:gd name="connsiteY3-48" fmla="*/ 645972 h 975911"/>
                <a:gd name="connsiteX0-49" fmla="*/ 0 w 3425297"/>
                <a:gd name="connsiteY0-50" fmla="*/ 1682921 h 1682921"/>
                <a:gd name="connsiteX1-51" fmla="*/ 901943 w 3425297"/>
                <a:gd name="connsiteY1-52" fmla="*/ 0 h 1682921"/>
                <a:gd name="connsiteX2-53" fmla="*/ 3425297 w 3425297"/>
                <a:gd name="connsiteY2-54" fmla="*/ 975911 h 1682921"/>
                <a:gd name="connsiteX3-55" fmla="*/ 0 w 3425297"/>
                <a:gd name="connsiteY3-56" fmla="*/ 1682921 h 1682921"/>
                <a:gd name="connsiteX0-57" fmla="*/ 0 w 1040315"/>
                <a:gd name="connsiteY0-58" fmla="*/ 1682921 h 1682921"/>
                <a:gd name="connsiteX1-59" fmla="*/ 901943 w 1040315"/>
                <a:gd name="connsiteY1-60" fmla="*/ 0 h 1682921"/>
                <a:gd name="connsiteX2-61" fmla="*/ 1040315 w 1040315"/>
                <a:gd name="connsiteY2-62" fmla="*/ 919350 h 1682921"/>
                <a:gd name="connsiteX3-63" fmla="*/ 0 w 1040315"/>
                <a:gd name="connsiteY3-64" fmla="*/ 1682921 h 1682921"/>
                <a:gd name="connsiteX0-65" fmla="*/ 0 w 1030790"/>
                <a:gd name="connsiteY0-66" fmla="*/ 1680539 h 1680539"/>
                <a:gd name="connsiteX1-67" fmla="*/ 892418 w 1030790"/>
                <a:gd name="connsiteY1-68" fmla="*/ 0 h 1680539"/>
                <a:gd name="connsiteX2-69" fmla="*/ 1030790 w 1030790"/>
                <a:gd name="connsiteY2-70" fmla="*/ 919350 h 1680539"/>
                <a:gd name="connsiteX3-71" fmla="*/ 0 w 1030790"/>
                <a:gd name="connsiteY3-72" fmla="*/ 1680539 h 1680539"/>
                <a:gd name="connsiteX0-73" fmla="*/ 0 w 1028390"/>
                <a:gd name="connsiteY0-74" fmla="*/ 1680539 h 1680539"/>
                <a:gd name="connsiteX1-75" fmla="*/ 892418 w 1028390"/>
                <a:gd name="connsiteY1-76" fmla="*/ 0 h 1680539"/>
                <a:gd name="connsiteX2-77" fmla="*/ 1028390 w 1028390"/>
                <a:gd name="connsiteY2-78" fmla="*/ 928950 h 1680539"/>
                <a:gd name="connsiteX3-79" fmla="*/ 0 w 1028390"/>
                <a:gd name="connsiteY3-80" fmla="*/ 1680539 h 1680539"/>
              </a:gdLst>
              <a:ahLst/>
              <a:cxnLst>
                <a:cxn ang="0">
                  <a:pos x="connsiteX0-1" y="connsiteY0-2"/>
                </a:cxn>
                <a:cxn ang="0">
                  <a:pos x="connsiteX1-3" y="connsiteY1-4"/>
                </a:cxn>
                <a:cxn ang="0">
                  <a:pos x="connsiteX2-5" y="connsiteY2-6"/>
                </a:cxn>
                <a:cxn ang="0">
                  <a:pos x="connsiteX3-7" y="connsiteY3-8"/>
                </a:cxn>
              </a:cxnLst>
              <a:rect l="l" t="t" r="r" b="b"/>
              <a:pathLst>
                <a:path w="1028390" h="1680539">
                  <a:moveTo>
                    <a:pt x="0" y="1680539"/>
                  </a:moveTo>
                  <a:lnTo>
                    <a:pt x="892418" y="0"/>
                  </a:lnTo>
                  <a:lnTo>
                    <a:pt x="1028390" y="928950"/>
                  </a:lnTo>
                  <a:lnTo>
                    <a:pt x="0" y="1680539"/>
                  </a:lnTo>
                  <a:close/>
                </a:path>
              </a:pathLst>
            </a:custGeom>
            <a:gradFill>
              <a:gsLst>
                <a:gs pos="0">
                  <a:schemeClr val="bg2"/>
                </a:gs>
                <a:gs pos="100000">
                  <a:schemeClr val="tx2"/>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6" name="等腰三角形 8"/>
            <p:cNvSpPr/>
            <p:nvPr/>
          </p:nvSpPr>
          <p:spPr>
            <a:xfrm>
              <a:off x="4601833" y="1619130"/>
              <a:ext cx="470539" cy="92886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 name="connsiteX0-41" fmla="*/ 714754 w 2523354"/>
                <a:gd name="connsiteY0-42" fmla="*/ 645972 h 975911"/>
                <a:gd name="connsiteX1-43" fmla="*/ 0 w 2523354"/>
                <a:gd name="connsiteY1-44" fmla="*/ 0 h 975911"/>
                <a:gd name="connsiteX2-45" fmla="*/ 2523354 w 2523354"/>
                <a:gd name="connsiteY2-46" fmla="*/ 975911 h 975911"/>
                <a:gd name="connsiteX3-47" fmla="*/ 714754 w 2523354"/>
                <a:gd name="connsiteY3-48" fmla="*/ 645972 h 975911"/>
                <a:gd name="connsiteX0-49" fmla="*/ 0 w 3425297"/>
                <a:gd name="connsiteY0-50" fmla="*/ 1682921 h 1682921"/>
                <a:gd name="connsiteX1-51" fmla="*/ 901943 w 3425297"/>
                <a:gd name="connsiteY1-52" fmla="*/ 0 h 1682921"/>
                <a:gd name="connsiteX2-53" fmla="*/ 3425297 w 3425297"/>
                <a:gd name="connsiteY2-54" fmla="*/ 975911 h 1682921"/>
                <a:gd name="connsiteX3-55" fmla="*/ 0 w 3425297"/>
                <a:gd name="connsiteY3-56" fmla="*/ 1682921 h 1682921"/>
                <a:gd name="connsiteX0-57" fmla="*/ 0 w 1040315"/>
                <a:gd name="connsiteY0-58" fmla="*/ 1682921 h 1682921"/>
                <a:gd name="connsiteX1-59" fmla="*/ 901943 w 1040315"/>
                <a:gd name="connsiteY1-60" fmla="*/ 0 h 1682921"/>
                <a:gd name="connsiteX2-61" fmla="*/ 1040315 w 1040315"/>
                <a:gd name="connsiteY2-62" fmla="*/ 919350 h 1682921"/>
                <a:gd name="connsiteX3-63" fmla="*/ 0 w 1040315"/>
                <a:gd name="connsiteY3-64" fmla="*/ 1682921 h 1682921"/>
                <a:gd name="connsiteX0-65" fmla="*/ 347109 w 1387424"/>
                <a:gd name="connsiteY0-66" fmla="*/ 1565086 h 1565086"/>
                <a:gd name="connsiteX1-67" fmla="*/ 0 w 1387424"/>
                <a:gd name="connsiteY1-68" fmla="*/ 0 h 1565086"/>
                <a:gd name="connsiteX2-69" fmla="*/ 1387424 w 1387424"/>
                <a:gd name="connsiteY2-70" fmla="*/ 801515 h 1565086"/>
                <a:gd name="connsiteX3-71" fmla="*/ 347109 w 1387424"/>
                <a:gd name="connsiteY3-72" fmla="*/ 1565086 h 1565086"/>
                <a:gd name="connsiteX0-73" fmla="*/ 139719 w 1387424"/>
                <a:gd name="connsiteY0-74" fmla="*/ 900496 h 900496"/>
                <a:gd name="connsiteX1-75" fmla="*/ 0 w 1387424"/>
                <a:gd name="connsiteY1-76" fmla="*/ 0 h 900496"/>
                <a:gd name="connsiteX2-77" fmla="*/ 1387424 w 1387424"/>
                <a:gd name="connsiteY2-78" fmla="*/ 801515 h 900496"/>
                <a:gd name="connsiteX3-79" fmla="*/ 139719 w 1387424"/>
                <a:gd name="connsiteY3-80" fmla="*/ 900496 h 900496"/>
                <a:gd name="connsiteX0-81" fmla="*/ 139719 w 477737"/>
                <a:gd name="connsiteY0-82" fmla="*/ 900496 h 900496"/>
                <a:gd name="connsiteX1-83" fmla="*/ 0 w 477737"/>
                <a:gd name="connsiteY1-84" fmla="*/ 0 h 900496"/>
                <a:gd name="connsiteX2-85" fmla="*/ 477737 w 477737"/>
                <a:gd name="connsiteY2-86" fmla="*/ 843936 h 900496"/>
                <a:gd name="connsiteX3-87" fmla="*/ 139719 w 477737"/>
                <a:gd name="connsiteY3-88" fmla="*/ 900496 h 900496"/>
                <a:gd name="connsiteX0-89" fmla="*/ 139719 w 477737"/>
                <a:gd name="connsiteY0-90" fmla="*/ 924063 h 924063"/>
                <a:gd name="connsiteX1-91" fmla="*/ 0 w 477737"/>
                <a:gd name="connsiteY1-92" fmla="*/ 0 h 924063"/>
                <a:gd name="connsiteX2-93" fmla="*/ 477737 w 477737"/>
                <a:gd name="connsiteY2-94" fmla="*/ 843936 h 924063"/>
                <a:gd name="connsiteX3-95" fmla="*/ 139719 w 477737"/>
                <a:gd name="connsiteY3-96" fmla="*/ 924063 h 924063"/>
                <a:gd name="connsiteX0-97" fmla="*/ 139719 w 477737"/>
                <a:gd name="connsiteY0-98" fmla="*/ 928862 h 928862"/>
                <a:gd name="connsiteX1-99" fmla="*/ 0 w 477737"/>
                <a:gd name="connsiteY1-100" fmla="*/ 0 h 928862"/>
                <a:gd name="connsiteX2-101" fmla="*/ 477737 w 477737"/>
                <a:gd name="connsiteY2-102" fmla="*/ 843936 h 928862"/>
                <a:gd name="connsiteX3-103" fmla="*/ 139719 w 477737"/>
                <a:gd name="connsiteY3-104" fmla="*/ 928862 h 928862"/>
                <a:gd name="connsiteX0-105" fmla="*/ 132520 w 470538"/>
                <a:gd name="connsiteY0-106" fmla="*/ 928862 h 928862"/>
                <a:gd name="connsiteX1-107" fmla="*/ 0 w 470538"/>
                <a:gd name="connsiteY1-108" fmla="*/ 0 h 928862"/>
                <a:gd name="connsiteX2-109" fmla="*/ 470538 w 470538"/>
                <a:gd name="connsiteY2-110" fmla="*/ 843936 h 928862"/>
                <a:gd name="connsiteX3-111" fmla="*/ 132520 w 470538"/>
                <a:gd name="connsiteY3-112" fmla="*/ 928862 h 928862"/>
              </a:gdLst>
              <a:ahLst/>
              <a:cxnLst>
                <a:cxn ang="0">
                  <a:pos x="connsiteX0-1" y="connsiteY0-2"/>
                </a:cxn>
                <a:cxn ang="0">
                  <a:pos x="connsiteX1-3" y="connsiteY1-4"/>
                </a:cxn>
                <a:cxn ang="0">
                  <a:pos x="connsiteX2-5" y="connsiteY2-6"/>
                </a:cxn>
                <a:cxn ang="0">
                  <a:pos x="connsiteX3-7" y="connsiteY3-8"/>
                </a:cxn>
              </a:cxnLst>
              <a:rect l="l" t="t" r="r" b="b"/>
              <a:pathLst>
                <a:path w="470538" h="928862">
                  <a:moveTo>
                    <a:pt x="132520" y="928862"/>
                  </a:moveTo>
                  <a:lnTo>
                    <a:pt x="0" y="0"/>
                  </a:lnTo>
                  <a:lnTo>
                    <a:pt x="470538" y="843936"/>
                  </a:lnTo>
                  <a:lnTo>
                    <a:pt x="132520" y="928862"/>
                  </a:lnTo>
                  <a:close/>
                </a:path>
              </a:pathLst>
            </a:custGeom>
            <a:gradFill>
              <a:gsLst>
                <a:gs pos="24000">
                  <a:schemeClr val="bg2"/>
                </a:gs>
                <a:gs pos="100000">
                  <a:schemeClr val="tx2"/>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7" name="等腰三角形 8"/>
            <p:cNvSpPr/>
            <p:nvPr/>
          </p:nvSpPr>
          <p:spPr>
            <a:xfrm>
              <a:off x="3715061" y="1619128"/>
              <a:ext cx="894532" cy="1680539"/>
            </a:xfrm>
            <a:custGeom>
              <a:avLst/>
              <a:gdLst/>
              <a:ahLst/>
              <a:cxnLst/>
              <a:rect l="l" t="t" r="r" b="b"/>
              <a:pathLst>
                <a:path w="894532" h="1680539">
                  <a:moveTo>
                    <a:pt x="892418" y="0"/>
                  </a:moveTo>
                  <a:lnTo>
                    <a:pt x="894532" y="14045"/>
                  </a:lnTo>
                  <a:cubicBezTo>
                    <a:pt x="683384" y="377592"/>
                    <a:pt x="562167" y="806849"/>
                    <a:pt x="560747" y="1266455"/>
                  </a:cubicBezTo>
                  <a:lnTo>
                    <a:pt x="0" y="1680539"/>
                  </a:ln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208" name="组合 207"/>
          <p:cNvGrpSpPr/>
          <p:nvPr/>
        </p:nvGrpSpPr>
        <p:grpSpPr>
          <a:xfrm>
            <a:off x="4845252" y="2906400"/>
            <a:ext cx="3465016" cy="3081585"/>
            <a:chOff x="3677245" y="2531438"/>
            <a:chExt cx="2223935" cy="1977582"/>
          </a:xfrm>
        </p:grpSpPr>
        <p:sp>
          <p:nvSpPr>
            <p:cNvPr id="209" name="等腰三角形 8"/>
            <p:cNvSpPr/>
            <p:nvPr/>
          </p:nvSpPr>
          <p:spPr>
            <a:xfrm>
              <a:off x="3677245" y="2595039"/>
              <a:ext cx="1403247" cy="1909213"/>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 name="connsiteX0-41" fmla="*/ 0 w 2690006"/>
                <a:gd name="connsiteY0-42" fmla="*/ 0 h 1107650"/>
                <a:gd name="connsiteX1-43" fmla="*/ 1269588 w 2690006"/>
                <a:gd name="connsiteY1-44" fmla="*/ 46898 h 1107650"/>
                <a:gd name="connsiteX2-45" fmla="*/ 2690006 w 2690006"/>
                <a:gd name="connsiteY2-46" fmla="*/ 1107650 h 1107650"/>
                <a:gd name="connsiteX3-47" fmla="*/ 0 w 2690006"/>
                <a:gd name="connsiteY3-48" fmla="*/ 0 h 1107650"/>
                <a:gd name="connsiteX0-49" fmla="*/ 0 w 2798414"/>
                <a:gd name="connsiteY0-50" fmla="*/ 0 h 1131217"/>
                <a:gd name="connsiteX1-51" fmla="*/ 1377996 w 2798414"/>
                <a:gd name="connsiteY1-52" fmla="*/ 70465 h 1131217"/>
                <a:gd name="connsiteX2-53" fmla="*/ 2798414 w 2798414"/>
                <a:gd name="connsiteY2-54" fmla="*/ 1131217 h 1131217"/>
                <a:gd name="connsiteX3-55" fmla="*/ 0 w 2798414"/>
                <a:gd name="connsiteY3-56" fmla="*/ 0 h 1131217"/>
                <a:gd name="connsiteX0-57" fmla="*/ 0 w 1417387"/>
                <a:gd name="connsiteY0-58" fmla="*/ 0 h 1065230"/>
                <a:gd name="connsiteX1-59" fmla="*/ 1377996 w 1417387"/>
                <a:gd name="connsiteY1-60" fmla="*/ 70465 h 1065230"/>
                <a:gd name="connsiteX2-61" fmla="*/ 1417387 w 1417387"/>
                <a:gd name="connsiteY2-62" fmla="*/ 1065230 h 1065230"/>
                <a:gd name="connsiteX3-63" fmla="*/ 0 w 1417387"/>
                <a:gd name="connsiteY3-64" fmla="*/ 0 h 1065230"/>
                <a:gd name="connsiteX0-65" fmla="*/ 0 w 2245262"/>
                <a:gd name="connsiteY0-66" fmla="*/ 0 h 1065230"/>
                <a:gd name="connsiteX1-67" fmla="*/ 2245262 w 2245262"/>
                <a:gd name="connsiteY1-68" fmla="*/ 456964 h 1065230"/>
                <a:gd name="connsiteX2-69" fmla="*/ 1417387 w 2245262"/>
                <a:gd name="connsiteY2-70" fmla="*/ 1065230 h 1065230"/>
                <a:gd name="connsiteX3-71" fmla="*/ 0 w 2245262"/>
                <a:gd name="connsiteY3-72" fmla="*/ 0 h 1065230"/>
                <a:gd name="connsiteX0-73" fmla="*/ 0 w 1495831"/>
                <a:gd name="connsiteY0-74" fmla="*/ 250047 h 1315277"/>
                <a:gd name="connsiteX1-75" fmla="*/ 1495831 w 1495831"/>
                <a:gd name="connsiteY1-76" fmla="*/ 0 h 1315277"/>
                <a:gd name="connsiteX2-77" fmla="*/ 1417387 w 1495831"/>
                <a:gd name="connsiteY2-78" fmla="*/ 1315277 h 1315277"/>
                <a:gd name="connsiteX3-79" fmla="*/ 0 w 1495831"/>
                <a:gd name="connsiteY3-80" fmla="*/ 250047 h 1315277"/>
                <a:gd name="connsiteX0-81" fmla="*/ 0 w 2235836"/>
                <a:gd name="connsiteY0-82" fmla="*/ 0 h 1065230"/>
                <a:gd name="connsiteX1-83" fmla="*/ 2235836 w 2235836"/>
                <a:gd name="connsiteY1-84" fmla="*/ 456964 h 1065230"/>
                <a:gd name="connsiteX2-85" fmla="*/ 1417387 w 2235836"/>
                <a:gd name="connsiteY2-86" fmla="*/ 1065230 h 1065230"/>
                <a:gd name="connsiteX3-87" fmla="*/ 0 w 2235836"/>
                <a:gd name="connsiteY3-88" fmla="*/ 0 h 1065230"/>
                <a:gd name="connsiteX0-89" fmla="*/ 0 w 2914566"/>
                <a:gd name="connsiteY0-90" fmla="*/ 0 h 1564850"/>
                <a:gd name="connsiteX1-91" fmla="*/ 2914566 w 2914566"/>
                <a:gd name="connsiteY1-92" fmla="*/ 956584 h 1564850"/>
                <a:gd name="connsiteX2-93" fmla="*/ 2096117 w 2914566"/>
                <a:gd name="connsiteY2-94" fmla="*/ 1564850 h 1564850"/>
                <a:gd name="connsiteX3-95" fmla="*/ 0 w 2914566"/>
                <a:gd name="connsiteY3-96" fmla="*/ 0 h 1564850"/>
                <a:gd name="connsiteX0-97" fmla="*/ 0 w 2914566"/>
                <a:gd name="connsiteY0-98" fmla="*/ 0 h 1131217"/>
                <a:gd name="connsiteX1-99" fmla="*/ 2914566 w 2914566"/>
                <a:gd name="connsiteY1-100" fmla="*/ 956584 h 1131217"/>
                <a:gd name="connsiteX2-101" fmla="*/ 1403247 w 2914566"/>
                <a:gd name="connsiteY2-102" fmla="*/ 1131217 h 1131217"/>
                <a:gd name="connsiteX3-103" fmla="*/ 0 w 2914566"/>
                <a:gd name="connsiteY3-104" fmla="*/ 0 h 1131217"/>
                <a:gd name="connsiteX0-105" fmla="*/ 0 w 1403247"/>
                <a:gd name="connsiteY0-106" fmla="*/ 773234 h 1904451"/>
                <a:gd name="connsiteX1-107" fmla="*/ 1081053 w 1403247"/>
                <a:gd name="connsiteY1-108" fmla="*/ 0 h 1904451"/>
                <a:gd name="connsiteX2-109" fmla="*/ 1403247 w 1403247"/>
                <a:gd name="connsiteY2-110" fmla="*/ 1904451 h 1904451"/>
                <a:gd name="connsiteX3-111" fmla="*/ 0 w 1403247"/>
                <a:gd name="connsiteY3-112" fmla="*/ 773234 h 1904451"/>
                <a:gd name="connsiteX0-113" fmla="*/ 0 w 1408010"/>
                <a:gd name="connsiteY0-114" fmla="*/ 773234 h 1916357"/>
                <a:gd name="connsiteX1-115" fmla="*/ 1081053 w 1408010"/>
                <a:gd name="connsiteY1-116" fmla="*/ 0 h 1916357"/>
                <a:gd name="connsiteX2-117" fmla="*/ 1408010 w 1408010"/>
                <a:gd name="connsiteY2-118" fmla="*/ 1916357 h 1916357"/>
                <a:gd name="connsiteX3-119" fmla="*/ 0 w 1408010"/>
                <a:gd name="connsiteY3-120" fmla="*/ 773234 h 1916357"/>
                <a:gd name="connsiteX0-121" fmla="*/ 0 w 1403247"/>
                <a:gd name="connsiteY0-122" fmla="*/ 773234 h 1909213"/>
                <a:gd name="connsiteX1-123" fmla="*/ 1081053 w 1403247"/>
                <a:gd name="connsiteY1-124" fmla="*/ 0 h 1909213"/>
                <a:gd name="connsiteX2-125" fmla="*/ 1403247 w 1403247"/>
                <a:gd name="connsiteY2-126" fmla="*/ 1909213 h 1909213"/>
                <a:gd name="connsiteX3-127" fmla="*/ 0 w 1403247"/>
                <a:gd name="connsiteY3-128" fmla="*/ 773234 h 1909213"/>
              </a:gdLst>
              <a:ahLst/>
              <a:cxnLst>
                <a:cxn ang="0">
                  <a:pos x="connsiteX0-1" y="connsiteY0-2"/>
                </a:cxn>
                <a:cxn ang="0">
                  <a:pos x="connsiteX1-3" y="connsiteY1-4"/>
                </a:cxn>
                <a:cxn ang="0">
                  <a:pos x="connsiteX2-5" y="connsiteY2-6"/>
                </a:cxn>
                <a:cxn ang="0">
                  <a:pos x="connsiteX3-7" y="connsiteY3-8"/>
                </a:cxn>
              </a:cxnLst>
              <a:rect l="l" t="t" r="r" b="b"/>
              <a:pathLst>
                <a:path w="1403247" h="1909213">
                  <a:moveTo>
                    <a:pt x="0" y="773234"/>
                  </a:moveTo>
                  <a:lnTo>
                    <a:pt x="1081053" y="0"/>
                  </a:lnTo>
                  <a:lnTo>
                    <a:pt x="1403247" y="1909213"/>
                  </a:lnTo>
                  <a:lnTo>
                    <a:pt x="0" y="773234"/>
                  </a:lnTo>
                  <a:close/>
                </a:path>
              </a:pathLst>
            </a:custGeom>
            <a:gradFill>
              <a:gsLst>
                <a:gs pos="28000">
                  <a:schemeClr val="accent2"/>
                </a:gs>
                <a:gs pos="87000">
                  <a:schemeClr val="accent1"/>
                </a:gs>
              </a:gsLst>
              <a:lin ang="18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10" name="等腰三角形 8"/>
            <p:cNvSpPr/>
            <p:nvPr/>
          </p:nvSpPr>
          <p:spPr>
            <a:xfrm>
              <a:off x="4755220" y="2531438"/>
              <a:ext cx="1145960" cy="1977582"/>
            </a:xfrm>
            <a:custGeom>
              <a:avLst/>
              <a:gdLst>
                <a:gd name="connsiteX0" fmla="*/ 0 w 1059170"/>
                <a:gd name="connsiteY0" fmla="*/ 792088 h 792088"/>
                <a:gd name="connsiteX1" fmla="*/ 529585 w 1059170"/>
                <a:gd name="connsiteY1" fmla="*/ 0 h 792088"/>
                <a:gd name="connsiteX2" fmla="*/ 1059170 w 1059170"/>
                <a:gd name="connsiteY2" fmla="*/ 792088 h 792088"/>
                <a:gd name="connsiteX3" fmla="*/ 0 w 1059170"/>
                <a:gd name="connsiteY3" fmla="*/ 792088 h 792088"/>
                <a:gd name="connsiteX0-1" fmla="*/ 0 w 1818027"/>
                <a:gd name="connsiteY0-2" fmla="*/ 810941 h 810941"/>
                <a:gd name="connsiteX1-3" fmla="*/ 1288442 w 1818027"/>
                <a:gd name="connsiteY1-4" fmla="*/ 0 h 810941"/>
                <a:gd name="connsiteX2-5" fmla="*/ 1818027 w 1818027"/>
                <a:gd name="connsiteY2-6" fmla="*/ 792088 h 810941"/>
                <a:gd name="connsiteX3-7" fmla="*/ 0 w 1818027"/>
                <a:gd name="connsiteY3-8" fmla="*/ 810941 h 810941"/>
                <a:gd name="connsiteX0-9" fmla="*/ 0 w 1818027"/>
                <a:gd name="connsiteY0-10" fmla="*/ 730813 h 730813"/>
                <a:gd name="connsiteX1-11" fmla="*/ 383469 w 1818027"/>
                <a:gd name="connsiteY1-12" fmla="*/ 0 h 730813"/>
                <a:gd name="connsiteX2-13" fmla="*/ 1818027 w 1818027"/>
                <a:gd name="connsiteY2-14" fmla="*/ 711960 h 730813"/>
                <a:gd name="connsiteX3-15" fmla="*/ 0 w 1818027"/>
                <a:gd name="connsiteY3-16" fmla="*/ 730813 h 730813"/>
                <a:gd name="connsiteX0-17" fmla="*/ 0 w 1808600"/>
                <a:gd name="connsiteY0-18" fmla="*/ 730813 h 1060752"/>
                <a:gd name="connsiteX1-19" fmla="*/ 383469 w 1808600"/>
                <a:gd name="connsiteY1-20" fmla="*/ 0 h 1060752"/>
                <a:gd name="connsiteX2-21" fmla="*/ 1808600 w 1808600"/>
                <a:gd name="connsiteY2-22" fmla="*/ 1060752 h 1060752"/>
                <a:gd name="connsiteX3-23" fmla="*/ 0 w 1808600"/>
                <a:gd name="connsiteY3-24" fmla="*/ 730813 h 1060752"/>
                <a:gd name="connsiteX0-25" fmla="*/ 0 w 1808600"/>
                <a:gd name="connsiteY0-26" fmla="*/ 730813 h 1060752"/>
                <a:gd name="connsiteX1-27" fmla="*/ 397609 w 1808600"/>
                <a:gd name="connsiteY1-28" fmla="*/ 0 h 1060752"/>
                <a:gd name="connsiteX2-29" fmla="*/ 1808600 w 1808600"/>
                <a:gd name="connsiteY2-30" fmla="*/ 1060752 h 1060752"/>
                <a:gd name="connsiteX3-31" fmla="*/ 0 w 1808600"/>
                <a:gd name="connsiteY3-32" fmla="*/ 730813 h 1060752"/>
                <a:gd name="connsiteX0-33" fmla="*/ 0 w 1808600"/>
                <a:gd name="connsiteY0-34" fmla="*/ 730813 h 1060752"/>
                <a:gd name="connsiteX1-35" fmla="*/ 388182 w 1808600"/>
                <a:gd name="connsiteY1-36" fmla="*/ 0 h 1060752"/>
                <a:gd name="connsiteX2-37" fmla="*/ 1808600 w 1808600"/>
                <a:gd name="connsiteY2-38" fmla="*/ 1060752 h 1060752"/>
                <a:gd name="connsiteX3-39" fmla="*/ 0 w 1808600"/>
                <a:gd name="connsiteY3-40" fmla="*/ 730813 h 1060752"/>
                <a:gd name="connsiteX0-41" fmla="*/ 0 w 2690006"/>
                <a:gd name="connsiteY0-42" fmla="*/ 0 h 1107650"/>
                <a:gd name="connsiteX1-43" fmla="*/ 1269588 w 2690006"/>
                <a:gd name="connsiteY1-44" fmla="*/ 46898 h 1107650"/>
                <a:gd name="connsiteX2-45" fmla="*/ 2690006 w 2690006"/>
                <a:gd name="connsiteY2-46" fmla="*/ 1107650 h 1107650"/>
                <a:gd name="connsiteX3-47" fmla="*/ 0 w 2690006"/>
                <a:gd name="connsiteY3-48" fmla="*/ 0 h 1107650"/>
                <a:gd name="connsiteX0-49" fmla="*/ 0 w 2798414"/>
                <a:gd name="connsiteY0-50" fmla="*/ 0 h 1131217"/>
                <a:gd name="connsiteX1-51" fmla="*/ 1377996 w 2798414"/>
                <a:gd name="connsiteY1-52" fmla="*/ 70465 h 1131217"/>
                <a:gd name="connsiteX2-53" fmla="*/ 2798414 w 2798414"/>
                <a:gd name="connsiteY2-54" fmla="*/ 1131217 h 1131217"/>
                <a:gd name="connsiteX3-55" fmla="*/ 0 w 2798414"/>
                <a:gd name="connsiteY3-56" fmla="*/ 0 h 1131217"/>
                <a:gd name="connsiteX0-57" fmla="*/ 0 w 1417387"/>
                <a:gd name="connsiteY0-58" fmla="*/ 0 h 1065230"/>
                <a:gd name="connsiteX1-59" fmla="*/ 1377996 w 1417387"/>
                <a:gd name="connsiteY1-60" fmla="*/ 70465 h 1065230"/>
                <a:gd name="connsiteX2-61" fmla="*/ 1417387 w 1417387"/>
                <a:gd name="connsiteY2-62" fmla="*/ 1065230 h 1065230"/>
                <a:gd name="connsiteX3-63" fmla="*/ 0 w 1417387"/>
                <a:gd name="connsiteY3-64" fmla="*/ 0 h 1065230"/>
                <a:gd name="connsiteX0-65" fmla="*/ 0 w 2245262"/>
                <a:gd name="connsiteY0-66" fmla="*/ 0 h 1065230"/>
                <a:gd name="connsiteX1-67" fmla="*/ 2245262 w 2245262"/>
                <a:gd name="connsiteY1-68" fmla="*/ 456964 h 1065230"/>
                <a:gd name="connsiteX2-69" fmla="*/ 1417387 w 2245262"/>
                <a:gd name="connsiteY2-70" fmla="*/ 1065230 h 1065230"/>
                <a:gd name="connsiteX3-71" fmla="*/ 0 w 2245262"/>
                <a:gd name="connsiteY3-72" fmla="*/ 0 h 1065230"/>
                <a:gd name="connsiteX0-73" fmla="*/ 0 w 1495831"/>
                <a:gd name="connsiteY0-74" fmla="*/ 250047 h 1315277"/>
                <a:gd name="connsiteX1-75" fmla="*/ 1495831 w 1495831"/>
                <a:gd name="connsiteY1-76" fmla="*/ 0 h 1315277"/>
                <a:gd name="connsiteX2-77" fmla="*/ 1417387 w 1495831"/>
                <a:gd name="connsiteY2-78" fmla="*/ 1315277 h 1315277"/>
                <a:gd name="connsiteX3-79" fmla="*/ 0 w 1495831"/>
                <a:gd name="connsiteY3-80" fmla="*/ 250047 h 1315277"/>
                <a:gd name="connsiteX0-81" fmla="*/ 0 w 2235836"/>
                <a:gd name="connsiteY0-82" fmla="*/ 0 h 1065230"/>
                <a:gd name="connsiteX1-83" fmla="*/ 2235836 w 2235836"/>
                <a:gd name="connsiteY1-84" fmla="*/ 456964 h 1065230"/>
                <a:gd name="connsiteX2-85" fmla="*/ 1417387 w 2235836"/>
                <a:gd name="connsiteY2-86" fmla="*/ 1065230 h 1065230"/>
                <a:gd name="connsiteX3-87" fmla="*/ 0 w 2235836"/>
                <a:gd name="connsiteY3-88" fmla="*/ 0 h 1065230"/>
                <a:gd name="connsiteX0-89" fmla="*/ 0 w 2914566"/>
                <a:gd name="connsiteY0-90" fmla="*/ 0 h 1564850"/>
                <a:gd name="connsiteX1-91" fmla="*/ 2914566 w 2914566"/>
                <a:gd name="connsiteY1-92" fmla="*/ 956584 h 1564850"/>
                <a:gd name="connsiteX2-93" fmla="*/ 2096117 w 2914566"/>
                <a:gd name="connsiteY2-94" fmla="*/ 1564850 h 1564850"/>
                <a:gd name="connsiteX3-95" fmla="*/ 0 w 2914566"/>
                <a:gd name="connsiteY3-96" fmla="*/ 0 h 1564850"/>
                <a:gd name="connsiteX0-97" fmla="*/ 0 w 2914566"/>
                <a:gd name="connsiteY0-98" fmla="*/ 0 h 1131217"/>
                <a:gd name="connsiteX1-99" fmla="*/ 2914566 w 2914566"/>
                <a:gd name="connsiteY1-100" fmla="*/ 956584 h 1131217"/>
                <a:gd name="connsiteX2-101" fmla="*/ 1403247 w 2914566"/>
                <a:gd name="connsiteY2-102" fmla="*/ 1131217 h 1131217"/>
                <a:gd name="connsiteX3-103" fmla="*/ 0 w 2914566"/>
                <a:gd name="connsiteY3-104" fmla="*/ 0 h 1131217"/>
                <a:gd name="connsiteX0-105" fmla="*/ 0 w 1403247"/>
                <a:gd name="connsiteY0-106" fmla="*/ 773234 h 1904451"/>
                <a:gd name="connsiteX1-107" fmla="*/ 1081053 w 1403247"/>
                <a:gd name="connsiteY1-108" fmla="*/ 0 h 1904451"/>
                <a:gd name="connsiteX2-109" fmla="*/ 1403247 w 1403247"/>
                <a:gd name="connsiteY2-110" fmla="*/ 1904451 h 1904451"/>
                <a:gd name="connsiteX3-111" fmla="*/ 0 w 1403247"/>
                <a:gd name="connsiteY3-112" fmla="*/ 773234 h 1904451"/>
                <a:gd name="connsiteX0-113" fmla="*/ 0 w 1733185"/>
                <a:gd name="connsiteY0-114" fmla="*/ 0 h 1932495"/>
                <a:gd name="connsiteX1-115" fmla="*/ 1410991 w 1733185"/>
                <a:gd name="connsiteY1-116" fmla="*/ 28044 h 1932495"/>
                <a:gd name="connsiteX2-117" fmla="*/ 1733185 w 1733185"/>
                <a:gd name="connsiteY2-118" fmla="*/ 1932495 h 1932495"/>
                <a:gd name="connsiteX3-119" fmla="*/ 0 w 1733185"/>
                <a:gd name="connsiteY3-120" fmla="*/ 0 h 1932495"/>
                <a:gd name="connsiteX0-121" fmla="*/ 0 w 1410991"/>
                <a:gd name="connsiteY0-122" fmla="*/ 0 h 1908928"/>
                <a:gd name="connsiteX1-123" fmla="*/ 1410991 w 1410991"/>
                <a:gd name="connsiteY1-124" fmla="*/ 28044 h 1908928"/>
                <a:gd name="connsiteX2-125" fmla="*/ 319164 w 1410991"/>
                <a:gd name="connsiteY2-126" fmla="*/ 1908928 h 1908928"/>
                <a:gd name="connsiteX3-127" fmla="*/ 0 w 1410991"/>
                <a:gd name="connsiteY3-128" fmla="*/ 0 h 1908928"/>
                <a:gd name="connsiteX0-129" fmla="*/ 0 w 355189"/>
                <a:gd name="connsiteY0-130" fmla="*/ 61510 h 1970438"/>
                <a:gd name="connsiteX1-131" fmla="*/ 355189 w 355189"/>
                <a:gd name="connsiteY1-132" fmla="*/ 0 h 1970438"/>
                <a:gd name="connsiteX2-133" fmla="*/ 319164 w 355189"/>
                <a:gd name="connsiteY2-134" fmla="*/ 1970438 h 1970438"/>
                <a:gd name="connsiteX3-135" fmla="*/ 0 w 355189"/>
                <a:gd name="connsiteY3-136" fmla="*/ 61510 h 1970438"/>
                <a:gd name="connsiteX0-137" fmla="*/ 0 w 355189"/>
                <a:gd name="connsiteY0-138" fmla="*/ 61510 h 1970438"/>
                <a:gd name="connsiteX1-139" fmla="*/ 355189 w 355189"/>
                <a:gd name="connsiteY1-140" fmla="*/ 0 h 1970438"/>
                <a:gd name="connsiteX2-141" fmla="*/ 339920 w 355189"/>
                <a:gd name="connsiteY2-142" fmla="*/ 857498 h 1970438"/>
                <a:gd name="connsiteX3-143" fmla="*/ 319164 w 355189"/>
                <a:gd name="connsiteY3-144" fmla="*/ 1970438 h 1970438"/>
                <a:gd name="connsiteX4" fmla="*/ 0 w 355189"/>
                <a:gd name="connsiteY4" fmla="*/ 61510 h 1970438"/>
                <a:gd name="connsiteX0-145" fmla="*/ 0 w 1141198"/>
                <a:gd name="connsiteY0-146" fmla="*/ 61510 h 1970438"/>
                <a:gd name="connsiteX1-147" fmla="*/ 355189 w 1141198"/>
                <a:gd name="connsiteY1-148" fmla="*/ 0 h 1970438"/>
                <a:gd name="connsiteX2-149" fmla="*/ 1141198 w 1141198"/>
                <a:gd name="connsiteY2-150" fmla="*/ 1380686 h 1970438"/>
                <a:gd name="connsiteX3-151" fmla="*/ 319164 w 1141198"/>
                <a:gd name="connsiteY3-152" fmla="*/ 1970438 h 1970438"/>
                <a:gd name="connsiteX4-153" fmla="*/ 0 w 1141198"/>
                <a:gd name="connsiteY4-154" fmla="*/ 61510 h 1970438"/>
                <a:gd name="connsiteX0-155" fmla="*/ 0 w 1145960"/>
                <a:gd name="connsiteY0-156" fmla="*/ 66273 h 1970438"/>
                <a:gd name="connsiteX1-157" fmla="*/ 359951 w 1145960"/>
                <a:gd name="connsiteY1-158" fmla="*/ 0 h 1970438"/>
                <a:gd name="connsiteX2-159" fmla="*/ 1145960 w 1145960"/>
                <a:gd name="connsiteY2-160" fmla="*/ 1380686 h 1970438"/>
                <a:gd name="connsiteX3-161" fmla="*/ 323926 w 1145960"/>
                <a:gd name="connsiteY3-162" fmla="*/ 1970438 h 1970438"/>
                <a:gd name="connsiteX4-163" fmla="*/ 0 w 1145960"/>
                <a:gd name="connsiteY4-164" fmla="*/ 66273 h 1970438"/>
                <a:gd name="connsiteX0-165" fmla="*/ 0 w 1145960"/>
                <a:gd name="connsiteY0-166" fmla="*/ 66273 h 1977582"/>
                <a:gd name="connsiteX1-167" fmla="*/ 359951 w 1145960"/>
                <a:gd name="connsiteY1-168" fmla="*/ 0 h 1977582"/>
                <a:gd name="connsiteX2-169" fmla="*/ 1145960 w 1145960"/>
                <a:gd name="connsiteY2-170" fmla="*/ 1380686 h 1977582"/>
                <a:gd name="connsiteX3-171" fmla="*/ 319163 w 1145960"/>
                <a:gd name="connsiteY3-172" fmla="*/ 1977582 h 1977582"/>
                <a:gd name="connsiteX4-173" fmla="*/ 0 w 1145960"/>
                <a:gd name="connsiteY4-174" fmla="*/ 66273 h 1977582"/>
              </a:gdLst>
              <a:ahLst/>
              <a:cxnLst>
                <a:cxn ang="0">
                  <a:pos x="connsiteX0-1" y="connsiteY0-2"/>
                </a:cxn>
                <a:cxn ang="0">
                  <a:pos x="connsiteX1-3" y="connsiteY1-4"/>
                </a:cxn>
                <a:cxn ang="0">
                  <a:pos x="connsiteX2-5" y="connsiteY2-6"/>
                </a:cxn>
                <a:cxn ang="0">
                  <a:pos x="connsiteX3-7" y="connsiteY3-8"/>
                </a:cxn>
                <a:cxn ang="0">
                  <a:pos x="connsiteX4-153" y="connsiteY4-154"/>
                </a:cxn>
              </a:cxnLst>
              <a:rect l="l" t="t" r="r" b="b"/>
              <a:pathLst>
                <a:path w="1145960" h="1977582">
                  <a:moveTo>
                    <a:pt x="0" y="66273"/>
                  </a:moveTo>
                  <a:lnTo>
                    <a:pt x="359951" y="0"/>
                  </a:lnTo>
                  <a:lnTo>
                    <a:pt x="1145960" y="1380686"/>
                  </a:lnTo>
                  <a:lnTo>
                    <a:pt x="319163" y="1977582"/>
                  </a:lnTo>
                  <a:lnTo>
                    <a:pt x="0" y="66273"/>
                  </a:lnTo>
                  <a:close/>
                </a:path>
              </a:pathLst>
            </a:custGeom>
            <a:gradFill>
              <a:gsLst>
                <a:gs pos="24000">
                  <a:schemeClr val="accent2"/>
                </a:gs>
                <a:gs pos="100000">
                  <a:schemeClr val="accent1"/>
                </a:gs>
              </a:gsLst>
              <a:lin ang="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11" name="等腰三角形 8"/>
            <p:cNvSpPr/>
            <p:nvPr/>
          </p:nvSpPr>
          <p:spPr>
            <a:xfrm>
              <a:off x="3677245" y="2944048"/>
              <a:ext cx="871650" cy="1131333"/>
            </a:xfrm>
            <a:custGeom>
              <a:avLst/>
              <a:gdLst/>
              <a:ahLst/>
              <a:cxnLst/>
              <a:rect l="l" t="t" r="r" b="b"/>
              <a:pathLst>
                <a:path w="871650" h="1131333">
                  <a:moveTo>
                    <a:pt x="595170" y="0"/>
                  </a:moveTo>
                  <a:cubicBezTo>
                    <a:pt x="598850" y="410002"/>
                    <a:pt x="698783" y="795320"/>
                    <a:pt x="871650" y="1131333"/>
                  </a:cubicBezTo>
                  <a:lnTo>
                    <a:pt x="0" y="425701"/>
                  </a:ln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212" name="矩形 211"/>
          <p:cNvSpPr/>
          <p:nvPr/>
        </p:nvSpPr>
        <p:spPr>
          <a:xfrm rot="19389487">
            <a:off x="5072145" y="2948058"/>
            <a:ext cx="1642811" cy="392403"/>
          </a:xfrm>
          <a:prstGeom prst="rect">
            <a:avLst/>
          </a:prstGeom>
        </p:spPr>
        <p:txBody>
          <a:bodyPr wrap="square" lIns="121908" tIns="60954" rIns="121908" bIns="60954">
            <a:spAutoFit/>
          </a:bodyPr>
          <a:lstStyle/>
          <a:p>
            <a:pPr algn="just">
              <a:lnSpc>
                <a:spcPts val="2135"/>
              </a:lnSpc>
            </a:pPr>
            <a:r>
              <a:rPr lang="zh-CN" altLang="en-US" sz="1600" b="1" dirty="0">
                <a:solidFill>
                  <a:schemeClr val="bg1"/>
                </a:solidFill>
                <a:latin typeface="微软雅黑" panose="020B0503020204020204" pitchFamily="34" charset="-122"/>
                <a:ea typeface="微软雅黑" panose="020B0503020204020204" pitchFamily="34" charset="-122"/>
              </a:rPr>
              <a:t>点击添加标题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13" name="矩形 212"/>
          <p:cNvSpPr/>
          <p:nvPr/>
        </p:nvSpPr>
        <p:spPr>
          <a:xfrm rot="2367480">
            <a:off x="5308716" y="4806522"/>
            <a:ext cx="1642811" cy="392403"/>
          </a:xfrm>
          <a:prstGeom prst="rect">
            <a:avLst/>
          </a:prstGeom>
        </p:spPr>
        <p:txBody>
          <a:bodyPr wrap="square" lIns="121908" tIns="60954" rIns="121908" bIns="60954">
            <a:spAutoFit/>
          </a:bodyPr>
          <a:lstStyle/>
          <a:p>
            <a:pPr algn="just">
              <a:lnSpc>
                <a:spcPts val="2135"/>
              </a:lnSpc>
            </a:pPr>
            <a:r>
              <a:rPr lang="zh-CN" altLang="en-US" sz="1600" b="1" dirty="0">
                <a:solidFill>
                  <a:schemeClr val="bg1"/>
                </a:solidFill>
                <a:latin typeface="微软雅黑" panose="020B0503020204020204" pitchFamily="34" charset="-122"/>
                <a:ea typeface="微软雅黑" panose="020B0503020204020204" pitchFamily="34" charset="-122"/>
              </a:rPr>
              <a:t>点击添加标题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214" name="矩形 213"/>
          <p:cNvSpPr/>
          <p:nvPr/>
        </p:nvSpPr>
        <p:spPr>
          <a:xfrm rot="611594">
            <a:off x="4624787" y="5289579"/>
            <a:ext cx="1642811" cy="392403"/>
          </a:xfrm>
          <a:prstGeom prst="rect">
            <a:avLst/>
          </a:prstGeom>
        </p:spPr>
        <p:txBody>
          <a:bodyPr wrap="square" lIns="121908" tIns="60954" rIns="121908" bIns="60954">
            <a:spAutoFit/>
          </a:bodyPr>
          <a:lstStyle/>
          <a:p>
            <a:pPr algn="just">
              <a:lnSpc>
                <a:spcPts val="2135"/>
              </a:lnSpc>
            </a:pPr>
            <a:r>
              <a:rPr lang="zh-CN" altLang="en-US" sz="1600" b="1" dirty="0">
                <a:solidFill>
                  <a:schemeClr val="bg1"/>
                </a:solidFill>
                <a:latin typeface="微软雅黑" panose="020B0503020204020204" pitchFamily="34" charset="-122"/>
                <a:ea typeface="微软雅黑" panose="020B0503020204020204" pitchFamily="34" charset="-122"/>
              </a:rPr>
              <a:t>点击添加标题</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cxnSp>
        <p:nvCxnSpPr>
          <p:cNvPr id="215" name="直接连接符 214"/>
          <p:cNvCxnSpPr/>
          <p:nvPr/>
        </p:nvCxnSpPr>
        <p:spPr>
          <a:xfrm>
            <a:off x="873318" y="2350446"/>
            <a:ext cx="506510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16" name="Text Box 11"/>
          <p:cNvSpPr txBox="1">
            <a:spLocks noChangeArrowheads="1"/>
          </p:cNvSpPr>
          <p:nvPr/>
        </p:nvSpPr>
        <p:spPr bwMode="auto">
          <a:xfrm>
            <a:off x="912101" y="1959256"/>
            <a:ext cx="1977571"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这里填写小标题</a:t>
            </a:r>
          </a:p>
        </p:txBody>
      </p:sp>
      <p:sp>
        <p:nvSpPr>
          <p:cNvPr id="217" name="矩形 216"/>
          <p:cNvSpPr/>
          <p:nvPr/>
        </p:nvSpPr>
        <p:spPr>
          <a:xfrm>
            <a:off x="913490" y="2369626"/>
            <a:ext cx="3646541" cy="661707"/>
          </a:xfrm>
          <a:prstGeom prst="rect">
            <a:avLst/>
          </a:prstGeom>
        </p:spPr>
        <p:txBody>
          <a:bodyPr wrap="square" lIns="121908" tIns="60954" rIns="121908" bIns="60954">
            <a:spAutoFit/>
          </a:bodyPr>
          <a:lstStyle/>
          <a:p>
            <a:pPr algn="just">
              <a:lnSpc>
                <a:spcPts val="2135"/>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18" name="直接连接符 217"/>
          <p:cNvCxnSpPr/>
          <p:nvPr/>
        </p:nvCxnSpPr>
        <p:spPr>
          <a:xfrm>
            <a:off x="873317" y="4704929"/>
            <a:ext cx="3971936"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19" name="Text Box 11"/>
          <p:cNvSpPr txBox="1">
            <a:spLocks noChangeArrowheads="1"/>
          </p:cNvSpPr>
          <p:nvPr/>
        </p:nvSpPr>
        <p:spPr bwMode="auto">
          <a:xfrm>
            <a:off x="912101" y="4263512"/>
            <a:ext cx="1977571"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这里填写小标题</a:t>
            </a:r>
          </a:p>
        </p:txBody>
      </p:sp>
      <p:sp>
        <p:nvSpPr>
          <p:cNvPr id="220" name="矩形 219"/>
          <p:cNvSpPr/>
          <p:nvPr/>
        </p:nvSpPr>
        <p:spPr>
          <a:xfrm>
            <a:off x="931305" y="4673882"/>
            <a:ext cx="3260785" cy="661707"/>
          </a:xfrm>
          <a:prstGeom prst="rect">
            <a:avLst/>
          </a:prstGeom>
        </p:spPr>
        <p:txBody>
          <a:bodyPr wrap="square" lIns="121908" tIns="60954" rIns="121908" bIns="60954">
            <a:spAutoFit/>
          </a:bodyPr>
          <a:lstStyle/>
          <a:p>
            <a:pPr algn="just">
              <a:lnSpc>
                <a:spcPts val="2135"/>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本套图表使用了主题色设置，可以更换您喜欢的颜色，大家可以。</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21" name="直接连接符 220"/>
          <p:cNvCxnSpPr/>
          <p:nvPr/>
        </p:nvCxnSpPr>
        <p:spPr>
          <a:xfrm>
            <a:off x="6884135" y="3144258"/>
            <a:ext cx="4298380"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22" name="矩形 221"/>
          <p:cNvSpPr/>
          <p:nvPr/>
        </p:nvSpPr>
        <p:spPr>
          <a:xfrm>
            <a:off x="7483001" y="3178709"/>
            <a:ext cx="3646541" cy="661707"/>
          </a:xfrm>
          <a:prstGeom prst="rect">
            <a:avLst/>
          </a:prstGeom>
        </p:spPr>
        <p:txBody>
          <a:bodyPr wrap="square" lIns="121908" tIns="60954" rIns="121908" bIns="60954">
            <a:spAutoFit/>
          </a:bodyPr>
          <a:lstStyle/>
          <a:p>
            <a:pPr algn="just">
              <a:lnSpc>
                <a:spcPts val="2135"/>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3" name="Text Box 11"/>
          <p:cNvSpPr txBox="1">
            <a:spLocks noChangeArrowheads="1"/>
          </p:cNvSpPr>
          <p:nvPr/>
        </p:nvSpPr>
        <p:spPr bwMode="auto">
          <a:xfrm>
            <a:off x="9206334" y="2701015"/>
            <a:ext cx="1977571"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这里填写小标题</a:t>
            </a:r>
          </a:p>
        </p:txBody>
      </p:sp>
      <p:sp>
        <p:nvSpPr>
          <p:cNvPr id="224" name="椭圆 223"/>
          <p:cNvSpPr/>
          <p:nvPr/>
        </p:nvSpPr>
        <p:spPr>
          <a:xfrm>
            <a:off x="9892178" y="5411502"/>
            <a:ext cx="905763" cy="220920"/>
          </a:xfrm>
          <a:prstGeom prst="ellipse">
            <a:avLst/>
          </a:prstGeom>
          <a:gradFill flip="none" rotWithShape="1">
            <a:gsLst>
              <a:gs pos="0">
                <a:schemeClr val="tx1">
                  <a:alpha val="69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lumMod val="50000"/>
                  <a:lumOff val="50000"/>
                </a:schemeClr>
              </a:solidFill>
            </a:endParaRPr>
          </a:p>
        </p:txBody>
      </p:sp>
      <p:grpSp>
        <p:nvGrpSpPr>
          <p:cNvPr id="225" name="组合 224"/>
          <p:cNvGrpSpPr/>
          <p:nvPr/>
        </p:nvGrpSpPr>
        <p:grpSpPr>
          <a:xfrm>
            <a:off x="10209010" y="4391816"/>
            <a:ext cx="288860" cy="1155588"/>
            <a:chOff x="1979606" y="3250438"/>
            <a:chExt cx="256691" cy="1026763"/>
          </a:xfrm>
        </p:grpSpPr>
        <p:sp>
          <p:nvSpPr>
            <p:cNvPr id="226" name="Freeform 116"/>
            <p:cNvSpPr/>
            <p:nvPr/>
          </p:nvSpPr>
          <p:spPr bwMode="auto">
            <a:xfrm>
              <a:off x="2043779" y="3250438"/>
              <a:ext cx="107719" cy="95114"/>
            </a:xfrm>
            <a:custGeom>
              <a:avLst/>
              <a:gdLst>
                <a:gd name="T0" fmla="*/ 72 w 78"/>
                <a:gd name="T1" fmla="*/ 21 h 73"/>
                <a:gd name="T2" fmla="*/ 61 w 78"/>
                <a:gd name="T3" fmla="*/ 12 h 73"/>
                <a:gd name="T4" fmla="*/ 40 w 78"/>
                <a:gd name="T5" fmla="*/ 0 h 73"/>
                <a:gd name="T6" fmla="*/ 12 w 78"/>
                <a:gd name="T7" fmla="*/ 20 h 73"/>
                <a:gd name="T8" fmla="*/ 5 w 78"/>
                <a:gd name="T9" fmla="*/ 54 h 73"/>
                <a:gd name="T10" fmla="*/ 6 w 78"/>
                <a:gd name="T11" fmla="*/ 57 h 73"/>
                <a:gd name="T12" fmla="*/ 8 w 78"/>
                <a:gd name="T13" fmla="*/ 62 h 73"/>
                <a:gd name="T14" fmla="*/ 12 w 78"/>
                <a:gd name="T15" fmla="*/ 73 h 73"/>
                <a:gd name="T16" fmla="*/ 12 w 78"/>
                <a:gd name="T17" fmla="*/ 61 h 73"/>
                <a:gd name="T18" fmla="*/ 12 w 78"/>
                <a:gd name="T19" fmla="*/ 50 h 73"/>
                <a:gd name="T20" fmla="*/ 23 w 78"/>
                <a:gd name="T21" fmla="*/ 25 h 73"/>
                <a:gd name="T22" fmla="*/ 56 w 78"/>
                <a:gd name="T23" fmla="*/ 22 h 73"/>
                <a:gd name="T24" fmla="*/ 67 w 78"/>
                <a:gd name="T25" fmla="*/ 35 h 73"/>
                <a:gd name="T26" fmla="*/ 67 w 78"/>
                <a:gd name="T27" fmla="*/ 52 h 73"/>
                <a:gd name="T28" fmla="*/ 69 w 78"/>
                <a:gd name="T29" fmla="*/ 65 h 73"/>
                <a:gd name="T30" fmla="*/ 74 w 78"/>
                <a:gd name="T31" fmla="*/ 51 h 73"/>
                <a:gd name="T32" fmla="*/ 72 w 78"/>
                <a:gd name="T33" fmla="*/ 2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3">
                  <a:moveTo>
                    <a:pt x="72" y="21"/>
                  </a:moveTo>
                  <a:cubicBezTo>
                    <a:pt x="69" y="17"/>
                    <a:pt x="65" y="14"/>
                    <a:pt x="61" y="12"/>
                  </a:cubicBezTo>
                  <a:cubicBezTo>
                    <a:pt x="54" y="4"/>
                    <a:pt x="48" y="0"/>
                    <a:pt x="40" y="0"/>
                  </a:cubicBezTo>
                  <a:cubicBezTo>
                    <a:pt x="32" y="1"/>
                    <a:pt x="23" y="7"/>
                    <a:pt x="12" y="20"/>
                  </a:cubicBezTo>
                  <a:cubicBezTo>
                    <a:pt x="3" y="28"/>
                    <a:pt x="0" y="40"/>
                    <a:pt x="5" y="54"/>
                  </a:cubicBezTo>
                  <a:cubicBezTo>
                    <a:pt x="6" y="57"/>
                    <a:pt x="6" y="57"/>
                    <a:pt x="6" y="57"/>
                  </a:cubicBezTo>
                  <a:cubicBezTo>
                    <a:pt x="8" y="62"/>
                    <a:pt x="8" y="62"/>
                    <a:pt x="8" y="62"/>
                  </a:cubicBezTo>
                  <a:cubicBezTo>
                    <a:pt x="12" y="73"/>
                    <a:pt x="12" y="73"/>
                    <a:pt x="12" y="73"/>
                  </a:cubicBezTo>
                  <a:cubicBezTo>
                    <a:pt x="12" y="61"/>
                    <a:pt x="12" y="61"/>
                    <a:pt x="12" y="61"/>
                  </a:cubicBezTo>
                  <a:cubicBezTo>
                    <a:pt x="12" y="50"/>
                    <a:pt x="12" y="50"/>
                    <a:pt x="12" y="50"/>
                  </a:cubicBezTo>
                  <a:cubicBezTo>
                    <a:pt x="13" y="41"/>
                    <a:pt x="16" y="33"/>
                    <a:pt x="23" y="25"/>
                  </a:cubicBezTo>
                  <a:cubicBezTo>
                    <a:pt x="33" y="21"/>
                    <a:pt x="44" y="20"/>
                    <a:pt x="56" y="22"/>
                  </a:cubicBezTo>
                  <a:cubicBezTo>
                    <a:pt x="62" y="26"/>
                    <a:pt x="66" y="30"/>
                    <a:pt x="67" y="35"/>
                  </a:cubicBezTo>
                  <a:cubicBezTo>
                    <a:pt x="67" y="52"/>
                    <a:pt x="67" y="52"/>
                    <a:pt x="67" y="52"/>
                  </a:cubicBezTo>
                  <a:cubicBezTo>
                    <a:pt x="69" y="65"/>
                    <a:pt x="69" y="65"/>
                    <a:pt x="69" y="65"/>
                  </a:cubicBezTo>
                  <a:cubicBezTo>
                    <a:pt x="74" y="51"/>
                    <a:pt x="74" y="51"/>
                    <a:pt x="74" y="51"/>
                  </a:cubicBezTo>
                  <a:cubicBezTo>
                    <a:pt x="78" y="40"/>
                    <a:pt x="77" y="30"/>
                    <a:pt x="72"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7" name="Freeform 117"/>
            <p:cNvSpPr/>
            <p:nvPr/>
          </p:nvSpPr>
          <p:spPr bwMode="auto">
            <a:xfrm>
              <a:off x="2070135" y="3332945"/>
              <a:ext cx="76778" cy="73340"/>
            </a:xfrm>
            <a:custGeom>
              <a:avLst/>
              <a:gdLst>
                <a:gd name="T0" fmla="*/ 56 w 56"/>
                <a:gd name="T1" fmla="*/ 0 h 57"/>
                <a:gd name="T2" fmla="*/ 48 w 56"/>
                <a:gd name="T3" fmla="*/ 6 h 57"/>
                <a:gd name="T4" fmla="*/ 37 w 56"/>
                <a:gd name="T5" fmla="*/ 27 h 57"/>
                <a:gd name="T6" fmla="*/ 10 w 56"/>
                <a:gd name="T7" fmla="*/ 36 h 57"/>
                <a:gd name="T8" fmla="*/ 0 w 56"/>
                <a:gd name="T9" fmla="*/ 33 h 57"/>
                <a:gd name="T10" fmla="*/ 2 w 56"/>
                <a:gd name="T11" fmla="*/ 36 h 57"/>
                <a:gd name="T12" fmla="*/ 11 w 56"/>
                <a:gd name="T13" fmla="*/ 44 h 57"/>
                <a:gd name="T14" fmla="*/ 34 w 56"/>
                <a:gd name="T15" fmla="*/ 43 h 57"/>
                <a:gd name="T16" fmla="*/ 35 w 56"/>
                <a:gd name="T17" fmla="*/ 57 h 57"/>
                <a:gd name="T18" fmla="*/ 46 w 56"/>
                <a:gd name="T19" fmla="*/ 43 h 57"/>
                <a:gd name="T20" fmla="*/ 46 w 56"/>
                <a:gd name="T21" fmla="*/ 42 h 57"/>
                <a:gd name="T22" fmla="*/ 45 w 56"/>
                <a:gd name="T23" fmla="*/ 28 h 57"/>
                <a:gd name="T24" fmla="*/ 48 w 56"/>
                <a:gd name="T25" fmla="*/ 10 h 57"/>
                <a:gd name="T26" fmla="*/ 55 w 56"/>
                <a:gd name="T27" fmla="*/ 7 h 57"/>
                <a:gd name="T28" fmla="*/ 56 w 56"/>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7">
                  <a:moveTo>
                    <a:pt x="56" y="0"/>
                  </a:moveTo>
                  <a:cubicBezTo>
                    <a:pt x="55" y="5"/>
                    <a:pt x="52" y="7"/>
                    <a:pt x="48" y="6"/>
                  </a:cubicBezTo>
                  <a:cubicBezTo>
                    <a:pt x="46" y="15"/>
                    <a:pt x="43" y="22"/>
                    <a:pt x="37" y="27"/>
                  </a:cubicBezTo>
                  <a:cubicBezTo>
                    <a:pt x="31" y="39"/>
                    <a:pt x="22" y="42"/>
                    <a:pt x="10" y="36"/>
                  </a:cubicBezTo>
                  <a:cubicBezTo>
                    <a:pt x="0" y="33"/>
                    <a:pt x="0" y="33"/>
                    <a:pt x="0" y="33"/>
                  </a:cubicBezTo>
                  <a:cubicBezTo>
                    <a:pt x="0" y="34"/>
                    <a:pt x="1" y="35"/>
                    <a:pt x="2" y="36"/>
                  </a:cubicBezTo>
                  <a:cubicBezTo>
                    <a:pt x="11" y="44"/>
                    <a:pt x="11" y="44"/>
                    <a:pt x="11" y="44"/>
                  </a:cubicBezTo>
                  <a:cubicBezTo>
                    <a:pt x="18" y="49"/>
                    <a:pt x="26" y="48"/>
                    <a:pt x="34" y="43"/>
                  </a:cubicBezTo>
                  <a:cubicBezTo>
                    <a:pt x="35" y="57"/>
                    <a:pt x="35" y="57"/>
                    <a:pt x="35" y="57"/>
                  </a:cubicBezTo>
                  <a:cubicBezTo>
                    <a:pt x="39" y="53"/>
                    <a:pt x="43" y="48"/>
                    <a:pt x="46" y="43"/>
                  </a:cubicBezTo>
                  <a:cubicBezTo>
                    <a:pt x="46" y="42"/>
                    <a:pt x="46" y="42"/>
                    <a:pt x="46" y="42"/>
                  </a:cubicBezTo>
                  <a:cubicBezTo>
                    <a:pt x="45" y="28"/>
                    <a:pt x="45" y="28"/>
                    <a:pt x="45" y="28"/>
                  </a:cubicBezTo>
                  <a:cubicBezTo>
                    <a:pt x="47" y="24"/>
                    <a:pt x="48" y="17"/>
                    <a:pt x="48" y="10"/>
                  </a:cubicBezTo>
                  <a:cubicBezTo>
                    <a:pt x="51" y="12"/>
                    <a:pt x="54" y="12"/>
                    <a:pt x="55" y="7"/>
                  </a:cubicBezTo>
                  <a:cubicBezTo>
                    <a:pt x="55" y="5"/>
                    <a:pt x="56" y="2"/>
                    <a:pt x="56"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8" name="Freeform 118"/>
            <p:cNvSpPr/>
            <p:nvPr/>
          </p:nvSpPr>
          <p:spPr bwMode="auto">
            <a:xfrm>
              <a:off x="2135454" y="3316902"/>
              <a:ext cx="11459" cy="25211"/>
            </a:xfrm>
            <a:custGeom>
              <a:avLst/>
              <a:gdLst>
                <a:gd name="T0" fmla="*/ 0 w 8"/>
                <a:gd name="T1" fmla="*/ 18 h 19"/>
                <a:gd name="T2" fmla="*/ 8 w 8"/>
                <a:gd name="T3" fmla="*/ 12 h 19"/>
                <a:gd name="T4" fmla="*/ 7 w 8"/>
                <a:gd name="T5" fmla="*/ 0 h 19"/>
                <a:gd name="T6" fmla="*/ 2 w 8"/>
                <a:gd name="T7" fmla="*/ 14 h 19"/>
                <a:gd name="T8" fmla="*/ 0 w 8"/>
                <a:gd name="T9" fmla="*/ 18 h 19"/>
              </a:gdLst>
              <a:ahLst/>
              <a:cxnLst>
                <a:cxn ang="0">
                  <a:pos x="T0" y="T1"/>
                </a:cxn>
                <a:cxn ang="0">
                  <a:pos x="T2" y="T3"/>
                </a:cxn>
                <a:cxn ang="0">
                  <a:pos x="T4" y="T5"/>
                </a:cxn>
                <a:cxn ang="0">
                  <a:pos x="T6" y="T7"/>
                </a:cxn>
                <a:cxn ang="0">
                  <a:pos x="T8" y="T9"/>
                </a:cxn>
              </a:cxnLst>
              <a:rect l="0" t="0" r="r" b="b"/>
              <a:pathLst>
                <a:path w="8" h="19">
                  <a:moveTo>
                    <a:pt x="0" y="18"/>
                  </a:moveTo>
                  <a:cubicBezTo>
                    <a:pt x="4" y="19"/>
                    <a:pt x="7" y="17"/>
                    <a:pt x="8" y="12"/>
                  </a:cubicBezTo>
                  <a:cubicBezTo>
                    <a:pt x="8" y="7"/>
                    <a:pt x="8" y="4"/>
                    <a:pt x="7" y="0"/>
                  </a:cubicBezTo>
                  <a:cubicBezTo>
                    <a:pt x="2" y="14"/>
                    <a:pt x="2" y="14"/>
                    <a:pt x="2" y="14"/>
                  </a:cubicBezTo>
                  <a:cubicBezTo>
                    <a:pt x="0" y="18"/>
                    <a:pt x="0" y="18"/>
                    <a:pt x="0" y="18"/>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9" name="Freeform 119"/>
            <p:cNvSpPr/>
            <p:nvPr/>
          </p:nvSpPr>
          <p:spPr bwMode="auto">
            <a:xfrm>
              <a:off x="2060968" y="3276795"/>
              <a:ext cx="77924" cy="64173"/>
            </a:xfrm>
            <a:custGeom>
              <a:avLst/>
              <a:gdLst>
                <a:gd name="T0" fmla="*/ 55 w 57"/>
                <a:gd name="T1" fmla="*/ 49 h 49"/>
                <a:gd name="T2" fmla="*/ 57 w 57"/>
                <a:gd name="T3" fmla="*/ 45 h 49"/>
                <a:gd name="T4" fmla="*/ 55 w 57"/>
                <a:gd name="T5" fmla="*/ 32 h 49"/>
                <a:gd name="T6" fmla="*/ 55 w 57"/>
                <a:gd name="T7" fmla="*/ 15 h 49"/>
                <a:gd name="T8" fmla="*/ 44 w 57"/>
                <a:gd name="T9" fmla="*/ 2 h 49"/>
                <a:gd name="T10" fmla="*/ 11 w 57"/>
                <a:gd name="T11" fmla="*/ 5 h 49"/>
                <a:gd name="T12" fmla="*/ 0 w 57"/>
                <a:gd name="T13" fmla="*/ 30 h 49"/>
                <a:gd name="T14" fmla="*/ 0 w 57"/>
                <a:gd name="T15" fmla="*/ 41 h 49"/>
                <a:gd name="T16" fmla="*/ 13 w 57"/>
                <a:gd name="T17" fmla="*/ 10 h 49"/>
                <a:gd name="T18" fmla="*/ 50 w 57"/>
                <a:gd name="T19" fmla="*/ 16 h 49"/>
                <a:gd name="T20" fmla="*/ 55 w 5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55" y="49"/>
                  </a:moveTo>
                  <a:cubicBezTo>
                    <a:pt x="57" y="45"/>
                    <a:pt x="57" y="45"/>
                    <a:pt x="57" y="45"/>
                  </a:cubicBezTo>
                  <a:cubicBezTo>
                    <a:pt x="55" y="32"/>
                    <a:pt x="55" y="32"/>
                    <a:pt x="55" y="32"/>
                  </a:cubicBezTo>
                  <a:cubicBezTo>
                    <a:pt x="55" y="15"/>
                    <a:pt x="55" y="15"/>
                    <a:pt x="55" y="15"/>
                  </a:cubicBezTo>
                  <a:cubicBezTo>
                    <a:pt x="54" y="10"/>
                    <a:pt x="50" y="6"/>
                    <a:pt x="44" y="2"/>
                  </a:cubicBezTo>
                  <a:cubicBezTo>
                    <a:pt x="32" y="0"/>
                    <a:pt x="21" y="1"/>
                    <a:pt x="11" y="5"/>
                  </a:cubicBezTo>
                  <a:cubicBezTo>
                    <a:pt x="4" y="13"/>
                    <a:pt x="1" y="21"/>
                    <a:pt x="0" y="30"/>
                  </a:cubicBezTo>
                  <a:cubicBezTo>
                    <a:pt x="0" y="41"/>
                    <a:pt x="0" y="41"/>
                    <a:pt x="0" y="41"/>
                  </a:cubicBezTo>
                  <a:cubicBezTo>
                    <a:pt x="2" y="27"/>
                    <a:pt x="7" y="17"/>
                    <a:pt x="13" y="10"/>
                  </a:cubicBezTo>
                  <a:cubicBezTo>
                    <a:pt x="27" y="6"/>
                    <a:pt x="39" y="8"/>
                    <a:pt x="50" y="16"/>
                  </a:cubicBezTo>
                  <a:cubicBezTo>
                    <a:pt x="55" y="49"/>
                    <a:pt x="55" y="49"/>
                    <a:pt x="55" y="4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0" name="Freeform 120"/>
            <p:cNvSpPr>
              <a:spLocks noEditPoints="1"/>
            </p:cNvSpPr>
            <p:nvPr/>
          </p:nvSpPr>
          <p:spPr bwMode="auto">
            <a:xfrm>
              <a:off x="2060968" y="3284814"/>
              <a:ext cx="74487" cy="101989"/>
            </a:xfrm>
            <a:custGeom>
              <a:avLst/>
              <a:gdLst>
                <a:gd name="T0" fmla="*/ 55 w 55"/>
                <a:gd name="T1" fmla="*/ 43 h 79"/>
                <a:gd name="T2" fmla="*/ 50 w 55"/>
                <a:gd name="T3" fmla="*/ 10 h 79"/>
                <a:gd name="T4" fmla="*/ 13 w 55"/>
                <a:gd name="T5" fmla="*/ 4 h 79"/>
                <a:gd name="T6" fmla="*/ 0 w 55"/>
                <a:gd name="T7" fmla="*/ 35 h 79"/>
                <a:gd name="T8" fmla="*/ 0 w 55"/>
                <a:gd name="T9" fmla="*/ 47 h 79"/>
                <a:gd name="T10" fmla="*/ 0 w 55"/>
                <a:gd name="T11" fmla="*/ 52 h 79"/>
                <a:gd name="T12" fmla="*/ 7 w 55"/>
                <a:gd name="T13" fmla="*/ 70 h 79"/>
                <a:gd name="T14" fmla="*/ 17 w 55"/>
                <a:gd name="T15" fmla="*/ 73 h 79"/>
                <a:gd name="T16" fmla="*/ 44 w 55"/>
                <a:gd name="T17" fmla="*/ 64 h 79"/>
                <a:gd name="T18" fmla="*/ 55 w 55"/>
                <a:gd name="T19" fmla="*/ 43 h 79"/>
                <a:gd name="T20" fmla="*/ 7 w 55"/>
                <a:gd name="T21" fmla="*/ 56 h 79"/>
                <a:gd name="T22" fmla="*/ 7 w 55"/>
                <a:gd name="T23" fmla="*/ 56 h 79"/>
                <a:gd name="T24" fmla="*/ 14 w 55"/>
                <a:gd name="T25" fmla="*/ 72 h 79"/>
                <a:gd name="T26" fmla="*/ 3 w 55"/>
                <a:gd name="T27" fmla="*/ 53 h 79"/>
                <a:gd name="T28" fmla="*/ 3 w 55"/>
                <a:gd name="T29" fmla="*/ 32 h 79"/>
                <a:gd name="T30" fmla="*/ 9 w 55"/>
                <a:gd name="T31" fmla="*/ 14 h 79"/>
                <a:gd name="T32" fmla="*/ 7 w 55"/>
                <a:gd name="T33" fmla="*/ 37 h 79"/>
                <a:gd name="T34" fmla="*/ 7 w 55"/>
                <a:gd name="T3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9">
                  <a:moveTo>
                    <a:pt x="55" y="43"/>
                  </a:moveTo>
                  <a:cubicBezTo>
                    <a:pt x="50" y="10"/>
                    <a:pt x="50" y="10"/>
                    <a:pt x="50" y="10"/>
                  </a:cubicBezTo>
                  <a:cubicBezTo>
                    <a:pt x="39" y="2"/>
                    <a:pt x="27" y="0"/>
                    <a:pt x="13" y="4"/>
                  </a:cubicBezTo>
                  <a:cubicBezTo>
                    <a:pt x="7" y="11"/>
                    <a:pt x="2" y="21"/>
                    <a:pt x="0" y="35"/>
                  </a:cubicBezTo>
                  <a:cubicBezTo>
                    <a:pt x="0" y="47"/>
                    <a:pt x="0" y="47"/>
                    <a:pt x="0" y="47"/>
                  </a:cubicBezTo>
                  <a:cubicBezTo>
                    <a:pt x="0" y="52"/>
                    <a:pt x="0" y="52"/>
                    <a:pt x="0" y="52"/>
                  </a:cubicBezTo>
                  <a:cubicBezTo>
                    <a:pt x="0" y="60"/>
                    <a:pt x="2" y="66"/>
                    <a:pt x="7" y="70"/>
                  </a:cubicBezTo>
                  <a:cubicBezTo>
                    <a:pt x="17" y="73"/>
                    <a:pt x="17" y="73"/>
                    <a:pt x="17" y="73"/>
                  </a:cubicBezTo>
                  <a:cubicBezTo>
                    <a:pt x="29" y="79"/>
                    <a:pt x="38" y="76"/>
                    <a:pt x="44" y="64"/>
                  </a:cubicBezTo>
                  <a:cubicBezTo>
                    <a:pt x="50" y="59"/>
                    <a:pt x="53" y="52"/>
                    <a:pt x="55" y="43"/>
                  </a:cubicBezTo>
                  <a:close/>
                  <a:moveTo>
                    <a:pt x="7" y="56"/>
                  </a:moveTo>
                  <a:cubicBezTo>
                    <a:pt x="7" y="56"/>
                    <a:pt x="7" y="56"/>
                    <a:pt x="7" y="56"/>
                  </a:cubicBezTo>
                  <a:cubicBezTo>
                    <a:pt x="7" y="61"/>
                    <a:pt x="10" y="67"/>
                    <a:pt x="14" y="72"/>
                  </a:cubicBezTo>
                  <a:cubicBezTo>
                    <a:pt x="6" y="67"/>
                    <a:pt x="2" y="61"/>
                    <a:pt x="3" y="53"/>
                  </a:cubicBezTo>
                  <a:cubicBezTo>
                    <a:pt x="3" y="32"/>
                    <a:pt x="3" y="32"/>
                    <a:pt x="3" y="32"/>
                  </a:cubicBezTo>
                  <a:cubicBezTo>
                    <a:pt x="9" y="14"/>
                    <a:pt x="9" y="14"/>
                    <a:pt x="9" y="14"/>
                  </a:cubicBezTo>
                  <a:cubicBezTo>
                    <a:pt x="7" y="37"/>
                    <a:pt x="7" y="37"/>
                    <a:pt x="7" y="37"/>
                  </a:cubicBezTo>
                  <a:cubicBezTo>
                    <a:pt x="7" y="56"/>
                    <a:pt x="7" y="56"/>
                    <a:pt x="7" y="5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1" name="Freeform 121"/>
            <p:cNvSpPr/>
            <p:nvPr/>
          </p:nvSpPr>
          <p:spPr bwMode="auto">
            <a:xfrm>
              <a:off x="2063259" y="3303151"/>
              <a:ext cx="16043" cy="74487"/>
            </a:xfrm>
            <a:custGeom>
              <a:avLst/>
              <a:gdLst>
                <a:gd name="T0" fmla="*/ 5 w 12"/>
                <a:gd name="T1" fmla="*/ 42 h 58"/>
                <a:gd name="T2" fmla="*/ 5 w 12"/>
                <a:gd name="T3" fmla="*/ 42 h 58"/>
                <a:gd name="T4" fmla="*/ 5 w 12"/>
                <a:gd name="T5" fmla="*/ 23 h 58"/>
                <a:gd name="T6" fmla="*/ 7 w 12"/>
                <a:gd name="T7" fmla="*/ 0 h 58"/>
                <a:gd name="T8" fmla="*/ 1 w 12"/>
                <a:gd name="T9" fmla="*/ 18 h 58"/>
                <a:gd name="T10" fmla="*/ 1 w 12"/>
                <a:gd name="T11" fmla="*/ 39 h 58"/>
                <a:gd name="T12" fmla="*/ 12 w 12"/>
                <a:gd name="T13" fmla="*/ 58 h 58"/>
                <a:gd name="T14" fmla="*/ 5 w 12"/>
                <a:gd name="T15" fmla="*/ 4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8">
                  <a:moveTo>
                    <a:pt x="5" y="42"/>
                  </a:moveTo>
                  <a:cubicBezTo>
                    <a:pt x="5" y="42"/>
                    <a:pt x="5" y="42"/>
                    <a:pt x="5" y="42"/>
                  </a:cubicBezTo>
                  <a:cubicBezTo>
                    <a:pt x="5" y="23"/>
                    <a:pt x="5" y="23"/>
                    <a:pt x="5" y="23"/>
                  </a:cubicBezTo>
                  <a:cubicBezTo>
                    <a:pt x="7" y="0"/>
                    <a:pt x="7" y="0"/>
                    <a:pt x="7" y="0"/>
                  </a:cubicBezTo>
                  <a:cubicBezTo>
                    <a:pt x="1" y="18"/>
                    <a:pt x="1" y="18"/>
                    <a:pt x="1" y="18"/>
                  </a:cubicBezTo>
                  <a:cubicBezTo>
                    <a:pt x="1" y="39"/>
                    <a:pt x="1" y="39"/>
                    <a:pt x="1" y="39"/>
                  </a:cubicBezTo>
                  <a:cubicBezTo>
                    <a:pt x="0" y="47"/>
                    <a:pt x="4" y="53"/>
                    <a:pt x="12" y="58"/>
                  </a:cubicBezTo>
                  <a:cubicBezTo>
                    <a:pt x="8" y="53"/>
                    <a:pt x="5" y="47"/>
                    <a:pt x="5" y="4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2" name="Freeform 122"/>
            <p:cNvSpPr/>
            <p:nvPr/>
          </p:nvSpPr>
          <p:spPr bwMode="auto">
            <a:xfrm>
              <a:off x="2126287" y="3418892"/>
              <a:ext cx="84800" cy="110010"/>
            </a:xfrm>
            <a:custGeom>
              <a:avLst/>
              <a:gdLst>
                <a:gd name="T0" fmla="*/ 62 w 62"/>
                <a:gd name="T1" fmla="*/ 9 h 85"/>
                <a:gd name="T2" fmla="*/ 60 w 62"/>
                <a:gd name="T3" fmla="*/ 8 h 85"/>
                <a:gd name="T4" fmla="*/ 34 w 62"/>
                <a:gd name="T5" fmla="*/ 46 h 85"/>
                <a:gd name="T6" fmla="*/ 34 w 62"/>
                <a:gd name="T7" fmla="*/ 60 h 85"/>
                <a:gd name="T8" fmla="*/ 21 w 62"/>
                <a:gd name="T9" fmla="*/ 78 h 85"/>
                <a:gd name="T10" fmla="*/ 9 w 62"/>
                <a:gd name="T11" fmla="*/ 79 h 85"/>
                <a:gd name="T12" fmla="*/ 19 w 62"/>
                <a:gd name="T13" fmla="*/ 50 h 85"/>
                <a:gd name="T14" fmla="*/ 34 w 62"/>
                <a:gd name="T15" fmla="*/ 21 h 85"/>
                <a:gd name="T16" fmla="*/ 31 w 62"/>
                <a:gd name="T17" fmla="*/ 16 h 85"/>
                <a:gd name="T18" fmla="*/ 35 w 62"/>
                <a:gd name="T19" fmla="*/ 16 h 85"/>
                <a:gd name="T20" fmla="*/ 39 w 62"/>
                <a:gd name="T21" fmla="*/ 1 h 85"/>
                <a:gd name="T22" fmla="*/ 35 w 62"/>
                <a:gd name="T23" fmla="*/ 0 h 85"/>
                <a:gd name="T24" fmla="*/ 32 w 62"/>
                <a:gd name="T25" fmla="*/ 12 h 85"/>
                <a:gd name="T26" fmla="*/ 21 w 62"/>
                <a:gd name="T27" fmla="*/ 13 h 85"/>
                <a:gd name="T28" fmla="*/ 29 w 62"/>
                <a:gd name="T29" fmla="*/ 20 h 85"/>
                <a:gd name="T30" fmla="*/ 15 w 62"/>
                <a:gd name="T31" fmla="*/ 45 h 85"/>
                <a:gd name="T32" fmla="*/ 0 w 62"/>
                <a:gd name="T33" fmla="*/ 85 h 85"/>
                <a:gd name="T34" fmla="*/ 28 w 62"/>
                <a:gd name="T35" fmla="*/ 83 h 85"/>
                <a:gd name="T36" fmla="*/ 42 w 62"/>
                <a:gd name="T37" fmla="*/ 60 h 85"/>
                <a:gd name="T38" fmla="*/ 43 w 62"/>
                <a:gd name="T39" fmla="*/ 45 h 85"/>
                <a:gd name="T40" fmla="*/ 62 w 62"/>
                <a:gd name="T41"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5">
                  <a:moveTo>
                    <a:pt x="62" y="9"/>
                  </a:moveTo>
                  <a:cubicBezTo>
                    <a:pt x="60" y="8"/>
                    <a:pt x="60" y="8"/>
                    <a:pt x="60" y="8"/>
                  </a:cubicBezTo>
                  <a:cubicBezTo>
                    <a:pt x="34" y="46"/>
                    <a:pt x="34" y="46"/>
                    <a:pt x="34" y="46"/>
                  </a:cubicBezTo>
                  <a:cubicBezTo>
                    <a:pt x="34" y="60"/>
                    <a:pt x="34" y="60"/>
                    <a:pt x="34" y="60"/>
                  </a:cubicBezTo>
                  <a:cubicBezTo>
                    <a:pt x="21" y="78"/>
                    <a:pt x="21" y="78"/>
                    <a:pt x="21" y="78"/>
                  </a:cubicBezTo>
                  <a:cubicBezTo>
                    <a:pt x="9" y="79"/>
                    <a:pt x="9" y="79"/>
                    <a:pt x="9" y="79"/>
                  </a:cubicBezTo>
                  <a:cubicBezTo>
                    <a:pt x="11" y="69"/>
                    <a:pt x="15" y="60"/>
                    <a:pt x="19" y="50"/>
                  </a:cubicBezTo>
                  <a:cubicBezTo>
                    <a:pt x="34" y="21"/>
                    <a:pt x="34" y="21"/>
                    <a:pt x="34" y="21"/>
                  </a:cubicBezTo>
                  <a:cubicBezTo>
                    <a:pt x="31" y="16"/>
                    <a:pt x="31" y="16"/>
                    <a:pt x="31" y="16"/>
                  </a:cubicBezTo>
                  <a:cubicBezTo>
                    <a:pt x="35" y="16"/>
                    <a:pt x="35" y="16"/>
                    <a:pt x="35" y="16"/>
                  </a:cubicBezTo>
                  <a:cubicBezTo>
                    <a:pt x="39" y="1"/>
                    <a:pt x="39" y="1"/>
                    <a:pt x="39" y="1"/>
                  </a:cubicBezTo>
                  <a:cubicBezTo>
                    <a:pt x="35" y="0"/>
                    <a:pt x="35" y="0"/>
                    <a:pt x="35" y="0"/>
                  </a:cubicBezTo>
                  <a:cubicBezTo>
                    <a:pt x="34" y="4"/>
                    <a:pt x="33" y="8"/>
                    <a:pt x="32" y="12"/>
                  </a:cubicBezTo>
                  <a:cubicBezTo>
                    <a:pt x="21" y="13"/>
                    <a:pt x="21" y="13"/>
                    <a:pt x="21" y="13"/>
                  </a:cubicBezTo>
                  <a:cubicBezTo>
                    <a:pt x="29" y="20"/>
                    <a:pt x="29" y="20"/>
                    <a:pt x="29" y="20"/>
                  </a:cubicBezTo>
                  <a:cubicBezTo>
                    <a:pt x="26" y="29"/>
                    <a:pt x="21" y="37"/>
                    <a:pt x="15" y="45"/>
                  </a:cubicBezTo>
                  <a:cubicBezTo>
                    <a:pt x="7" y="60"/>
                    <a:pt x="2" y="73"/>
                    <a:pt x="0" y="85"/>
                  </a:cubicBezTo>
                  <a:cubicBezTo>
                    <a:pt x="28" y="83"/>
                    <a:pt x="28" y="83"/>
                    <a:pt x="28" y="83"/>
                  </a:cubicBezTo>
                  <a:cubicBezTo>
                    <a:pt x="31" y="75"/>
                    <a:pt x="35" y="67"/>
                    <a:pt x="42" y="60"/>
                  </a:cubicBezTo>
                  <a:cubicBezTo>
                    <a:pt x="43" y="45"/>
                    <a:pt x="43" y="45"/>
                    <a:pt x="43" y="45"/>
                  </a:cubicBezTo>
                  <a:cubicBezTo>
                    <a:pt x="62" y="9"/>
                    <a:pt x="62" y="9"/>
                    <a:pt x="62"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3" name="Freeform 123"/>
            <p:cNvSpPr/>
            <p:nvPr/>
          </p:nvSpPr>
          <p:spPr bwMode="auto">
            <a:xfrm>
              <a:off x="2138892" y="3420037"/>
              <a:ext cx="69903" cy="100843"/>
            </a:xfrm>
            <a:custGeom>
              <a:avLst/>
              <a:gdLst>
                <a:gd name="T0" fmla="*/ 51 w 51"/>
                <a:gd name="T1" fmla="*/ 7 h 78"/>
                <a:gd name="T2" fmla="*/ 30 w 51"/>
                <a:gd name="T3" fmla="*/ 0 h 78"/>
                <a:gd name="T4" fmla="*/ 26 w 51"/>
                <a:gd name="T5" fmla="*/ 15 h 78"/>
                <a:gd name="T6" fmla="*/ 22 w 51"/>
                <a:gd name="T7" fmla="*/ 15 h 78"/>
                <a:gd name="T8" fmla="*/ 25 w 51"/>
                <a:gd name="T9" fmla="*/ 20 h 78"/>
                <a:gd name="T10" fmla="*/ 10 w 51"/>
                <a:gd name="T11" fmla="*/ 49 h 78"/>
                <a:gd name="T12" fmla="*/ 0 w 51"/>
                <a:gd name="T13" fmla="*/ 78 h 78"/>
                <a:gd name="T14" fmla="*/ 12 w 51"/>
                <a:gd name="T15" fmla="*/ 77 h 78"/>
                <a:gd name="T16" fmla="*/ 25 w 51"/>
                <a:gd name="T17" fmla="*/ 59 h 78"/>
                <a:gd name="T18" fmla="*/ 25 w 51"/>
                <a:gd name="T19" fmla="*/ 45 h 78"/>
                <a:gd name="T20" fmla="*/ 51 w 51"/>
                <a:gd name="T21"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78">
                  <a:moveTo>
                    <a:pt x="51" y="7"/>
                  </a:moveTo>
                  <a:cubicBezTo>
                    <a:pt x="30" y="0"/>
                    <a:pt x="30" y="0"/>
                    <a:pt x="30" y="0"/>
                  </a:cubicBezTo>
                  <a:cubicBezTo>
                    <a:pt x="26" y="15"/>
                    <a:pt x="26" y="15"/>
                    <a:pt x="26" y="15"/>
                  </a:cubicBezTo>
                  <a:cubicBezTo>
                    <a:pt x="22" y="15"/>
                    <a:pt x="22" y="15"/>
                    <a:pt x="22" y="15"/>
                  </a:cubicBezTo>
                  <a:cubicBezTo>
                    <a:pt x="25" y="20"/>
                    <a:pt x="25" y="20"/>
                    <a:pt x="25" y="20"/>
                  </a:cubicBezTo>
                  <a:cubicBezTo>
                    <a:pt x="10" y="49"/>
                    <a:pt x="10" y="49"/>
                    <a:pt x="10" y="49"/>
                  </a:cubicBezTo>
                  <a:cubicBezTo>
                    <a:pt x="6" y="59"/>
                    <a:pt x="2" y="68"/>
                    <a:pt x="0" y="78"/>
                  </a:cubicBezTo>
                  <a:cubicBezTo>
                    <a:pt x="12" y="77"/>
                    <a:pt x="12" y="77"/>
                    <a:pt x="12" y="77"/>
                  </a:cubicBezTo>
                  <a:cubicBezTo>
                    <a:pt x="25" y="59"/>
                    <a:pt x="25" y="59"/>
                    <a:pt x="25" y="59"/>
                  </a:cubicBezTo>
                  <a:cubicBezTo>
                    <a:pt x="25" y="45"/>
                    <a:pt x="25" y="45"/>
                    <a:pt x="25" y="45"/>
                  </a:cubicBezTo>
                  <a:cubicBezTo>
                    <a:pt x="51" y="7"/>
                    <a:pt x="51" y="7"/>
                    <a:pt x="51" y="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4" name="Freeform 124"/>
            <p:cNvSpPr>
              <a:spLocks noEditPoints="1"/>
            </p:cNvSpPr>
            <p:nvPr/>
          </p:nvSpPr>
          <p:spPr bwMode="auto">
            <a:xfrm>
              <a:off x="2027736" y="3386805"/>
              <a:ext cx="189081" cy="182205"/>
            </a:xfrm>
            <a:custGeom>
              <a:avLst/>
              <a:gdLst>
                <a:gd name="T0" fmla="*/ 77 w 138"/>
                <a:gd name="T1" fmla="*/ 1 h 140"/>
                <a:gd name="T2" fmla="*/ 77 w 138"/>
                <a:gd name="T3" fmla="*/ 14 h 140"/>
                <a:gd name="T4" fmla="*/ 73 w 138"/>
                <a:gd name="T5" fmla="*/ 41 h 140"/>
                <a:gd name="T6" fmla="*/ 71 w 138"/>
                <a:gd name="T7" fmla="*/ 49 h 140"/>
                <a:gd name="T8" fmla="*/ 69 w 138"/>
                <a:gd name="T9" fmla="*/ 57 h 140"/>
                <a:gd name="T10" fmla="*/ 68 w 138"/>
                <a:gd name="T11" fmla="*/ 60 h 140"/>
                <a:gd name="T12" fmla="*/ 62 w 138"/>
                <a:gd name="T13" fmla="*/ 109 h 140"/>
                <a:gd name="T14" fmla="*/ 53 w 138"/>
                <a:gd name="T15" fmla="*/ 110 h 140"/>
                <a:gd name="T16" fmla="*/ 48 w 138"/>
                <a:gd name="T17" fmla="*/ 86 h 140"/>
                <a:gd name="T18" fmla="*/ 44 w 138"/>
                <a:gd name="T19" fmla="*/ 68 h 140"/>
                <a:gd name="T20" fmla="*/ 40 w 138"/>
                <a:gd name="T21" fmla="*/ 50 h 140"/>
                <a:gd name="T22" fmla="*/ 38 w 138"/>
                <a:gd name="T23" fmla="*/ 43 h 140"/>
                <a:gd name="T24" fmla="*/ 33 w 138"/>
                <a:gd name="T25" fmla="*/ 27 h 140"/>
                <a:gd name="T26" fmla="*/ 29 w 138"/>
                <a:gd name="T27" fmla="*/ 2 h 140"/>
                <a:gd name="T28" fmla="*/ 29 w 138"/>
                <a:gd name="T29" fmla="*/ 0 h 140"/>
                <a:gd name="T30" fmla="*/ 0 w 138"/>
                <a:gd name="T31" fmla="*/ 26 h 140"/>
                <a:gd name="T32" fmla="*/ 6 w 138"/>
                <a:gd name="T33" fmla="*/ 38 h 140"/>
                <a:gd name="T34" fmla="*/ 18 w 138"/>
                <a:gd name="T35" fmla="*/ 38 h 140"/>
                <a:gd name="T36" fmla="*/ 10 w 138"/>
                <a:gd name="T37" fmla="*/ 46 h 140"/>
                <a:gd name="T38" fmla="*/ 44 w 138"/>
                <a:gd name="T39" fmla="*/ 110 h 140"/>
                <a:gd name="T40" fmla="*/ 44 w 138"/>
                <a:gd name="T41" fmla="*/ 132 h 140"/>
                <a:gd name="T42" fmla="*/ 44 w 138"/>
                <a:gd name="T43" fmla="*/ 140 h 140"/>
                <a:gd name="T44" fmla="*/ 126 w 138"/>
                <a:gd name="T45" fmla="*/ 139 h 140"/>
                <a:gd name="T46" fmla="*/ 136 w 138"/>
                <a:gd name="T47" fmla="*/ 101 h 140"/>
                <a:gd name="T48" fmla="*/ 116 w 138"/>
                <a:gd name="T49" fmla="*/ 104 h 140"/>
                <a:gd name="T50" fmla="*/ 115 w 138"/>
                <a:gd name="T51" fmla="*/ 104 h 140"/>
                <a:gd name="T52" fmla="*/ 110 w 138"/>
                <a:gd name="T53" fmla="*/ 105 h 140"/>
                <a:gd name="T54" fmla="*/ 100 w 138"/>
                <a:gd name="T55" fmla="*/ 107 h 140"/>
                <a:gd name="T56" fmla="*/ 72 w 138"/>
                <a:gd name="T57" fmla="*/ 109 h 140"/>
                <a:gd name="T58" fmla="*/ 87 w 138"/>
                <a:gd name="T59" fmla="*/ 69 h 140"/>
                <a:gd name="T60" fmla="*/ 101 w 138"/>
                <a:gd name="T61" fmla="*/ 44 h 140"/>
                <a:gd name="T62" fmla="*/ 93 w 138"/>
                <a:gd name="T63" fmla="*/ 37 h 140"/>
                <a:gd name="T64" fmla="*/ 104 w 138"/>
                <a:gd name="T65" fmla="*/ 36 h 140"/>
                <a:gd name="T66" fmla="*/ 107 w 138"/>
                <a:gd name="T67" fmla="*/ 24 h 140"/>
                <a:gd name="T68" fmla="*/ 78 w 138"/>
                <a:gd name="T69" fmla="*/ 1 h 140"/>
                <a:gd name="T70" fmla="*/ 77 w 138"/>
                <a:gd name="T71" fmla="*/ 1 h 140"/>
                <a:gd name="T72" fmla="*/ 103 w 138"/>
                <a:gd name="T73" fmla="*/ 26 h 140"/>
                <a:gd name="T74" fmla="*/ 83 w 138"/>
                <a:gd name="T75" fmla="*/ 19 h 140"/>
                <a:gd name="T76" fmla="*/ 76 w 138"/>
                <a:gd name="T77" fmla="*/ 56 h 140"/>
                <a:gd name="T78" fmla="*/ 68 w 138"/>
                <a:gd name="T79" fmla="*/ 106 h 140"/>
                <a:gd name="T80" fmla="*/ 65 w 138"/>
                <a:gd name="T81" fmla="*/ 106 h 140"/>
                <a:gd name="T82" fmla="*/ 72 w 138"/>
                <a:gd name="T83" fmla="*/ 58 h 140"/>
                <a:gd name="T84" fmla="*/ 81 w 138"/>
                <a:gd name="T85" fmla="*/ 11 h 140"/>
                <a:gd name="T86" fmla="*/ 103 w 138"/>
                <a:gd name="T87" fmla="*/ 26 h 140"/>
                <a:gd name="T88" fmla="*/ 28 w 138"/>
                <a:gd name="T89" fmla="*/ 6 h 140"/>
                <a:gd name="T90" fmla="*/ 28 w 138"/>
                <a:gd name="T91" fmla="*/ 11 h 140"/>
                <a:gd name="T92" fmla="*/ 5 w 138"/>
                <a:gd name="T93" fmla="*/ 31 h 140"/>
                <a:gd name="T94" fmla="*/ 3 w 138"/>
                <a:gd name="T95" fmla="*/ 28 h 140"/>
                <a:gd name="T96" fmla="*/ 28 w 138"/>
                <a:gd name="T97" fmla="*/ 6 h 140"/>
                <a:gd name="T98" fmla="*/ 21 w 138"/>
                <a:gd name="T99" fmla="*/ 38 h 140"/>
                <a:gd name="T100" fmla="*/ 18 w 138"/>
                <a:gd name="T101" fmla="*/ 48 h 140"/>
                <a:gd name="T102" fmla="*/ 48 w 138"/>
                <a:gd name="T103" fmla="*/ 107 h 140"/>
                <a:gd name="T104" fmla="*/ 45 w 138"/>
                <a:gd name="T105" fmla="*/ 107 h 140"/>
                <a:gd name="T106" fmla="*/ 13 w 138"/>
                <a:gd name="T107" fmla="*/ 46 h 140"/>
                <a:gd name="T108" fmla="*/ 21 w 138"/>
                <a:gd name="T109" fmla="*/ 38 h 140"/>
                <a:gd name="T110" fmla="*/ 47 w 138"/>
                <a:gd name="T111" fmla="*/ 117 h 140"/>
                <a:gd name="T112" fmla="*/ 47 w 138"/>
                <a:gd name="T113" fmla="*/ 112 h 140"/>
                <a:gd name="T114" fmla="*/ 133 w 138"/>
                <a:gd name="T115" fmla="*/ 108 h 140"/>
                <a:gd name="T116" fmla="*/ 130 w 138"/>
                <a:gd name="T117" fmla="*/ 112 h 140"/>
                <a:gd name="T118" fmla="*/ 47 w 138"/>
                <a:gd name="T119" fmla="*/ 1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140">
                  <a:moveTo>
                    <a:pt x="77" y="1"/>
                  </a:moveTo>
                  <a:cubicBezTo>
                    <a:pt x="77" y="14"/>
                    <a:pt x="77" y="14"/>
                    <a:pt x="77" y="14"/>
                  </a:cubicBezTo>
                  <a:cubicBezTo>
                    <a:pt x="76" y="23"/>
                    <a:pt x="75" y="32"/>
                    <a:pt x="73" y="41"/>
                  </a:cubicBezTo>
                  <a:cubicBezTo>
                    <a:pt x="72" y="44"/>
                    <a:pt x="72" y="46"/>
                    <a:pt x="71" y="49"/>
                  </a:cubicBezTo>
                  <a:cubicBezTo>
                    <a:pt x="70" y="52"/>
                    <a:pt x="70" y="54"/>
                    <a:pt x="69" y="57"/>
                  </a:cubicBezTo>
                  <a:cubicBezTo>
                    <a:pt x="69" y="58"/>
                    <a:pt x="68" y="59"/>
                    <a:pt x="68" y="60"/>
                  </a:cubicBezTo>
                  <a:cubicBezTo>
                    <a:pt x="64" y="78"/>
                    <a:pt x="62" y="94"/>
                    <a:pt x="62" y="109"/>
                  </a:cubicBezTo>
                  <a:cubicBezTo>
                    <a:pt x="53" y="110"/>
                    <a:pt x="53" y="110"/>
                    <a:pt x="53" y="110"/>
                  </a:cubicBezTo>
                  <a:cubicBezTo>
                    <a:pt x="51" y="102"/>
                    <a:pt x="50" y="94"/>
                    <a:pt x="48" y="86"/>
                  </a:cubicBezTo>
                  <a:cubicBezTo>
                    <a:pt x="47" y="80"/>
                    <a:pt x="46" y="74"/>
                    <a:pt x="44" y="68"/>
                  </a:cubicBezTo>
                  <a:cubicBezTo>
                    <a:pt x="43" y="62"/>
                    <a:pt x="42" y="56"/>
                    <a:pt x="40" y="50"/>
                  </a:cubicBezTo>
                  <a:cubicBezTo>
                    <a:pt x="39" y="48"/>
                    <a:pt x="39" y="46"/>
                    <a:pt x="38" y="43"/>
                  </a:cubicBezTo>
                  <a:cubicBezTo>
                    <a:pt x="37" y="38"/>
                    <a:pt x="35" y="33"/>
                    <a:pt x="33" y="27"/>
                  </a:cubicBezTo>
                  <a:cubicBezTo>
                    <a:pt x="30" y="19"/>
                    <a:pt x="29" y="11"/>
                    <a:pt x="29" y="2"/>
                  </a:cubicBezTo>
                  <a:cubicBezTo>
                    <a:pt x="29" y="2"/>
                    <a:pt x="29" y="1"/>
                    <a:pt x="29" y="0"/>
                  </a:cubicBezTo>
                  <a:cubicBezTo>
                    <a:pt x="22" y="11"/>
                    <a:pt x="13" y="20"/>
                    <a:pt x="0" y="26"/>
                  </a:cubicBezTo>
                  <a:cubicBezTo>
                    <a:pt x="6" y="38"/>
                    <a:pt x="6" y="38"/>
                    <a:pt x="6" y="38"/>
                  </a:cubicBezTo>
                  <a:cubicBezTo>
                    <a:pt x="18" y="38"/>
                    <a:pt x="18" y="38"/>
                    <a:pt x="18" y="38"/>
                  </a:cubicBezTo>
                  <a:cubicBezTo>
                    <a:pt x="10" y="46"/>
                    <a:pt x="10" y="46"/>
                    <a:pt x="10" y="46"/>
                  </a:cubicBezTo>
                  <a:cubicBezTo>
                    <a:pt x="44" y="110"/>
                    <a:pt x="44" y="110"/>
                    <a:pt x="44" y="110"/>
                  </a:cubicBezTo>
                  <a:cubicBezTo>
                    <a:pt x="44" y="132"/>
                    <a:pt x="44" y="132"/>
                    <a:pt x="44" y="132"/>
                  </a:cubicBezTo>
                  <a:cubicBezTo>
                    <a:pt x="44" y="140"/>
                    <a:pt x="44" y="140"/>
                    <a:pt x="44" y="140"/>
                  </a:cubicBezTo>
                  <a:cubicBezTo>
                    <a:pt x="126" y="139"/>
                    <a:pt x="126" y="139"/>
                    <a:pt x="126" y="139"/>
                  </a:cubicBezTo>
                  <a:cubicBezTo>
                    <a:pt x="135" y="132"/>
                    <a:pt x="138" y="119"/>
                    <a:pt x="136" y="101"/>
                  </a:cubicBezTo>
                  <a:cubicBezTo>
                    <a:pt x="131" y="104"/>
                    <a:pt x="124" y="106"/>
                    <a:pt x="116" y="104"/>
                  </a:cubicBezTo>
                  <a:cubicBezTo>
                    <a:pt x="116" y="104"/>
                    <a:pt x="115" y="104"/>
                    <a:pt x="115" y="104"/>
                  </a:cubicBezTo>
                  <a:cubicBezTo>
                    <a:pt x="110" y="105"/>
                    <a:pt x="110" y="105"/>
                    <a:pt x="110" y="105"/>
                  </a:cubicBezTo>
                  <a:cubicBezTo>
                    <a:pt x="100" y="107"/>
                    <a:pt x="100" y="107"/>
                    <a:pt x="100" y="107"/>
                  </a:cubicBezTo>
                  <a:cubicBezTo>
                    <a:pt x="72" y="109"/>
                    <a:pt x="72" y="109"/>
                    <a:pt x="72" y="109"/>
                  </a:cubicBezTo>
                  <a:cubicBezTo>
                    <a:pt x="74" y="97"/>
                    <a:pt x="79" y="84"/>
                    <a:pt x="87" y="69"/>
                  </a:cubicBezTo>
                  <a:cubicBezTo>
                    <a:pt x="93" y="61"/>
                    <a:pt x="98" y="53"/>
                    <a:pt x="101" y="44"/>
                  </a:cubicBezTo>
                  <a:cubicBezTo>
                    <a:pt x="93" y="37"/>
                    <a:pt x="93" y="37"/>
                    <a:pt x="93" y="37"/>
                  </a:cubicBezTo>
                  <a:cubicBezTo>
                    <a:pt x="104" y="36"/>
                    <a:pt x="104" y="36"/>
                    <a:pt x="104" y="36"/>
                  </a:cubicBezTo>
                  <a:cubicBezTo>
                    <a:pt x="105" y="32"/>
                    <a:pt x="106" y="28"/>
                    <a:pt x="107" y="24"/>
                  </a:cubicBezTo>
                  <a:cubicBezTo>
                    <a:pt x="92" y="19"/>
                    <a:pt x="83" y="11"/>
                    <a:pt x="78" y="1"/>
                  </a:cubicBezTo>
                  <a:cubicBezTo>
                    <a:pt x="77" y="1"/>
                    <a:pt x="77" y="1"/>
                    <a:pt x="77" y="1"/>
                  </a:cubicBezTo>
                  <a:close/>
                  <a:moveTo>
                    <a:pt x="103" y="26"/>
                  </a:moveTo>
                  <a:cubicBezTo>
                    <a:pt x="83" y="19"/>
                    <a:pt x="83" y="19"/>
                    <a:pt x="83" y="19"/>
                  </a:cubicBezTo>
                  <a:cubicBezTo>
                    <a:pt x="76" y="56"/>
                    <a:pt x="76" y="56"/>
                    <a:pt x="76" y="56"/>
                  </a:cubicBezTo>
                  <a:cubicBezTo>
                    <a:pt x="71" y="73"/>
                    <a:pt x="69" y="90"/>
                    <a:pt x="68" y="106"/>
                  </a:cubicBezTo>
                  <a:cubicBezTo>
                    <a:pt x="65" y="106"/>
                    <a:pt x="65" y="106"/>
                    <a:pt x="65" y="106"/>
                  </a:cubicBezTo>
                  <a:cubicBezTo>
                    <a:pt x="65" y="90"/>
                    <a:pt x="67" y="74"/>
                    <a:pt x="72" y="58"/>
                  </a:cubicBezTo>
                  <a:cubicBezTo>
                    <a:pt x="81" y="11"/>
                    <a:pt x="81" y="11"/>
                    <a:pt x="81" y="11"/>
                  </a:cubicBezTo>
                  <a:cubicBezTo>
                    <a:pt x="103" y="26"/>
                    <a:pt x="103" y="26"/>
                    <a:pt x="103" y="26"/>
                  </a:cubicBezTo>
                  <a:close/>
                  <a:moveTo>
                    <a:pt x="28" y="6"/>
                  </a:moveTo>
                  <a:cubicBezTo>
                    <a:pt x="28" y="11"/>
                    <a:pt x="28" y="11"/>
                    <a:pt x="28" y="11"/>
                  </a:cubicBezTo>
                  <a:cubicBezTo>
                    <a:pt x="20" y="18"/>
                    <a:pt x="13" y="25"/>
                    <a:pt x="5" y="31"/>
                  </a:cubicBezTo>
                  <a:cubicBezTo>
                    <a:pt x="3" y="28"/>
                    <a:pt x="3" y="28"/>
                    <a:pt x="3" y="28"/>
                  </a:cubicBezTo>
                  <a:cubicBezTo>
                    <a:pt x="12" y="22"/>
                    <a:pt x="20" y="14"/>
                    <a:pt x="28" y="6"/>
                  </a:cubicBezTo>
                  <a:close/>
                  <a:moveTo>
                    <a:pt x="21" y="38"/>
                  </a:moveTo>
                  <a:cubicBezTo>
                    <a:pt x="18" y="48"/>
                    <a:pt x="18" y="48"/>
                    <a:pt x="18" y="48"/>
                  </a:cubicBezTo>
                  <a:cubicBezTo>
                    <a:pt x="48" y="107"/>
                    <a:pt x="48" y="107"/>
                    <a:pt x="48" y="107"/>
                  </a:cubicBezTo>
                  <a:cubicBezTo>
                    <a:pt x="45" y="107"/>
                    <a:pt x="45" y="107"/>
                    <a:pt x="45" y="107"/>
                  </a:cubicBezTo>
                  <a:cubicBezTo>
                    <a:pt x="13" y="46"/>
                    <a:pt x="13" y="46"/>
                    <a:pt x="13" y="46"/>
                  </a:cubicBezTo>
                  <a:cubicBezTo>
                    <a:pt x="21" y="38"/>
                    <a:pt x="21" y="38"/>
                    <a:pt x="21" y="38"/>
                  </a:cubicBezTo>
                  <a:close/>
                  <a:moveTo>
                    <a:pt x="47" y="117"/>
                  </a:moveTo>
                  <a:cubicBezTo>
                    <a:pt x="47" y="112"/>
                    <a:pt x="47" y="112"/>
                    <a:pt x="47" y="112"/>
                  </a:cubicBezTo>
                  <a:cubicBezTo>
                    <a:pt x="133" y="108"/>
                    <a:pt x="133" y="108"/>
                    <a:pt x="133" y="108"/>
                  </a:cubicBezTo>
                  <a:cubicBezTo>
                    <a:pt x="130" y="112"/>
                    <a:pt x="130" y="112"/>
                    <a:pt x="130" y="112"/>
                  </a:cubicBezTo>
                  <a:cubicBezTo>
                    <a:pt x="47" y="117"/>
                    <a:pt x="47" y="117"/>
                    <a:pt x="47" y="11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5" name="Freeform 125"/>
            <p:cNvSpPr/>
            <p:nvPr/>
          </p:nvSpPr>
          <p:spPr bwMode="auto">
            <a:xfrm>
              <a:off x="2117119" y="3401701"/>
              <a:ext cx="51568" cy="122616"/>
            </a:xfrm>
            <a:custGeom>
              <a:avLst/>
              <a:gdLst>
                <a:gd name="T0" fmla="*/ 18 w 38"/>
                <a:gd name="T1" fmla="*/ 8 h 95"/>
                <a:gd name="T2" fmla="*/ 38 w 38"/>
                <a:gd name="T3" fmla="*/ 15 h 95"/>
                <a:gd name="T4" fmla="*/ 16 w 38"/>
                <a:gd name="T5" fmla="*/ 0 h 95"/>
                <a:gd name="T6" fmla="*/ 7 w 38"/>
                <a:gd name="T7" fmla="*/ 47 h 95"/>
                <a:gd name="T8" fmla="*/ 0 w 38"/>
                <a:gd name="T9" fmla="*/ 95 h 95"/>
                <a:gd name="T10" fmla="*/ 3 w 38"/>
                <a:gd name="T11" fmla="*/ 95 h 95"/>
                <a:gd name="T12" fmla="*/ 11 w 38"/>
                <a:gd name="T13" fmla="*/ 45 h 95"/>
                <a:gd name="T14" fmla="*/ 18 w 38"/>
                <a:gd name="T15" fmla="*/ 8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5">
                  <a:moveTo>
                    <a:pt x="18" y="8"/>
                  </a:moveTo>
                  <a:cubicBezTo>
                    <a:pt x="38" y="15"/>
                    <a:pt x="38" y="15"/>
                    <a:pt x="38" y="15"/>
                  </a:cubicBezTo>
                  <a:cubicBezTo>
                    <a:pt x="16" y="0"/>
                    <a:pt x="16" y="0"/>
                    <a:pt x="16" y="0"/>
                  </a:cubicBezTo>
                  <a:cubicBezTo>
                    <a:pt x="7" y="47"/>
                    <a:pt x="7" y="47"/>
                    <a:pt x="7" y="47"/>
                  </a:cubicBezTo>
                  <a:cubicBezTo>
                    <a:pt x="2" y="63"/>
                    <a:pt x="0" y="79"/>
                    <a:pt x="0" y="95"/>
                  </a:cubicBezTo>
                  <a:cubicBezTo>
                    <a:pt x="3" y="95"/>
                    <a:pt x="3" y="95"/>
                    <a:pt x="3" y="95"/>
                  </a:cubicBezTo>
                  <a:cubicBezTo>
                    <a:pt x="4" y="79"/>
                    <a:pt x="6" y="62"/>
                    <a:pt x="11" y="45"/>
                  </a:cubicBezTo>
                  <a:cubicBezTo>
                    <a:pt x="18" y="8"/>
                    <a:pt x="18" y="8"/>
                    <a:pt x="18" y="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6" name="Freeform 126"/>
            <p:cNvSpPr/>
            <p:nvPr/>
          </p:nvSpPr>
          <p:spPr bwMode="auto">
            <a:xfrm>
              <a:off x="2031173" y="3394825"/>
              <a:ext cx="34378" cy="32086"/>
            </a:xfrm>
            <a:custGeom>
              <a:avLst/>
              <a:gdLst>
                <a:gd name="T0" fmla="*/ 25 w 25"/>
                <a:gd name="T1" fmla="*/ 5 h 25"/>
                <a:gd name="T2" fmla="*/ 25 w 25"/>
                <a:gd name="T3" fmla="*/ 0 h 25"/>
                <a:gd name="T4" fmla="*/ 0 w 25"/>
                <a:gd name="T5" fmla="*/ 22 h 25"/>
                <a:gd name="T6" fmla="*/ 2 w 25"/>
                <a:gd name="T7" fmla="*/ 25 h 25"/>
                <a:gd name="T8" fmla="*/ 25 w 25"/>
                <a:gd name="T9" fmla="*/ 5 h 25"/>
              </a:gdLst>
              <a:ahLst/>
              <a:cxnLst>
                <a:cxn ang="0">
                  <a:pos x="T0" y="T1"/>
                </a:cxn>
                <a:cxn ang="0">
                  <a:pos x="T2" y="T3"/>
                </a:cxn>
                <a:cxn ang="0">
                  <a:pos x="T4" y="T5"/>
                </a:cxn>
                <a:cxn ang="0">
                  <a:pos x="T6" y="T7"/>
                </a:cxn>
                <a:cxn ang="0">
                  <a:pos x="T8" y="T9"/>
                </a:cxn>
              </a:cxnLst>
              <a:rect l="0" t="0" r="r" b="b"/>
              <a:pathLst>
                <a:path w="25" h="25">
                  <a:moveTo>
                    <a:pt x="25" y="5"/>
                  </a:moveTo>
                  <a:cubicBezTo>
                    <a:pt x="25" y="0"/>
                    <a:pt x="25" y="0"/>
                    <a:pt x="25" y="0"/>
                  </a:cubicBezTo>
                  <a:cubicBezTo>
                    <a:pt x="17" y="8"/>
                    <a:pt x="9" y="16"/>
                    <a:pt x="0" y="22"/>
                  </a:cubicBezTo>
                  <a:cubicBezTo>
                    <a:pt x="2" y="25"/>
                    <a:pt x="2" y="25"/>
                    <a:pt x="2" y="25"/>
                  </a:cubicBezTo>
                  <a:cubicBezTo>
                    <a:pt x="10" y="19"/>
                    <a:pt x="17" y="12"/>
                    <a:pt x="25" y="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7" name="Freeform 127"/>
            <p:cNvSpPr/>
            <p:nvPr/>
          </p:nvSpPr>
          <p:spPr bwMode="auto">
            <a:xfrm>
              <a:off x="2044924" y="3436079"/>
              <a:ext cx="48130" cy="89383"/>
            </a:xfrm>
            <a:custGeom>
              <a:avLst/>
              <a:gdLst>
                <a:gd name="T0" fmla="*/ 6 w 42"/>
                <a:gd name="T1" fmla="*/ 12 h 78"/>
                <a:gd name="T2" fmla="*/ 10 w 42"/>
                <a:gd name="T3" fmla="*/ 0 h 78"/>
                <a:gd name="T4" fmla="*/ 0 w 42"/>
                <a:gd name="T5" fmla="*/ 9 h 78"/>
                <a:gd name="T6" fmla="*/ 39 w 42"/>
                <a:gd name="T7" fmla="*/ 78 h 78"/>
                <a:gd name="T8" fmla="*/ 42 w 42"/>
                <a:gd name="T9" fmla="*/ 78 h 78"/>
                <a:gd name="T10" fmla="*/ 6 w 42"/>
                <a:gd name="T11" fmla="*/ 12 h 78"/>
                <a:gd name="T12" fmla="*/ 6 w 42"/>
                <a:gd name="T13" fmla="*/ 12 h 78"/>
              </a:gdLst>
              <a:ahLst/>
              <a:cxnLst>
                <a:cxn ang="0">
                  <a:pos x="T0" y="T1"/>
                </a:cxn>
                <a:cxn ang="0">
                  <a:pos x="T2" y="T3"/>
                </a:cxn>
                <a:cxn ang="0">
                  <a:pos x="T4" y="T5"/>
                </a:cxn>
                <a:cxn ang="0">
                  <a:pos x="T6" y="T7"/>
                </a:cxn>
                <a:cxn ang="0">
                  <a:pos x="T8" y="T9"/>
                </a:cxn>
                <a:cxn ang="0">
                  <a:pos x="T10" y="T11"/>
                </a:cxn>
                <a:cxn ang="0">
                  <a:pos x="T12" y="T13"/>
                </a:cxn>
              </a:cxnLst>
              <a:rect l="0" t="0" r="r" b="b"/>
              <a:pathLst>
                <a:path w="42" h="78">
                  <a:moveTo>
                    <a:pt x="6" y="12"/>
                  </a:moveTo>
                  <a:lnTo>
                    <a:pt x="10" y="0"/>
                  </a:lnTo>
                  <a:lnTo>
                    <a:pt x="0" y="9"/>
                  </a:lnTo>
                  <a:lnTo>
                    <a:pt x="39" y="78"/>
                  </a:lnTo>
                  <a:lnTo>
                    <a:pt x="42" y="78"/>
                  </a:lnTo>
                  <a:lnTo>
                    <a:pt x="6" y="12"/>
                  </a:lnTo>
                  <a:lnTo>
                    <a:pt x="6" y="1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8" name="Freeform 128"/>
            <p:cNvSpPr/>
            <p:nvPr/>
          </p:nvSpPr>
          <p:spPr bwMode="auto">
            <a:xfrm>
              <a:off x="2091908" y="3527756"/>
              <a:ext cx="118032" cy="11459"/>
            </a:xfrm>
            <a:custGeom>
              <a:avLst/>
              <a:gdLst>
                <a:gd name="T0" fmla="*/ 0 w 103"/>
                <a:gd name="T1" fmla="*/ 4 h 10"/>
                <a:gd name="T2" fmla="*/ 0 w 103"/>
                <a:gd name="T3" fmla="*/ 10 h 10"/>
                <a:gd name="T4" fmla="*/ 99 w 103"/>
                <a:gd name="T5" fmla="*/ 4 h 10"/>
                <a:gd name="T6" fmla="*/ 103 w 103"/>
                <a:gd name="T7" fmla="*/ 0 h 10"/>
                <a:gd name="T8" fmla="*/ 0 w 103"/>
                <a:gd name="T9" fmla="*/ 4 h 10"/>
                <a:gd name="T10" fmla="*/ 0 w 103"/>
                <a:gd name="T11" fmla="*/ 4 h 10"/>
              </a:gdLst>
              <a:ahLst/>
              <a:cxnLst>
                <a:cxn ang="0">
                  <a:pos x="T0" y="T1"/>
                </a:cxn>
                <a:cxn ang="0">
                  <a:pos x="T2" y="T3"/>
                </a:cxn>
                <a:cxn ang="0">
                  <a:pos x="T4" y="T5"/>
                </a:cxn>
                <a:cxn ang="0">
                  <a:pos x="T6" y="T7"/>
                </a:cxn>
                <a:cxn ang="0">
                  <a:pos x="T8" y="T9"/>
                </a:cxn>
                <a:cxn ang="0">
                  <a:pos x="T10" y="T11"/>
                </a:cxn>
              </a:cxnLst>
              <a:rect l="0" t="0" r="r" b="b"/>
              <a:pathLst>
                <a:path w="103" h="10">
                  <a:moveTo>
                    <a:pt x="0" y="4"/>
                  </a:moveTo>
                  <a:lnTo>
                    <a:pt x="0" y="10"/>
                  </a:lnTo>
                  <a:lnTo>
                    <a:pt x="99" y="4"/>
                  </a:lnTo>
                  <a:lnTo>
                    <a:pt x="103" y="0"/>
                  </a:lnTo>
                  <a:lnTo>
                    <a:pt x="0" y="4"/>
                  </a:lnTo>
                  <a:lnTo>
                    <a:pt x="0" y="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39" name="Freeform 129"/>
            <p:cNvSpPr/>
            <p:nvPr/>
          </p:nvSpPr>
          <p:spPr bwMode="auto">
            <a:xfrm>
              <a:off x="2105660" y="3387950"/>
              <a:ext cx="27503" cy="52713"/>
            </a:xfrm>
            <a:custGeom>
              <a:avLst/>
              <a:gdLst>
                <a:gd name="T0" fmla="*/ 20 w 20"/>
                <a:gd name="T1" fmla="*/ 13 h 40"/>
                <a:gd name="T2" fmla="*/ 20 w 20"/>
                <a:gd name="T3" fmla="*/ 0 h 40"/>
                <a:gd name="T4" fmla="*/ 9 w 20"/>
                <a:gd name="T5" fmla="*/ 14 h 40"/>
                <a:gd name="T6" fmla="*/ 0 w 20"/>
                <a:gd name="T7" fmla="*/ 23 h 40"/>
                <a:gd name="T8" fmla="*/ 8 w 20"/>
                <a:gd name="T9" fmla="*/ 32 h 40"/>
                <a:gd name="T10" fmla="*/ 16 w 20"/>
                <a:gd name="T11" fmla="*/ 40 h 40"/>
                <a:gd name="T12" fmla="*/ 20 w 20"/>
                <a:gd name="T13" fmla="*/ 13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20" y="13"/>
                  </a:moveTo>
                  <a:cubicBezTo>
                    <a:pt x="20" y="0"/>
                    <a:pt x="20" y="0"/>
                    <a:pt x="20" y="0"/>
                  </a:cubicBezTo>
                  <a:cubicBezTo>
                    <a:pt x="17" y="5"/>
                    <a:pt x="13" y="10"/>
                    <a:pt x="9" y="14"/>
                  </a:cubicBezTo>
                  <a:cubicBezTo>
                    <a:pt x="6" y="17"/>
                    <a:pt x="3" y="20"/>
                    <a:pt x="0" y="23"/>
                  </a:cubicBezTo>
                  <a:cubicBezTo>
                    <a:pt x="8" y="32"/>
                    <a:pt x="8" y="32"/>
                    <a:pt x="8" y="32"/>
                  </a:cubicBezTo>
                  <a:cubicBezTo>
                    <a:pt x="16" y="40"/>
                    <a:pt x="16" y="40"/>
                    <a:pt x="16" y="40"/>
                  </a:cubicBezTo>
                  <a:cubicBezTo>
                    <a:pt x="18" y="31"/>
                    <a:pt x="19" y="22"/>
                    <a:pt x="2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0" name="Freeform 130"/>
            <p:cNvSpPr/>
            <p:nvPr/>
          </p:nvSpPr>
          <p:spPr bwMode="auto">
            <a:xfrm>
              <a:off x="2113681" y="3430351"/>
              <a:ext cx="13751" cy="20627"/>
            </a:xfrm>
            <a:custGeom>
              <a:avLst/>
              <a:gdLst>
                <a:gd name="T0" fmla="*/ 8 w 10"/>
                <a:gd name="T1" fmla="*/ 16 h 16"/>
                <a:gd name="T2" fmla="*/ 10 w 10"/>
                <a:gd name="T3" fmla="*/ 8 h 16"/>
                <a:gd name="T4" fmla="*/ 2 w 10"/>
                <a:gd name="T5" fmla="*/ 0 h 16"/>
                <a:gd name="T6" fmla="*/ 0 w 10"/>
                <a:gd name="T7" fmla="*/ 3 h 16"/>
                <a:gd name="T8" fmla="*/ 8 w 10"/>
                <a:gd name="T9" fmla="*/ 16 h 16"/>
              </a:gdLst>
              <a:ahLst/>
              <a:cxnLst>
                <a:cxn ang="0">
                  <a:pos x="T0" y="T1"/>
                </a:cxn>
                <a:cxn ang="0">
                  <a:pos x="T2" y="T3"/>
                </a:cxn>
                <a:cxn ang="0">
                  <a:pos x="T4" y="T5"/>
                </a:cxn>
                <a:cxn ang="0">
                  <a:pos x="T6" y="T7"/>
                </a:cxn>
                <a:cxn ang="0">
                  <a:pos x="T8" y="T9"/>
                </a:cxn>
              </a:cxnLst>
              <a:rect l="0" t="0" r="r" b="b"/>
              <a:pathLst>
                <a:path w="10" h="16">
                  <a:moveTo>
                    <a:pt x="8" y="16"/>
                  </a:moveTo>
                  <a:cubicBezTo>
                    <a:pt x="9" y="13"/>
                    <a:pt x="9" y="11"/>
                    <a:pt x="10" y="8"/>
                  </a:cubicBezTo>
                  <a:cubicBezTo>
                    <a:pt x="2" y="0"/>
                    <a:pt x="2" y="0"/>
                    <a:pt x="2" y="0"/>
                  </a:cubicBezTo>
                  <a:cubicBezTo>
                    <a:pt x="0" y="3"/>
                    <a:pt x="0" y="3"/>
                    <a:pt x="0" y="3"/>
                  </a:cubicBezTo>
                  <a:cubicBezTo>
                    <a:pt x="8" y="16"/>
                    <a:pt x="8" y="16"/>
                    <a:pt x="8" y="16"/>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1" name="Freeform 131"/>
            <p:cNvSpPr/>
            <p:nvPr/>
          </p:nvSpPr>
          <p:spPr bwMode="auto">
            <a:xfrm>
              <a:off x="2087325" y="3430351"/>
              <a:ext cx="148972" cy="846850"/>
            </a:xfrm>
            <a:custGeom>
              <a:avLst/>
              <a:gdLst>
                <a:gd name="T0" fmla="*/ 95 w 108"/>
                <a:gd name="T1" fmla="*/ 51 h 653"/>
                <a:gd name="T2" fmla="*/ 90 w 108"/>
                <a:gd name="T3" fmla="*/ 55 h 653"/>
                <a:gd name="T4" fmla="*/ 98 w 108"/>
                <a:gd name="T5" fmla="*/ 55 h 653"/>
                <a:gd name="T6" fmla="*/ 99 w 108"/>
                <a:gd name="T7" fmla="*/ 58 h 653"/>
                <a:gd name="T8" fmla="*/ 97 w 108"/>
                <a:gd name="T9" fmla="*/ 61 h 653"/>
                <a:gd name="T10" fmla="*/ 101 w 108"/>
                <a:gd name="T11" fmla="*/ 60 h 653"/>
                <a:gd name="T12" fmla="*/ 100 w 108"/>
                <a:gd name="T13" fmla="*/ 63 h 653"/>
                <a:gd name="T14" fmla="*/ 94 w 108"/>
                <a:gd name="T15" fmla="*/ 66 h 653"/>
                <a:gd name="T16" fmla="*/ 93 w 108"/>
                <a:gd name="T17" fmla="*/ 67 h 653"/>
                <a:gd name="T18" fmla="*/ 92 w 108"/>
                <a:gd name="T19" fmla="*/ 68 h 653"/>
                <a:gd name="T20" fmla="*/ 82 w 108"/>
                <a:gd name="T21" fmla="*/ 106 h 653"/>
                <a:gd name="T22" fmla="*/ 0 w 108"/>
                <a:gd name="T23" fmla="*/ 107 h 653"/>
                <a:gd name="T24" fmla="*/ 0 w 108"/>
                <a:gd name="T25" fmla="*/ 117 h 653"/>
                <a:gd name="T26" fmla="*/ 0 w 108"/>
                <a:gd name="T27" fmla="*/ 121 h 653"/>
                <a:gd name="T28" fmla="*/ 42 w 108"/>
                <a:gd name="T29" fmla="*/ 123 h 653"/>
                <a:gd name="T30" fmla="*/ 47 w 108"/>
                <a:gd name="T31" fmla="*/ 123 h 653"/>
                <a:gd name="T32" fmla="*/ 47 w 108"/>
                <a:gd name="T33" fmla="*/ 132 h 653"/>
                <a:gd name="T34" fmla="*/ 64 w 108"/>
                <a:gd name="T35" fmla="*/ 201 h 653"/>
                <a:gd name="T36" fmla="*/ 74 w 108"/>
                <a:gd name="T37" fmla="*/ 252 h 653"/>
                <a:gd name="T38" fmla="*/ 25 w 108"/>
                <a:gd name="T39" fmla="*/ 226 h 653"/>
                <a:gd name="T40" fmla="*/ 29 w 108"/>
                <a:gd name="T41" fmla="*/ 248 h 653"/>
                <a:gd name="T42" fmla="*/ 68 w 108"/>
                <a:gd name="T43" fmla="*/ 290 h 653"/>
                <a:gd name="T44" fmla="*/ 75 w 108"/>
                <a:gd name="T45" fmla="*/ 288 h 653"/>
                <a:gd name="T46" fmla="*/ 66 w 108"/>
                <a:gd name="T47" fmla="*/ 370 h 653"/>
                <a:gd name="T48" fmla="*/ 66 w 108"/>
                <a:gd name="T49" fmla="*/ 463 h 653"/>
                <a:gd name="T50" fmla="*/ 79 w 108"/>
                <a:gd name="T51" fmla="*/ 564 h 653"/>
                <a:gd name="T52" fmla="*/ 79 w 108"/>
                <a:gd name="T53" fmla="*/ 595 h 653"/>
                <a:gd name="T54" fmla="*/ 56 w 108"/>
                <a:gd name="T55" fmla="*/ 614 h 653"/>
                <a:gd name="T56" fmla="*/ 55 w 108"/>
                <a:gd name="T57" fmla="*/ 614 h 653"/>
                <a:gd name="T58" fmla="*/ 52 w 108"/>
                <a:gd name="T59" fmla="*/ 631 h 653"/>
                <a:gd name="T60" fmla="*/ 65 w 108"/>
                <a:gd name="T61" fmla="*/ 637 h 653"/>
                <a:gd name="T62" fmla="*/ 65 w 108"/>
                <a:gd name="T63" fmla="*/ 648 h 653"/>
                <a:gd name="T64" fmla="*/ 98 w 108"/>
                <a:gd name="T65" fmla="*/ 652 h 653"/>
                <a:gd name="T66" fmla="*/ 106 w 108"/>
                <a:gd name="T67" fmla="*/ 645 h 653"/>
                <a:gd name="T68" fmla="*/ 102 w 108"/>
                <a:gd name="T69" fmla="*/ 630 h 653"/>
                <a:gd name="T70" fmla="*/ 93 w 108"/>
                <a:gd name="T71" fmla="*/ 604 h 653"/>
                <a:gd name="T72" fmla="*/ 93 w 108"/>
                <a:gd name="T73" fmla="*/ 544 h 653"/>
                <a:gd name="T74" fmla="*/ 84 w 108"/>
                <a:gd name="T75" fmla="*/ 450 h 653"/>
                <a:gd name="T76" fmla="*/ 84 w 108"/>
                <a:gd name="T77" fmla="*/ 351 h 653"/>
                <a:gd name="T78" fmla="*/ 88 w 108"/>
                <a:gd name="T79" fmla="*/ 283 h 653"/>
                <a:gd name="T80" fmla="*/ 108 w 108"/>
                <a:gd name="T81" fmla="*/ 276 h 653"/>
                <a:gd name="T82" fmla="*/ 93 w 108"/>
                <a:gd name="T83" fmla="*/ 211 h 653"/>
                <a:gd name="T84" fmla="*/ 78 w 108"/>
                <a:gd name="T85" fmla="*/ 121 h 653"/>
                <a:gd name="T86" fmla="*/ 101 w 108"/>
                <a:gd name="T87" fmla="*/ 112 h 653"/>
                <a:gd name="T88" fmla="*/ 101 w 108"/>
                <a:gd name="T89" fmla="*/ 101 h 653"/>
                <a:gd name="T90" fmla="*/ 104 w 108"/>
                <a:gd name="T91" fmla="*/ 94 h 653"/>
                <a:gd name="T92" fmla="*/ 104 w 108"/>
                <a:gd name="T93" fmla="*/ 57 h 653"/>
                <a:gd name="T94" fmla="*/ 97 w 108"/>
                <a:gd name="T95" fmla="*/ 21 h 653"/>
                <a:gd name="T96" fmla="*/ 90 w 108"/>
                <a:gd name="T97" fmla="*/ 0 h 653"/>
                <a:gd name="T98" fmla="*/ 95 w 108"/>
                <a:gd name="T99" fmla="*/ 48 h 653"/>
                <a:gd name="T100" fmla="*/ 95 w 108"/>
                <a:gd name="T101" fmla="*/ 5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653">
                  <a:moveTo>
                    <a:pt x="95" y="51"/>
                  </a:moveTo>
                  <a:cubicBezTo>
                    <a:pt x="94" y="52"/>
                    <a:pt x="93" y="54"/>
                    <a:pt x="90" y="55"/>
                  </a:cubicBezTo>
                  <a:cubicBezTo>
                    <a:pt x="98" y="55"/>
                    <a:pt x="98" y="55"/>
                    <a:pt x="98" y="55"/>
                  </a:cubicBezTo>
                  <a:cubicBezTo>
                    <a:pt x="99" y="56"/>
                    <a:pt x="99" y="57"/>
                    <a:pt x="99" y="58"/>
                  </a:cubicBezTo>
                  <a:cubicBezTo>
                    <a:pt x="98" y="59"/>
                    <a:pt x="98" y="60"/>
                    <a:pt x="97" y="61"/>
                  </a:cubicBezTo>
                  <a:cubicBezTo>
                    <a:pt x="101" y="60"/>
                    <a:pt x="101" y="60"/>
                    <a:pt x="101" y="60"/>
                  </a:cubicBezTo>
                  <a:cubicBezTo>
                    <a:pt x="101" y="61"/>
                    <a:pt x="100" y="62"/>
                    <a:pt x="100" y="63"/>
                  </a:cubicBezTo>
                  <a:cubicBezTo>
                    <a:pt x="99" y="65"/>
                    <a:pt x="97" y="66"/>
                    <a:pt x="94" y="66"/>
                  </a:cubicBezTo>
                  <a:cubicBezTo>
                    <a:pt x="94" y="67"/>
                    <a:pt x="93" y="67"/>
                    <a:pt x="93" y="67"/>
                  </a:cubicBezTo>
                  <a:cubicBezTo>
                    <a:pt x="92" y="68"/>
                    <a:pt x="92" y="68"/>
                    <a:pt x="92" y="68"/>
                  </a:cubicBezTo>
                  <a:cubicBezTo>
                    <a:pt x="94" y="86"/>
                    <a:pt x="91" y="99"/>
                    <a:pt x="82" y="106"/>
                  </a:cubicBezTo>
                  <a:cubicBezTo>
                    <a:pt x="0" y="107"/>
                    <a:pt x="0" y="107"/>
                    <a:pt x="0" y="107"/>
                  </a:cubicBezTo>
                  <a:cubicBezTo>
                    <a:pt x="0" y="117"/>
                    <a:pt x="0" y="117"/>
                    <a:pt x="0" y="117"/>
                  </a:cubicBezTo>
                  <a:cubicBezTo>
                    <a:pt x="0" y="121"/>
                    <a:pt x="0" y="121"/>
                    <a:pt x="0" y="121"/>
                  </a:cubicBezTo>
                  <a:cubicBezTo>
                    <a:pt x="14" y="122"/>
                    <a:pt x="29" y="123"/>
                    <a:pt x="42" y="123"/>
                  </a:cubicBezTo>
                  <a:cubicBezTo>
                    <a:pt x="44" y="123"/>
                    <a:pt x="46" y="123"/>
                    <a:pt x="47" y="123"/>
                  </a:cubicBezTo>
                  <a:cubicBezTo>
                    <a:pt x="47" y="132"/>
                    <a:pt x="47" y="132"/>
                    <a:pt x="47" y="132"/>
                  </a:cubicBezTo>
                  <a:cubicBezTo>
                    <a:pt x="64" y="201"/>
                    <a:pt x="64" y="201"/>
                    <a:pt x="64" y="201"/>
                  </a:cubicBezTo>
                  <a:cubicBezTo>
                    <a:pt x="71" y="219"/>
                    <a:pt x="74" y="236"/>
                    <a:pt x="74" y="252"/>
                  </a:cubicBezTo>
                  <a:cubicBezTo>
                    <a:pt x="55" y="270"/>
                    <a:pt x="39" y="262"/>
                    <a:pt x="25" y="226"/>
                  </a:cubicBezTo>
                  <a:cubicBezTo>
                    <a:pt x="29" y="248"/>
                    <a:pt x="29" y="248"/>
                    <a:pt x="29" y="248"/>
                  </a:cubicBezTo>
                  <a:cubicBezTo>
                    <a:pt x="35" y="282"/>
                    <a:pt x="49" y="296"/>
                    <a:pt x="68" y="290"/>
                  </a:cubicBezTo>
                  <a:cubicBezTo>
                    <a:pt x="75" y="288"/>
                    <a:pt x="75" y="288"/>
                    <a:pt x="75" y="288"/>
                  </a:cubicBezTo>
                  <a:cubicBezTo>
                    <a:pt x="66" y="370"/>
                    <a:pt x="66" y="370"/>
                    <a:pt x="66" y="370"/>
                  </a:cubicBezTo>
                  <a:cubicBezTo>
                    <a:pt x="66" y="463"/>
                    <a:pt x="66" y="463"/>
                    <a:pt x="66" y="463"/>
                  </a:cubicBezTo>
                  <a:cubicBezTo>
                    <a:pt x="79" y="564"/>
                    <a:pt x="79" y="564"/>
                    <a:pt x="79" y="564"/>
                  </a:cubicBezTo>
                  <a:cubicBezTo>
                    <a:pt x="79" y="595"/>
                    <a:pt x="79" y="595"/>
                    <a:pt x="79" y="595"/>
                  </a:cubicBezTo>
                  <a:cubicBezTo>
                    <a:pt x="56" y="614"/>
                    <a:pt x="56" y="614"/>
                    <a:pt x="56" y="614"/>
                  </a:cubicBezTo>
                  <a:cubicBezTo>
                    <a:pt x="56" y="614"/>
                    <a:pt x="56" y="614"/>
                    <a:pt x="55" y="614"/>
                  </a:cubicBezTo>
                  <a:cubicBezTo>
                    <a:pt x="52" y="631"/>
                    <a:pt x="52" y="631"/>
                    <a:pt x="52" y="631"/>
                  </a:cubicBezTo>
                  <a:cubicBezTo>
                    <a:pt x="65" y="637"/>
                    <a:pt x="65" y="637"/>
                    <a:pt x="65" y="637"/>
                  </a:cubicBezTo>
                  <a:cubicBezTo>
                    <a:pt x="65" y="648"/>
                    <a:pt x="65" y="648"/>
                    <a:pt x="65" y="648"/>
                  </a:cubicBezTo>
                  <a:cubicBezTo>
                    <a:pt x="98" y="652"/>
                    <a:pt x="98" y="652"/>
                    <a:pt x="98" y="652"/>
                  </a:cubicBezTo>
                  <a:cubicBezTo>
                    <a:pt x="103" y="653"/>
                    <a:pt x="106" y="650"/>
                    <a:pt x="106" y="645"/>
                  </a:cubicBezTo>
                  <a:cubicBezTo>
                    <a:pt x="106" y="641"/>
                    <a:pt x="105" y="636"/>
                    <a:pt x="102" y="630"/>
                  </a:cubicBezTo>
                  <a:cubicBezTo>
                    <a:pt x="93" y="604"/>
                    <a:pt x="93" y="604"/>
                    <a:pt x="93" y="604"/>
                  </a:cubicBezTo>
                  <a:cubicBezTo>
                    <a:pt x="95" y="586"/>
                    <a:pt x="95" y="566"/>
                    <a:pt x="93" y="544"/>
                  </a:cubicBezTo>
                  <a:cubicBezTo>
                    <a:pt x="84" y="450"/>
                    <a:pt x="84" y="450"/>
                    <a:pt x="84" y="450"/>
                  </a:cubicBezTo>
                  <a:cubicBezTo>
                    <a:pt x="84" y="351"/>
                    <a:pt x="84" y="351"/>
                    <a:pt x="84" y="351"/>
                  </a:cubicBezTo>
                  <a:cubicBezTo>
                    <a:pt x="88" y="283"/>
                    <a:pt x="88" y="283"/>
                    <a:pt x="88" y="283"/>
                  </a:cubicBezTo>
                  <a:cubicBezTo>
                    <a:pt x="108" y="276"/>
                    <a:pt x="108" y="276"/>
                    <a:pt x="108" y="276"/>
                  </a:cubicBezTo>
                  <a:cubicBezTo>
                    <a:pt x="93" y="211"/>
                    <a:pt x="93" y="211"/>
                    <a:pt x="93" y="211"/>
                  </a:cubicBezTo>
                  <a:cubicBezTo>
                    <a:pt x="78" y="121"/>
                    <a:pt x="78" y="121"/>
                    <a:pt x="78" y="121"/>
                  </a:cubicBezTo>
                  <a:cubicBezTo>
                    <a:pt x="90" y="123"/>
                    <a:pt x="98" y="120"/>
                    <a:pt x="101" y="112"/>
                  </a:cubicBezTo>
                  <a:cubicBezTo>
                    <a:pt x="101" y="101"/>
                    <a:pt x="101" y="101"/>
                    <a:pt x="101" y="101"/>
                  </a:cubicBezTo>
                  <a:cubicBezTo>
                    <a:pt x="104" y="94"/>
                    <a:pt x="104" y="94"/>
                    <a:pt x="104" y="94"/>
                  </a:cubicBezTo>
                  <a:cubicBezTo>
                    <a:pt x="104" y="57"/>
                    <a:pt x="104" y="57"/>
                    <a:pt x="104" y="57"/>
                  </a:cubicBezTo>
                  <a:cubicBezTo>
                    <a:pt x="97" y="21"/>
                    <a:pt x="97" y="21"/>
                    <a:pt x="97" y="21"/>
                  </a:cubicBezTo>
                  <a:cubicBezTo>
                    <a:pt x="96" y="11"/>
                    <a:pt x="93" y="3"/>
                    <a:pt x="90" y="0"/>
                  </a:cubicBezTo>
                  <a:cubicBezTo>
                    <a:pt x="93" y="16"/>
                    <a:pt x="94" y="32"/>
                    <a:pt x="95" y="48"/>
                  </a:cubicBezTo>
                  <a:cubicBezTo>
                    <a:pt x="95" y="49"/>
                    <a:pt x="95" y="50"/>
                    <a:pt x="95"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2" name="Freeform 132"/>
            <p:cNvSpPr/>
            <p:nvPr/>
          </p:nvSpPr>
          <p:spPr bwMode="auto">
            <a:xfrm>
              <a:off x="2175562" y="3495668"/>
              <a:ext cx="42400" cy="22919"/>
            </a:xfrm>
            <a:custGeom>
              <a:avLst/>
              <a:gdLst>
                <a:gd name="T0" fmla="*/ 26 w 31"/>
                <a:gd name="T1" fmla="*/ 4 h 17"/>
                <a:gd name="T2" fmla="*/ 31 w 31"/>
                <a:gd name="T3" fmla="*/ 0 h 17"/>
                <a:gd name="T4" fmla="*/ 9 w 31"/>
                <a:gd name="T5" fmla="*/ 3 h 17"/>
                <a:gd name="T6" fmla="*/ 0 w 31"/>
                <a:gd name="T7" fmla="*/ 17 h 17"/>
                <a:gd name="T8" fmla="*/ 12 w 31"/>
                <a:gd name="T9" fmla="*/ 5 h 17"/>
                <a:gd name="T10" fmla="*/ 26 w 31"/>
                <a:gd name="T11" fmla="*/ 4 h 17"/>
              </a:gdLst>
              <a:ahLst/>
              <a:cxnLst>
                <a:cxn ang="0">
                  <a:pos x="T0" y="T1"/>
                </a:cxn>
                <a:cxn ang="0">
                  <a:pos x="T2" y="T3"/>
                </a:cxn>
                <a:cxn ang="0">
                  <a:pos x="T4" y="T5"/>
                </a:cxn>
                <a:cxn ang="0">
                  <a:pos x="T6" y="T7"/>
                </a:cxn>
                <a:cxn ang="0">
                  <a:pos x="T8" y="T9"/>
                </a:cxn>
                <a:cxn ang="0">
                  <a:pos x="T10" y="T11"/>
                </a:cxn>
              </a:cxnLst>
              <a:rect l="0" t="0" r="r" b="b"/>
              <a:pathLst>
                <a:path w="31" h="17">
                  <a:moveTo>
                    <a:pt x="26" y="4"/>
                  </a:moveTo>
                  <a:cubicBezTo>
                    <a:pt x="29" y="3"/>
                    <a:pt x="30" y="1"/>
                    <a:pt x="31" y="0"/>
                  </a:cubicBezTo>
                  <a:cubicBezTo>
                    <a:pt x="9" y="3"/>
                    <a:pt x="9" y="3"/>
                    <a:pt x="9" y="3"/>
                  </a:cubicBezTo>
                  <a:cubicBezTo>
                    <a:pt x="0" y="17"/>
                    <a:pt x="0" y="17"/>
                    <a:pt x="0" y="17"/>
                  </a:cubicBezTo>
                  <a:cubicBezTo>
                    <a:pt x="12" y="5"/>
                    <a:pt x="12" y="5"/>
                    <a:pt x="12" y="5"/>
                  </a:cubicBezTo>
                  <a:cubicBezTo>
                    <a:pt x="26" y="4"/>
                    <a:pt x="26" y="4"/>
                    <a:pt x="26"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3" name="Freeform 133"/>
            <p:cNvSpPr/>
            <p:nvPr/>
          </p:nvSpPr>
          <p:spPr bwMode="auto">
            <a:xfrm>
              <a:off x="2165249" y="3492232"/>
              <a:ext cx="58443" cy="33233"/>
            </a:xfrm>
            <a:custGeom>
              <a:avLst/>
              <a:gdLst>
                <a:gd name="T0" fmla="*/ 42 w 43"/>
                <a:gd name="T1" fmla="*/ 7 h 26"/>
                <a:gd name="T2" fmla="*/ 34 w 43"/>
                <a:gd name="T3" fmla="*/ 7 h 26"/>
                <a:gd name="T4" fmla="*/ 20 w 43"/>
                <a:gd name="T5" fmla="*/ 8 h 26"/>
                <a:gd name="T6" fmla="*/ 8 w 43"/>
                <a:gd name="T7" fmla="*/ 20 h 26"/>
                <a:gd name="T8" fmla="*/ 17 w 43"/>
                <a:gd name="T9" fmla="*/ 6 h 26"/>
                <a:gd name="T10" fmla="*/ 39 w 43"/>
                <a:gd name="T11" fmla="*/ 3 h 26"/>
                <a:gd name="T12" fmla="*/ 39 w 43"/>
                <a:gd name="T13" fmla="*/ 0 h 26"/>
                <a:gd name="T14" fmla="*/ 17 w 43"/>
                <a:gd name="T15" fmla="*/ 1 h 26"/>
                <a:gd name="T16" fmla="*/ 14 w 43"/>
                <a:gd name="T17" fmla="*/ 3 h 26"/>
                <a:gd name="T18" fmla="*/ 0 w 43"/>
                <a:gd name="T19" fmla="*/ 26 h 26"/>
                <a:gd name="T20" fmla="*/ 10 w 43"/>
                <a:gd name="T21" fmla="*/ 24 h 26"/>
                <a:gd name="T22" fmla="*/ 22 w 43"/>
                <a:gd name="T23" fmla="*/ 10 h 26"/>
                <a:gd name="T24" fmla="*/ 43 w 43"/>
                <a:gd name="T25" fmla="*/ 10 h 26"/>
                <a:gd name="T26" fmla="*/ 42 w 43"/>
                <a:gd name="T2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6">
                  <a:moveTo>
                    <a:pt x="42" y="7"/>
                  </a:moveTo>
                  <a:cubicBezTo>
                    <a:pt x="34" y="7"/>
                    <a:pt x="34" y="7"/>
                    <a:pt x="34" y="7"/>
                  </a:cubicBezTo>
                  <a:cubicBezTo>
                    <a:pt x="20" y="8"/>
                    <a:pt x="20" y="8"/>
                    <a:pt x="20" y="8"/>
                  </a:cubicBezTo>
                  <a:cubicBezTo>
                    <a:pt x="8" y="20"/>
                    <a:pt x="8" y="20"/>
                    <a:pt x="8" y="20"/>
                  </a:cubicBezTo>
                  <a:cubicBezTo>
                    <a:pt x="17" y="6"/>
                    <a:pt x="17" y="6"/>
                    <a:pt x="17" y="6"/>
                  </a:cubicBezTo>
                  <a:cubicBezTo>
                    <a:pt x="39" y="3"/>
                    <a:pt x="39" y="3"/>
                    <a:pt x="39" y="3"/>
                  </a:cubicBezTo>
                  <a:cubicBezTo>
                    <a:pt x="39" y="2"/>
                    <a:pt x="39" y="1"/>
                    <a:pt x="39" y="0"/>
                  </a:cubicBezTo>
                  <a:cubicBezTo>
                    <a:pt x="17" y="1"/>
                    <a:pt x="17" y="1"/>
                    <a:pt x="17" y="1"/>
                  </a:cubicBezTo>
                  <a:cubicBezTo>
                    <a:pt x="16" y="2"/>
                    <a:pt x="15" y="3"/>
                    <a:pt x="14" y="3"/>
                  </a:cubicBezTo>
                  <a:cubicBezTo>
                    <a:pt x="7" y="10"/>
                    <a:pt x="3" y="18"/>
                    <a:pt x="0" y="26"/>
                  </a:cubicBezTo>
                  <a:cubicBezTo>
                    <a:pt x="10" y="24"/>
                    <a:pt x="10" y="24"/>
                    <a:pt x="10" y="24"/>
                  </a:cubicBezTo>
                  <a:cubicBezTo>
                    <a:pt x="22" y="10"/>
                    <a:pt x="22" y="10"/>
                    <a:pt x="22" y="10"/>
                  </a:cubicBezTo>
                  <a:cubicBezTo>
                    <a:pt x="43" y="10"/>
                    <a:pt x="43" y="10"/>
                    <a:pt x="43" y="10"/>
                  </a:cubicBezTo>
                  <a:cubicBezTo>
                    <a:pt x="43" y="9"/>
                    <a:pt x="43" y="8"/>
                    <a:pt x="42"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4" name="Freeform 134"/>
            <p:cNvSpPr/>
            <p:nvPr/>
          </p:nvSpPr>
          <p:spPr bwMode="auto">
            <a:xfrm>
              <a:off x="2183584" y="3430351"/>
              <a:ext cx="34378" cy="65319"/>
            </a:xfrm>
            <a:custGeom>
              <a:avLst/>
              <a:gdLst>
                <a:gd name="T0" fmla="*/ 3 w 25"/>
                <a:gd name="T1" fmla="*/ 49 h 51"/>
                <a:gd name="T2" fmla="*/ 25 w 25"/>
                <a:gd name="T3" fmla="*/ 48 h 51"/>
                <a:gd name="T4" fmla="*/ 20 w 25"/>
                <a:gd name="T5" fmla="*/ 0 h 51"/>
                <a:gd name="T6" fmla="*/ 1 w 25"/>
                <a:gd name="T7" fmla="*/ 36 h 51"/>
                <a:gd name="T8" fmla="*/ 0 w 25"/>
                <a:gd name="T9" fmla="*/ 51 h 51"/>
                <a:gd name="T10" fmla="*/ 3 w 25"/>
                <a:gd name="T11" fmla="*/ 49 h 51"/>
              </a:gdLst>
              <a:ahLst/>
              <a:cxnLst>
                <a:cxn ang="0">
                  <a:pos x="T0" y="T1"/>
                </a:cxn>
                <a:cxn ang="0">
                  <a:pos x="T2" y="T3"/>
                </a:cxn>
                <a:cxn ang="0">
                  <a:pos x="T4" y="T5"/>
                </a:cxn>
                <a:cxn ang="0">
                  <a:pos x="T6" y="T7"/>
                </a:cxn>
                <a:cxn ang="0">
                  <a:pos x="T8" y="T9"/>
                </a:cxn>
                <a:cxn ang="0">
                  <a:pos x="T10" y="T11"/>
                </a:cxn>
              </a:cxnLst>
              <a:rect l="0" t="0" r="r" b="b"/>
              <a:pathLst>
                <a:path w="25" h="51">
                  <a:moveTo>
                    <a:pt x="3" y="49"/>
                  </a:moveTo>
                  <a:cubicBezTo>
                    <a:pt x="25" y="48"/>
                    <a:pt x="25" y="48"/>
                    <a:pt x="25" y="48"/>
                  </a:cubicBezTo>
                  <a:cubicBezTo>
                    <a:pt x="24" y="32"/>
                    <a:pt x="23" y="16"/>
                    <a:pt x="20" y="0"/>
                  </a:cubicBezTo>
                  <a:cubicBezTo>
                    <a:pt x="1" y="36"/>
                    <a:pt x="1" y="36"/>
                    <a:pt x="1" y="36"/>
                  </a:cubicBezTo>
                  <a:cubicBezTo>
                    <a:pt x="0" y="51"/>
                    <a:pt x="0" y="51"/>
                    <a:pt x="0" y="51"/>
                  </a:cubicBezTo>
                  <a:cubicBezTo>
                    <a:pt x="1" y="51"/>
                    <a:pt x="2" y="50"/>
                    <a:pt x="3"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5" name="Freeform 135"/>
            <p:cNvSpPr/>
            <p:nvPr/>
          </p:nvSpPr>
          <p:spPr bwMode="auto">
            <a:xfrm>
              <a:off x="2051800" y="3324924"/>
              <a:ext cx="5730" cy="25211"/>
            </a:xfrm>
            <a:custGeom>
              <a:avLst/>
              <a:gdLst>
                <a:gd name="T0" fmla="*/ 0 w 4"/>
                <a:gd name="T1" fmla="*/ 0 h 19"/>
                <a:gd name="T2" fmla="*/ 0 w 4"/>
                <a:gd name="T3" fmla="*/ 5 h 19"/>
                <a:gd name="T4" fmla="*/ 2 w 4"/>
                <a:gd name="T5" fmla="*/ 19 h 19"/>
                <a:gd name="T6" fmla="*/ 2 w 4"/>
                <a:gd name="T7" fmla="*/ 5 h 19"/>
                <a:gd name="T8" fmla="*/ 0 w 4"/>
                <a:gd name="T9" fmla="*/ 0 h 19"/>
              </a:gdLst>
              <a:ahLst/>
              <a:cxnLst>
                <a:cxn ang="0">
                  <a:pos x="T0" y="T1"/>
                </a:cxn>
                <a:cxn ang="0">
                  <a:pos x="T2" y="T3"/>
                </a:cxn>
                <a:cxn ang="0">
                  <a:pos x="T4" y="T5"/>
                </a:cxn>
                <a:cxn ang="0">
                  <a:pos x="T6" y="T7"/>
                </a:cxn>
                <a:cxn ang="0">
                  <a:pos x="T8" y="T9"/>
                </a:cxn>
              </a:cxnLst>
              <a:rect l="0" t="0" r="r" b="b"/>
              <a:pathLst>
                <a:path w="4" h="19">
                  <a:moveTo>
                    <a:pt x="0" y="0"/>
                  </a:moveTo>
                  <a:cubicBezTo>
                    <a:pt x="0" y="5"/>
                    <a:pt x="0" y="5"/>
                    <a:pt x="0" y="5"/>
                  </a:cubicBezTo>
                  <a:cubicBezTo>
                    <a:pt x="0" y="12"/>
                    <a:pt x="1" y="17"/>
                    <a:pt x="2" y="19"/>
                  </a:cubicBezTo>
                  <a:cubicBezTo>
                    <a:pt x="4" y="17"/>
                    <a:pt x="4" y="12"/>
                    <a:pt x="2" y="5"/>
                  </a:cubicBezTo>
                  <a:cubicBezTo>
                    <a:pt x="0" y="0"/>
                    <a:pt x="0" y="0"/>
                    <a:pt x="0"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6" name="Freeform 136"/>
            <p:cNvSpPr/>
            <p:nvPr/>
          </p:nvSpPr>
          <p:spPr bwMode="auto">
            <a:xfrm>
              <a:off x="2055238" y="3331800"/>
              <a:ext cx="5730" cy="20627"/>
            </a:xfrm>
            <a:custGeom>
              <a:avLst/>
              <a:gdLst>
                <a:gd name="T0" fmla="*/ 4 w 4"/>
                <a:gd name="T1" fmla="*/ 16 h 16"/>
                <a:gd name="T2" fmla="*/ 4 w 4"/>
                <a:gd name="T3" fmla="*/ 11 h 16"/>
                <a:gd name="T4" fmla="*/ 0 w 4"/>
                <a:gd name="T5" fmla="*/ 0 h 16"/>
                <a:gd name="T6" fmla="*/ 0 w 4"/>
                <a:gd name="T7" fmla="*/ 14 h 16"/>
                <a:gd name="T8" fmla="*/ 4 w 4"/>
                <a:gd name="T9" fmla="*/ 16 h 16"/>
              </a:gdLst>
              <a:ahLst/>
              <a:cxnLst>
                <a:cxn ang="0">
                  <a:pos x="T0" y="T1"/>
                </a:cxn>
                <a:cxn ang="0">
                  <a:pos x="T2" y="T3"/>
                </a:cxn>
                <a:cxn ang="0">
                  <a:pos x="T4" y="T5"/>
                </a:cxn>
                <a:cxn ang="0">
                  <a:pos x="T6" y="T7"/>
                </a:cxn>
                <a:cxn ang="0">
                  <a:pos x="T8" y="T9"/>
                </a:cxn>
              </a:cxnLst>
              <a:rect l="0" t="0" r="r" b="b"/>
              <a:pathLst>
                <a:path w="4" h="16">
                  <a:moveTo>
                    <a:pt x="4" y="16"/>
                  </a:moveTo>
                  <a:cubicBezTo>
                    <a:pt x="4" y="11"/>
                    <a:pt x="4" y="11"/>
                    <a:pt x="4" y="11"/>
                  </a:cubicBezTo>
                  <a:cubicBezTo>
                    <a:pt x="0" y="0"/>
                    <a:pt x="0" y="0"/>
                    <a:pt x="0" y="0"/>
                  </a:cubicBezTo>
                  <a:cubicBezTo>
                    <a:pt x="2" y="7"/>
                    <a:pt x="2" y="12"/>
                    <a:pt x="0" y="14"/>
                  </a:cubicBezTo>
                  <a:cubicBezTo>
                    <a:pt x="1" y="16"/>
                    <a:pt x="3" y="16"/>
                    <a:pt x="4" y="1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7" name="Freeform 137"/>
            <p:cNvSpPr/>
            <p:nvPr/>
          </p:nvSpPr>
          <p:spPr bwMode="auto">
            <a:xfrm>
              <a:off x="1992211" y="3439518"/>
              <a:ext cx="41254" cy="81362"/>
            </a:xfrm>
            <a:custGeom>
              <a:avLst/>
              <a:gdLst>
                <a:gd name="T0" fmla="*/ 3 w 30"/>
                <a:gd name="T1" fmla="*/ 0 h 63"/>
                <a:gd name="T2" fmla="*/ 0 w 30"/>
                <a:gd name="T3" fmla="*/ 3 h 63"/>
                <a:gd name="T4" fmla="*/ 15 w 30"/>
                <a:gd name="T5" fmla="*/ 60 h 63"/>
                <a:gd name="T6" fmla="*/ 30 w 30"/>
                <a:gd name="T7" fmla="*/ 63 h 63"/>
                <a:gd name="T8" fmla="*/ 3 w 30"/>
                <a:gd name="T9" fmla="*/ 0 h 63"/>
              </a:gdLst>
              <a:ahLst/>
              <a:cxnLst>
                <a:cxn ang="0">
                  <a:pos x="T0" y="T1"/>
                </a:cxn>
                <a:cxn ang="0">
                  <a:pos x="T2" y="T3"/>
                </a:cxn>
                <a:cxn ang="0">
                  <a:pos x="T4" y="T5"/>
                </a:cxn>
                <a:cxn ang="0">
                  <a:pos x="T6" y="T7"/>
                </a:cxn>
                <a:cxn ang="0">
                  <a:pos x="T8" y="T9"/>
                </a:cxn>
              </a:cxnLst>
              <a:rect l="0" t="0" r="r" b="b"/>
              <a:pathLst>
                <a:path w="30" h="63">
                  <a:moveTo>
                    <a:pt x="3" y="0"/>
                  </a:moveTo>
                  <a:cubicBezTo>
                    <a:pt x="2" y="1"/>
                    <a:pt x="1" y="2"/>
                    <a:pt x="0" y="3"/>
                  </a:cubicBezTo>
                  <a:cubicBezTo>
                    <a:pt x="10" y="17"/>
                    <a:pt x="15" y="36"/>
                    <a:pt x="15" y="60"/>
                  </a:cubicBezTo>
                  <a:cubicBezTo>
                    <a:pt x="20" y="61"/>
                    <a:pt x="25" y="62"/>
                    <a:pt x="30" y="63"/>
                  </a:cubicBezTo>
                  <a:cubicBezTo>
                    <a:pt x="24" y="40"/>
                    <a:pt x="15" y="19"/>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8" name="Freeform 138"/>
            <p:cNvSpPr>
              <a:spLocks noEditPoints="1"/>
            </p:cNvSpPr>
            <p:nvPr/>
          </p:nvSpPr>
          <p:spPr bwMode="auto">
            <a:xfrm>
              <a:off x="1985335" y="3442956"/>
              <a:ext cx="27503" cy="91675"/>
            </a:xfrm>
            <a:custGeom>
              <a:avLst/>
              <a:gdLst>
                <a:gd name="T0" fmla="*/ 5 w 20"/>
                <a:gd name="T1" fmla="*/ 0 h 71"/>
                <a:gd name="T2" fmla="*/ 1 w 20"/>
                <a:gd name="T3" fmla="*/ 24 h 71"/>
                <a:gd name="T4" fmla="*/ 3 w 20"/>
                <a:gd name="T5" fmla="*/ 71 h 71"/>
                <a:gd name="T6" fmla="*/ 14 w 20"/>
                <a:gd name="T7" fmla="*/ 66 h 71"/>
                <a:gd name="T8" fmla="*/ 20 w 20"/>
                <a:gd name="T9" fmla="*/ 66 h 71"/>
                <a:gd name="T10" fmla="*/ 14 w 20"/>
                <a:gd name="T11" fmla="*/ 57 h 71"/>
                <a:gd name="T12" fmla="*/ 15 w 20"/>
                <a:gd name="T13" fmla="*/ 55 h 71"/>
                <a:gd name="T14" fmla="*/ 20 w 20"/>
                <a:gd name="T15" fmla="*/ 57 h 71"/>
                <a:gd name="T16" fmla="*/ 5 w 20"/>
                <a:gd name="T17" fmla="*/ 0 h 71"/>
                <a:gd name="T18" fmla="*/ 6 w 20"/>
                <a:gd name="T19" fmla="*/ 6 h 71"/>
                <a:gd name="T20" fmla="*/ 9 w 20"/>
                <a:gd name="T21" fmla="*/ 13 h 71"/>
                <a:gd name="T22" fmla="*/ 9 w 20"/>
                <a:gd name="T23" fmla="*/ 64 h 71"/>
                <a:gd name="T24" fmla="*/ 6 w 20"/>
                <a:gd name="T25" fmla="*/ 66 h 71"/>
                <a:gd name="T26" fmla="*/ 6 w 20"/>
                <a:gd name="T2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71">
                  <a:moveTo>
                    <a:pt x="5" y="0"/>
                  </a:moveTo>
                  <a:cubicBezTo>
                    <a:pt x="1" y="6"/>
                    <a:pt x="0" y="13"/>
                    <a:pt x="1" y="24"/>
                  </a:cubicBezTo>
                  <a:cubicBezTo>
                    <a:pt x="3" y="71"/>
                    <a:pt x="3" y="71"/>
                    <a:pt x="3" y="71"/>
                  </a:cubicBezTo>
                  <a:cubicBezTo>
                    <a:pt x="5" y="69"/>
                    <a:pt x="9" y="67"/>
                    <a:pt x="14" y="66"/>
                  </a:cubicBezTo>
                  <a:cubicBezTo>
                    <a:pt x="20" y="66"/>
                    <a:pt x="20" y="66"/>
                    <a:pt x="20" y="66"/>
                  </a:cubicBezTo>
                  <a:cubicBezTo>
                    <a:pt x="15" y="63"/>
                    <a:pt x="13" y="60"/>
                    <a:pt x="14" y="57"/>
                  </a:cubicBezTo>
                  <a:cubicBezTo>
                    <a:pt x="14" y="56"/>
                    <a:pt x="15" y="55"/>
                    <a:pt x="15" y="55"/>
                  </a:cubicBezTo>
                  <a:cubicBezTo>
                    <a:pt x="17" y="55"/>
                    <a:pt x="18" y="56"/>
                    <a:pt x="20" y="57"/>
                  </a:cubicBezTo>
                  <a:cubicBezTo>
                    <a:pt x="20" y="33"/>
                    <a:pt x="15" y="14"/>
                    <a:pt x="5" y="0"/>
                  </a:cubicBezTo>
                  <a:close/>
                  <a:moveTo>
                    <a:pt x="6" y="6"/>
                  </a:moveTo>
                  <a:cubicBezTo>
                    <a:pt x="9" y="13"/>
                    <a:pt x="9" y="13"/>
                    <a:pt x="9" y="13"/>
                  </a:cubicBezTo>
                  <a:cubicBezTo>
                    <a:pt x="7" y="26"/>
                    <a:pt x="7" y="43"/>
                    <a:pt x="9" y="64"/>
                  </a:cubicBezTo>
                  <a:cubicBezTo>
                    <a:pt x="6" y="66"/>
                    <a:pt x="6" y="66"/>
                    <a:pt x="6" y="66"/>
                  </a:cubicBezTo>
                  <a:cubicBezTo>
                    <a:pt x="3" y="40"/>
                    <a:pt x="3" y="20"/>
                    <a:pt x="6" y="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49" name="Freeform 139"/>
            <p:cNvSpPr/>
            <p:nvPr/>
          </p:nvSpPr>
          <p:spPr bwMode="auto">
            <a:xfrm>
              <a:off x="1988774" y="3450978"/>
              <a:ext cx="8022" cy="77924"/>
            </a:xfrm>
            <a:custGeom>
              <a:avLst/>
              <a:gdLst>
                <a:gd name="T0" fmla="*/ 6 w 6"/>
                <a:gd name="T1" fmla="*/ 7 h 60"/>
                <a:gd name="T2" fmla="*/ 3 w 6"/>
                <a:gd name="T3" fmla="*/ 0 h 60"/>
                <a:gd name="T4" fmla="*/ 3 w 6"/>
                <a:gd name="T5" fmla="*/ 60 h 60"/>
                <a:gd name="T6" fmla="*/ 6 w 6"/>
                <a:gd name="T7" fmla="*/ 58 h 60"/>
                <a:gd name="T8" fmla="*/ 6 w 6"/>
                <a:gd name="T9" fmla="*/ 7 h 60"/>
              </a:gdLst>
              <a:ahLst/>
              <a:cxnLst>
                <a:cxn ang="0">
                  <a:pos x="T0" y="T1"/>
                </a:cxn>
                <a:cxn ang="0">
                  <a:pos x="T2" y="T3"/>
                </a:cxn>
                <a:cxn ang="0">
                  <a:pos x="T4" y="T5"/>
                </a:cxn>
                <a:cxn ang="0">
                  <a:pos x="T6" y="T7"/>
                </a:cxn>
                <a:cxn ang="0">
                  <a:pos x="T8" y="T9"/>
                </a:cxn>
              </a:cxnLst>
              <a:rect l="0" t="0" r="r" b="b"/>
              <a:pathLst>
                <a:path w="6" h="60">
                  <a:moveTo>
                    <a:pt x="6" y="7"/>
                  </a:moveTo>
                  <a:cubicBezTo>
                    <a:pt x="3" y="0"/>
                    <a:pt x="3" y="0"/>
                    <a:pt x="3" y="0"/>
                  </a:cubicBezTo>
                  <a:cubicBezTo>
                    <a:pt x="0" y="14"/>
                    <a:pt x="0" y="34"/>
                    <a:pt x="3" y="60"/>
                  </a:cubicBezTo>
                  <a:cubicBezTo>
                    <a:pt x="6" y="58"/>
                    <a:pt x="6" y="58"/>
                    <a:pt x="6" y="58"/>
                  </a:cubicBezTo>
                  <a:cubicBezTo>
                    <a:pt x="4" y="37"/>
                    <a:pt x="4" y="20"/>
                    <a:pt x="6" y="7"/>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50" name="Freeform 140"/>
            <p:cNvSpPr>
              <a:spLocks noEditPoints="1"/>
            </p:cNvSpPr>
            <p:nvPr/>
          </p:nvSpPr>
          <p:spPr bwMode="auto">
            <a:xfrm>
              <a:off x="2067843" y="3375346"/>
              <a:ext cx="50421" cy="43546"/>
            </a:xfrm>
            <a:custGeom>
              <a:avLst/>
              <a:gdLst>
                <a:gd name="T0" fmla="*/ 13 w 37"/>
                <a:gd name="T1" fmla="*/ 11 h 33"/>
                <a:gd name="T2" fmla="*/ 4 w 37"/>
                <a:gd name="T3" fmla="*/ 3 h 33"/>
                <a:gd name="T4" fmla="*/ 2 w 37"/>
                <a:gd name="T5" fmla="*/ 0 h 33"/>
                <a:gd name="T6" fmla="*/ 0 w 37"/>
                <a:gd name="T7" fmla="*/ 11 h 33"/>
                <a:gd name="T8" fmla="*/ 28 w 37"/>
                <a:gd name="T9" fmla="*/ 33 h 33"/>
                <a:gd name="T10" fmla="*/ 37 w 37"/>
                <a:gd name="T11" fmla="*/ 24 h 33"/>
                <a:gd name="T12" fmla="*/ 36 w 37"/>
                <a:gd name="T13" fmla="*/ 10 h 33"/>
                <a:gd name="T14" fmla="*/ 13 w 37"/>
                <a:gd name="T15" fmla="*/ 11 h 33"/>
                <a:gd name="T16" fmla="*/ 6 w 37"/>
                <a:gd name="T17" fmla="*/ 7 h 33"/>
                <a:gd name="T18" fmla="*/ 8 w 37"/>
                <a:gd name="T19" fmla="*/ 17 h 33"/>
                <a:gd name="T20" fmla="*/ 3 w 37"/>
                <a:gd name="T21" fmla="*/ 11 h 33"/>
                <a:gd name="T22" fmla="*/ 3 w 37"/>
                <a:gd name="T23" fmla="*/ 4 h 33"/>
                <a:gd name="T24" fmla="*/ 6 w 37"/>
                <a:gd name="T2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3">
                  <a:moveTo>
                    <a:pt x="13" y="11"/>
                  </a:moveTo>
                  <a:cubicBezTo>
                    <a:pt x="4" y="3"/>
                    <a:pt x="4" y="3"/>
                    <a:pt x="4" y="3"/>
                  </a:cubicBezTo>
                  <a:cubicBezTo>
                    <a:pt x="3" y="2"/>
                    <a:pt x="2" y="1"/>
                    <a:pt x="2" y="0"/>
                  </a:cubicBezTo>
                  <a:cubicBezTo>
                    <a:pt x="0" y="11"/>
                    <a:pt x="0" y="11"/>
                    <a:pt x="0" y="11"/>
                  </a:cubicBezTo>
                  <a:cubicBezTo>
                    <a:pt x="8" y="20"/>
                    <a:pt x="17" y="27"/>
                    <a:pt x="28" y="33"/>
                  </a:cubicBezTo>
                  <a:cubicBezTo>
                    <a:pt x="31" y="30"/>
                    <a:pt x="34" y="27"/>
                    <a:pt x="37" y="24"/>
                  </a:cubicBezTo>
                  <a:cubicBezTo>
                    <a:pt x="36" y="10"/>
                    <a:pt x="36" y="10"/>
                    <a:pt x="36" y="10"/>
                  </a:cubicBezTo>
                  <a:cubicBezTo>
                    <a:pt x="28" y="15"/>
                    <a:pt x="20" y="16"/>
                    <a:pt x="13" y="11"/>
                  </a:cubicBezTo>
                  <a:close/>
                  <a:moveTo>
                    <a:pt x="6" y="7"/>
                  </a:moveTo>
                  <a:cubicBezTo>
                    <a:pt x="8" y="17"/>
                    <a:pt x="8" y="17"/>
                    <a:pt x="8" y="17"/>
                  </a:cubicBezTo>
                  <a:cubicBezTo>
                    <a:pt x="3" y="11"/>
                    <a:pt x="3" y="11"/>
                    <a:pt x="3" y="11"/>
                  </a:cubicBezTo>
                  <a:cubicBezTo>
                    <a:pt x="3" y="4"/>
                    <a:pt x="3" y="4"/>
                    <a:pt x="3" y="4"/>
                  </a:cubicBezTo>
                  <a:cubicBezTo>
                    <a:pt x="6" y="7"/>
                    <a:pt x="6" y="7"/>
                    <a:pt x="6"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51" name="Freeform 141"/>
            <p:cNvSpPr/>
            <p:nvPr/>
          </p:nvSpPr>
          <p:spPr bwMode="auto">
            <a:xfrm>
              <a:off x="2071281" y="3381074"/>
              <a:ext cx="6876" cy="16043"/>
            </a:xfrm>
            <a:custGeom>
              <a:avLst/>
              <a:gdLst>
                <a:gd name="T0" fmla="*/ 6 w 6"/>
                <a:gd name="T1" fmla="*/ 14 h 14"/>
                <a:gd name="T2" fmla="*/ 4 w 6"/>
                <a:gd name="T3" fmla="*/ 3 h 14"/>
                <a:gd name="T4" fmla="*/ 0 w 6"/>
                <a:gd name="T5" fmla="*/ 0 h 14"/>
                <a:gd name="T6" fmla="*/ 0 w 6"/>
                <a:gd name="T7" fmla="*/ 8 h 14"/>
                <a:gd name="T8" fmla="*/ 6 w 6"/>
                <a:gd name="T9" fmla="*/ 14 h 14"/>
                <a:gd name="T10" fmla="*/ 6 w 6"/>
                <a:gd name="T11" fmla="*/ 14 h 14"/>
              </a:gdLst>
              <a:ahLst/>
              <a:cxnLst>
                <a:cxn ang="0">
                  <a:pos x="T0" y="T1"/>
                </a:cxn>
                <a:cxn ang="0">
                  <a:pos x="T2" y="T3"/>
                </a:cxn>
                <a:cxn ang="0">
                  <a:pos x="T4" y="T5"/>
                </a:cxn>
                <a:cxn ang="0">
                  <a:pos x="T6" y="T7"/>
                </a:cxn>
                <a:cxn ang="0">
                  <a:pos x="T8" y="T9"/>
                </a:cxn>
                <a:cxn ang="0">
                  <a:pos x="T10" y="T11"/>
                </a:cxn>
              </a:cxnLst>
              <a:rect l="0" t="0" r="r" b="b"/>
              <a:pathLst>
                <a:path w="6" h="14">
                  <a:moveTo>
                    <a:pt x="6" y="14"/>
                  </a:moveTo>
                  <a:lnTo>
                    <a:pt x="4" y="3"/>
                  </a:lnTo>
                  <a:lnTo>
                    <a:pt x="0" y="0"/>
                  </a:lnTo>
                  <a:lnTo>
                    <a:pt x="0" y="8"/>
                  </a:lnTo>
                  <a:lnTo>
                    <a:pt x="6" y="14"/>
                  </a:lnTo>
                  <a:lnTo>
                    <a:pt x="6" y="14"/>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52" name="Freeform 142"/>
            <p:cNvSpPr/>
            <p:nvPr/>
          </p:nvSpPr>
          <p:spPr bwMode="auto">
            <a:xfrm>
              <a:off x="2079303" y="3431496"/>
              <a:ext cx="17189" cy="20627"/>
            </a:xfrm>
            <a:custGeom>
              <a:avLst/>
              <a:gdLst>
                <a:gd name="T0" fmla="*/ 12 w 12"/>
                <a:gd name="T1" fmla="*/ 3 h 16"/>
                <a:gd name="T2" fmla="*/ 9 w 12"/>
                <a:gd name="T3" fmla="*/ 0 h 16"/>
                <a:gd name="T4" fmla="*/ 0 w 12"/>
                <a:gd name="T5" fmla="*/ 9 h 16"/>
                <a:gd name="T6" fmla="*/ 2 w 12"/>
                <a:gd name="T7" fmla="*/ 16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9" y="0"/>
                    <a:pt x="9" y="0"/>
                  </a:cubicBezTo>
                  <a:cubicBezTo>
                    <a:pt x="0" y="9"/>
                    <a:pt x="0" y="9"/>
                    <a:pt x="0" y="9"/>
                  </a:cubicBezTo>
                  <a:cubicBezTo>
                    <a:pt x="1" y="12"/>
                    <a:pt x="1" y="14"/>
                    <a:pt x="2" y="16"/>
                  </a:cubicBezTo>
                  <a:cubicBezTo>
                    <a:pt x="12" y="3"/>
                    <a:pt x="12" y="3"/>
                    <a:pt x="12" y="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53" name="Freeform 143"/>
            <p:cNvSpPr/>
            <p:nvPr/>
          </p:nvSpPr>
          <p:spPr bwMode="auto">
            <a:xfrm>
              <a:off x="2091908" y="3421182"/>
              <a:ext cx="14898" cy="19481"/>
            </a:xfrm>
            <a:custGeom>
              <a:avLst/>
              <a:gdLst>
                <a:gd name="T0" fmla="*/ 0 w 13"/>
                <a:gd name="T1" fmla="*/ 9 h 17"/>
                <a:gd name="T2" fmla="*/ 4 w 13"/>
                <a:gd name="T3" fmla="*/ 12 h 17"/>
                <a:gd name="T4" fmla="*/ 7 w 13"/>
                <a:gd name="T5" fmla="*/ 17 h 17"/>
                <a:gd name="T6" fmla="*/ 13 w 13"/>
                <a:gd name="T7" fmla="*/ 7 h 17"/>
                <a:gd name="T8" fmla="*/ 8 w 13"/>
                <a:gd name="T9" fmla="*/ 0 h 17"/>
                <a:gd name="T10" fmla="*/ 0 w 13"/>
                <a:gd name="T11" fmla="*/ 9 h 17"/>
                <a:gd name="T12" fmla="*/ 0 w 13"/>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9"/>
                  </a:moveTo>
                  <a:lnTo>
                    <a:pt x="4" y="12"/>
                  </a:lnTo>
                  <a:lnTo>
                    <a:pt x="7" y="17"/>
                  </a:lnTo>
                  <a:lnTo>
                    <a:pt x="13" y="7"/>
                  </a:lnTo>
                  <a:lnTo>
                    <a:pt x="8" y="0"/>
                  </a:lnTo>
                  <a:lnTo>
                    <a:pt x="0" y="9"/>
                  </a:lnTo>
                  <a:lnTo>
                    <a:pt x="0" y="9"/>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54" name="Freeform 144"/>
            <p:cNvSpPr/>
            <p:nvPr/>
          </p:nvSpPr>
          <p:spPr bwMode="auto">
            <a:xfrm>
              <a:off x="2093054" y="3418892"/>
              <a:ext cx="27503" cy="111157"/>
            </a:xfrm>
            <a:custGeom>
              <a:avLst/>
              <a:gdLst>
                <a:gd name="T0" fmla="*/ 15 w 20"/>
                <a:gd name="T1" fmla="*/ 12 h 86"/>
                <a:gd name="T2" fmla="*/ 17 w 20"/>
                <a:gd name="T3" fmla="*/ 9 h 86"/>
                <a:gd name="T4" fmla="*/ 9 w 20"/>
                <a:gd name="T5" fmla="*/ 0 h 86"/>
                <a:gd name="T6" fmla="*/ 6 w 20"/>
                <a:gd name="T7" fmla="*/ 2 h 86"/>
                <a:gd name="T8" fmla="*/ 10 w 20"/>
                <a:gd name="T9" fmla="*/ 8 h 86"/>
                <a:gd name="T10" fmla="*/ 5 w 20"/>
                <a:gd name="T11" fmla="*/ 17 h 86"/>
                <a:gd name="T12" fmla="*/ 15 w 20"/>
                <a:gd name="T13" fmla="*/ 37 h 86"/>
                <a:gd name="T14" fmla="*/ 0 w 20"/>
                <a:gd name="T15" fmla="*/ 62 h 86"/>
                <a:gd name="T16" fmla="*/ 5 w 20"/>
                <a:gd name="T17" fmla="*/ 86 h 86"/>
                <a:gd name="T18" fmla="*/ 14 w 20"/>
                <a:gd name="T19" fmla="*/ 85 h 86"/>
                <a:gd name="T20" fmla="*/ 20 w 20"/>
                <a:gd name="T21" fmla="*/ 36 h 86"/>
                <a:gd name="T22" fmla="*/ 12 w 20"/>
                <a:gd name="T23" fmla="*/ 16 h 86"/>
                <a:gd name="T24" fmla="*/ 15 w 20"/>
                <a:gd name="T25"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6">
                  <a:moveTo>
                    <a:pt x="15" y="12"/>
                  </a:moveTo>
                  <a:cubicBezTo>
                    <a:pt x="17" y="9"/>
                    <a:pt x="17" y="9"/>
                    <a:pt x="17" y="9"/>
                  </a:cubicBezTo>
                  <a:cubicBezTo>
                    <a:pt x="9" y="0"/>
                    <a:pt x="9" y="0"/>
                    <a:pt x="9" y="0"/>
                  </a:cubicBezTo>
                  <a:cubicBezTo>
                    <a:pt x="6" y="2"/>
                    <a:pt x="6" y="2"/>
                    <a:pt x="6" y="2"/>
                  </a:cubicBezTo>
                  <a:cubicBezTo>
                    <a:pt x="10" y="8"/>
                    <a:pt x="10" y="8"/>
                    <a:pt x="10" y="8"/>
                  </a:cubicBezTo>
                  <a:cubicBezTo>
                    <a:pt x="5" y="17"/>
                    <a:pt x="5" y="17"/>
                    <a:pt x="5" y="17"/>
                  </a:cubicBezTo>
                  <a:cubicBezTo>
                    <a:pt x="15" y="37"/>
                    <a:pt x="15" y="37"/>
                    <a:pt x="15" y="37"/>
                  </a:cubicBezTo>
                  <a:cubicBezTo>
                    <a:pt x="8" y="44"/>
                    <a:pt x="3" y="52"/>
                    <a:pt x="0" y="62"/>
                  </a:cubicBezTo>
                  <a:cubicBezTo>
                    <a:pt x="2" y="70"/>
                    <a:pt x="3" y="78"/>
                    <a:pt x="5" y="86"/>
                  </a:cubicBezTo>
                  <a:cubicBezTo>
                    <a:pt x="14" y="85"/>
                    <a:pt x="14" y="85"/>
                    <a:pt x="14" y="85"/>
                  </a:cubicBezTo>
                  <a:cubicBezTo>
                    <a:pt x="14" y="70"/>
                    <a:pt x="16" y="54"/>
                    <a:pt x="20" y="36"/>
                  </a:cubicBezTo>
                  <a:cubicBezTo>
                    <a:pt x="12" y="16"/>
                    <a:pt x="12" y="16"/>
                    <a:pt x="12" y="16"/>
                  </a:cubicBezTo>
                  <a:cubicBezTo>
                    <a:pt x="15" y="12"/>
                    <a:pt x="15" y="12"/>
                    <a:pt x="15" y="12"/>
                  </a:cubicBezTo>
                  <a:close/>
                </a:path>
              </a:pathLst>
            </a:custGeom>
            <a:solidFill>
              <a:srgbClr val="6F6F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55" name="Freeform 145"/>
            <p:cNvSpPr/>
            <p:nvPr/>
          </p:nvSpPr>
          <p:spPr bwMode="auto">
            <a:xfrm>
              <a:off x="2067843" y="3390244"/>
              <a:ext cx="37816" cy="52713"/>
            </a:xfrm>
            <a:custGeom>
              <a:avLst/>
              <a:gdLst>
                <a:gd name="T0" fmla="*/ 25 w 28"/>
                <a:gd name="T1" fmla="*/ 24 h 41"/>
                <a:gd name="T2" fmla="*/ 28 w 28"/>
                <a:gd name="T3" fmla="*/ 22 h 41"/>
                <a:gd name="T4" fmla="*/ 0 w 28"/>
                <a:gd name="T5" fmla="*/ 0 h 41"/>
                <a:gd name="T6" fmla="*/ 4 w 28"/>
                <a:gd name="T7" fmla="*/ 25 h 41"/>
                <a:gd name="T8" fmla="*/ 9 w 28"/>
                <a:gd name="T9" fmla="*/ 41 h 41"/>
                <a:gd name="T10" fmla="*/ 18 w 28"/>
                <a:gd name="T11" fmla="*/ 32 h 41"/>
                <a:gd name="T12" fmla="*/ 25 w 28"/>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28" h="41">
                  <a:moveTo>
                    <a:pt x="25" y="24"/>
                  </a:moveTo>
                  <a:cubicBezTo>
                    <a:pt x="28" y="22"/>
                    <a:pt x="28" y="22"/>
                    <a:pt x="28" y="22"/>
                  </a:cubicBezTo>
                  <a:cubicBezTo>
                    <a:pt x="17" y="16"/>
                    <a:pt x="8" y="9"/>
                    <a:pt x="0" y="0"/>
                  </a:cubicBezTo>
                  <a:cubicBezTo>
                    <a:pt x="0" y="9"/>
                    <a:pt x="1" y="17"/>
                    <a:pt x="4" y="25"/>
                  </a:cubicBezTo>
                  <a:cubicBezTo>
                    <a:pt x="6" y="31"/>
                    <a:pt x="8" y="36"/>
                    <a:pt x="9" y="41"/>
                  </a:cubicBezTo>
                  <a:cubicBezTo>
                    <a:pt x="18" y="32"/>
                    <a:pt x="18" y="32"/>
                    <a:pt x="18" y="32"/>
                  </a:cubicBezTo>
                  <a:cubicBezTo>
                    <a:pt x="25" y="24"/>
                    <a:pt x="25" y="24"/>
                    <a:pt x="25"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56" name="Freeform 146"/>
            <p:cNvSpPr/>
            <p:nvPr/>
          </p:nvSpPr>
          <p:spPr bwMode="auto">
            <a:xfrm>
              <a:off x="2020860" y="3421182"/>
              <a:ext cx="66465" cy="110010"/>
            </a:xfrm>
            <a:custGeom>
              <a:avLst/>
              <a:gdLst>
                <a:gd name="T0" fmla="*/ 6 w 58"/>
                <a:gd name="T1" fmla="*/ 0 h 96"/>
                <a:gd name="T2" fmla="*/ 0 w 58"/>
                <a:gd name="T3" fmla="*/ 3 h 96"/>
                <a:gd name="T4" fmla="*/ 8 w 58"/>
                <a:gd name="T5" fmla="*/ 19 h 96"/>
                <a:gd name="T6" fmla="*/ 15 w 58"/>
                <a:gd name="T7" fmla="*/ 19 h 96"/>
                <a:gd name="T8" fmla="*/ 12 w 58"/>
                <a:gd name="T9" fmla="*/ 27 h 96"/>
                <a:gd name="T10" fmla="*/ 27 w 58"/>
                <a:gd name="T11" fmla="*/ 54 h 96"/>
                <a:gd name="T12" fmla="*/ 49 w 58"/>
                <a:gd name="T13" fmla="*/ 96 h 96"/>
                <a:gd name="T14" fmla="*/ 58 w 58"/>
                <a:gd name="T15" fmla="*/ 95 h 96"/>
                <a:gd name="T16" fmla="*/ 18 w 58"/>
                <a:gd name="T17" fmla="*/ 22 h 96"/>
                <a:gd name="T18" fmla="*/ 27 w 58"/>
                <a:gd name="T19" fmla="*/ 13 h 96"/>
                <a:gd name="T20" fmla="*/ 13 w 58"/>
                <a:gd name="T21" fmla="*/ 13 h 96"/>
                <a:gd name="T22" fmla="*/ 6 w 58"/>
                <a:gd name="T23" fmla="*/ 0 h 96"/>
                <a:gd name="T24" fmla="*/ 6 w 5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6">
                  <a:moveTo>
                    <a:pt x="6" y="0"/>
                  </a:moveTo>
                  <a:lnTo>
                    <a:pt x="0" y="3"/>
                  </a:lnTo>
                  <a:lnTo>
                    <a:pt x="8" y="19"/>
                  </a:lnTo>
                  <a:lnTo>
                    <a:pt x="15" y="19"/>
                  </a:lnTo>
                  <a:lnTo>
                    <a:pt x="12" y="27"/>
                  </a:lnTo>
                  <a:lnTo>
                    <a:pt x="27" y="54"/>
                  </a:lnTo>
                  <a:lnTo>
                    <a:pt x="49" y="96"/>
                  </a:lnTo>
                  <a:lnTo>
                    <a:pt x="58" y="95"/>
                  </a:lnTo>
                  <a:lnTo>
                    <a:pt x="18" y="22"/>
                  </a:lnTo>
                  <a:lnTo>
                    <a:pt x="27" y="13"/>
                  </a:lnTo>
                  <a:lnTo>
                    <a:pt x="13" y="13"/>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57" name="Freeform 147"/>
            <p:cNvSpPr>
              <a:spLocks noEditPoints="1"/>
            </p:cNvSpPr>
            <p:nvPr/>
          </p:nvSpPr>
          <p:spPr bwMode="auto">
            <a:xfrm>
              <a:off x="1995649" y="3424621"/>
              <a:ext cx="81362" cy="106573"/>
            </a:xfrm>
            <a:custGeom>
              <a:avLst/>
              <a:gdLst>
                <a:gd name="T0" fmla="*/ 31 w 59"/>
                <a:gd name="T1" fmla="*/ 14 h 82"/>
                <a:gd name="T2" fmla="*/ 25 w 59"/>
                <a:gd name="T3" fmla="*/ 14 h 82"/>
                <a:gd name="T4" fmla="*/ 18 w 59"/>
                <a:gd name="T5" fmla="*/ 0 h 82"/>
                <a:gd name="T6" fmla="*/ 0 w 59"/>
                <a:gd name="T7" fmla="*/ 11 h 82"/>
                <a:gd name="T8" fmla="*/ 27 w 59"/>
                <a:gd name="T9" fmla="*/ 74 h 82"/>
                <a:gd name="T10" fmla="*/ 32 w 59"/>
                <a:gd name="T11" fmla="*/ 74 h 82"/>
                <a:gd name="T12" fmla="*/ 44 w 59"/>
                <a:gd name="T13" fmla="*/ 82 h 82"/>
                <a:gd name="T14" fmla="*/ 59 w 59"/>
                <a:gd name="T15" fmla="*/ 82 h 82"/>
                <a:gd name="T16" fmla="*/ 41 w 59"/>
                <a:gd name="T17" fmla="*/ 45 h 82"/>
                <a:gd name="T18" fmla="*/ 28 w 59"/>
                <a:gd name="T19" fmla="*/ 21 h 82"/>
                <a:gd name="T20" fmla="*/ 31 w 59"/>
                <a:gd name="T21" fmla="*/ 14 h 82"/>
                <a:gd name="T22" fmla="*/ 5 w 59"/>
                <a:gd name="T23" fmla="*/ 14 h 82"/>
                <a:gd name="T24" fmla="*/ 3 w 59"/>
                <a:gd name="T25" fmla="*/ 11 h 82"/>
                <a:gd name="T26" fmla="*/ 18 w 59"/>
                <a:gd name="T27" fmla="*/ 3 h 82"/>
                <a:gd name="T28" fmla="*/ 19 w 59"/>
                <a:gd name="T29" fmla="*/ 5 h 82"/>
                <a:gd name="T30" fmla="*/ 5 w 59"/>
                <a:gd name="T31"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82">
                  <a:moveTo>
                    <a:pt x="31" y="14"/>
                  </a:moveTo>
                  <a:cubicBezTo>
                    <a:pt x="25" y="14"/>
                    <a:pt x="25" y="14"/>
                    <a:pt x="25" y="14"/>
                  </a:cubicBezTo>
                  <a:cubicBezTo>
                    <a:pt x="18" y="0"/>
                    <a:pt x="18" y="0"/>
                    <a:pt x="18" y="0"/>
                  </a:cubicBezTo>
                  <a:cubicBezTo>
                    <a:pt x="0" y="11"/>
                    <a:pt x="0" y="11"/>
                    <a:pt x="0" y="11"/>
                  </a:cubicBezTo>
                  <a:cubicBezTo>
                    <a:pt x="12" y="30"/>
                    <a:pt x="21" y="51"/>
                    <a:pt x="27" y="74"/>
                  </a:cubicBezTo>
                  <a:cubicBezTo>
                    <a:pt x="28" y="74"/>
                    <a:pt x="30" y="74"/>
                    <a:pt x="32" y="74"/>
                  </a:cubicBezTo>
                  <a:cubicBezTo>
                    <a:pt x="44" y="82"/>
                    <a:pt x="44" y="82"/>
                    <a:pt x="44" y="82"/>
                  </a:cubicBezTo>
                  <a:cubicBezTo>
                    <a:pt x="59" y="82"/>
                    <a:pt x="59" y="82"/>
                    <a:pt x="59" y="82"/>
                  </a:cubicBezTo>
                  <a:cubicBezTo>
                    <a:pt x="41" y="45"/>
                    <a:pt x="41" y="45"/>
                    <a:pt x="41" y="45"/>
                  </a:cubicBezTo>
                  <a:cubicBezTo>
                    <a:pt x="28" y="21"/>
                    <a:pt x="28" y="21"/>
                    <a:pt x="28" y="21"/>
                  </a:cubicBezTo>
                  <a:cubicBezTo>
                    <a:pt x="31" y="14"/>
                    <a:pt x="31" y="14"/>
                    <a:pt x="31" y="14"/>
                  </a:cubicBezTo>
                  <a:close/>
                  <a:moveTo>
                    <a:pt x="5" y="14"/>
                  </a:moveTo>
                  <a:cubicBezTo>
                    <a:pt x="3" y="11"/>
                    <a:pt x="3" y="11"/>
                    <a:pt x="3" y="11"/>
                  </a:cubicBezTo>
                  <a:cubicBezTo>
                    <a:pt x="18" y="3"/>
                    <a:pt x="18" y="3"/>
                    <a:pt x="18" y="3"/>
                  </a:cubicBezTo>
                  <a:cubicBezTo>
                    <a:pt x="19" y="5"/>
                    <a:pt x="19" y="5"/>
                    <a:pt x="19" y="5"/>
                  </a:cubicBezTo>
                  <a:cubicBezTo>
                    <a:pt x="5" y="14"/>
                    <a:pt x="5" y="14"/>
                    <a:pt x="5" y="1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58" name="Freeform 148"/>
            <p:cNvSpPr/>
            <p:nvPr/>
          </p:nvSpPr>
          <p:spPr bwMode="auto">
            <a:xfrm>
              <a:off x="2000233" y="3429204"/>
              <a:ext cx="21773" cy="13751"/>
            </a:xfrm>
            <a:custGeom>
              <a:avLst/>
              <a:gdLst>
                <a:gd name="T0" fmla="*/ 0 w 19"/>
                <a:gd name="T1" fmla="*/ 9 h 12"/>
                <a:gd name="T2" fmla="*/ 2 w 19"/>
                <a:gd name="T3" fmla="*/ 12 h 12"/>
                <a:gd name="T4" fmla="*/ 19 w 19"/>
                <a:gd name="T5" fmla="*/ 2 h 12"/>
                <a:gd name="T6" fmla="*/ 18 w 19"/>
                <a:gd name="T7" fmla="*/ 0 h 12"/>
                <a:gd name="T8" fmla="*/ 0 w 19"/>
                <a:gd name="T9" fmla="*/ 9 h 12"/>
                <a:gd name="T10" fmla="*/ 0 w 19"/>
                <a:gd name="T11" fmla="*/ 9 h 12"/>
              </a:gdLst>
              <a:ahLst/>
              <a:cxnLst>
                <a:cxn ang="0">
                  <a:pos x="T0" y="T1"/>
                </a:cxn>
                <a:cxn ang="0">
                  <a:pos x="T2" y="T3"/>
                </a:cxn>
                <a:cxn ang="0">
                  <a:pos x="T4" y="T5"/>
                </a:cxn>
                <a:cxn ang="0">
                  <a:pos x="T6" y="T7"/>
                </a:cxn>
                <a:cxn ang="0">
                  <a:pos x="T8" y="T9"/>
                </a:cxn>
                <a:cxn ang="0">
                  <a:pos x="T10" y="T11"/>
                </a:cxn>
              </a:cxnLst>
              <a:rect l="0" t="0" r="r" b="b"/>
              <a:pathLst>
                <a:path w="19" h="12">
                  <a:moveTo>
                    <a:pt x="0" y="9"/>
                  </a:moveTo>
                  <a:lnTo>
                    <a:pt x="2" y="12"/>
                  </a:lnTo>
                  <a:lnTo>
                    <a:pt x="19" y="2"/>
                  </a:lnTo>
                  <a:lnTo>
                    <a:pt x="18" y="0"/>
                  </a:lnTo>
                  <a:lnTo>
                    <a:pt x="0" y="9"/>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59" name="Freeform 149"/>
            <p:cNvSpPr/>
            <p:nvPr/>
          </p:nvSpPr>
          <p:spPr bwMode="auto">
            <a:xfrm>
              <a:off x="2110243" y="3433788"/>
              <a:ext cx="14898" cy="30941"/>
            </a:xfrm>
            <a:custGeom>
              <a:avLst/>
              <a:gdLst>
                <a:gd name="T0" fmla="*/ 8 w 11"/>
                <a:gd name="T1" fmla="*/ 24 h 24"/>
                <a:gd name="T2" fmla="*/ 9 w 11"/>
                <a:gd name="T3" fmla="*/ 21 h 24"/>
                <a:gd name="T4" fmla="*/ 11 w 11"/>
                <a:gd name="T5" fmla="*/ 13 h 24"/>
                <a:gd name="T6" fmla="*/ 3 w 11"/>
                <a:gd name="T7" fmla="*/ 0 h 24"/>
                <a:gd name="T8" fmla="*/ 0 w 11"/>
                <a:gd name="T9" fmla="*/ 4 h 24"/>
                <a:gd name="T10" fmla="*/ 8 w 11"/>
                <a:gd name="T11" fmla="*/ 24 h 24"/>
              </a:gdLst>
              <a:ahLst/>
              <a:cxnLst>
                <a:cxn ang="0">
                  <a:pos x="T0" y="T1"/>
                </a:cxn>
                <a:cxn ang="0">
                  <a:pos x="T2" y="T3"/>
                </a:cxn>
                <a:cxn ang="0">
                  <a:pos x="T4" y="T5"/>
                </a:cxn>
                <a:cxn ang="0">
                  <a:pos x="T6" y="T7"/>
                </a:cxn>
                <a:cxn ang="0">
                  <a:pos x="T8" y="T9"/>
                </a:cxn>
                <a:cxn ang="0">
                  <a:pos x="T10" y="T11"/>
                </a:cxn>
              </a:cxnLst>
              <a:rect l="0" t="0" r="r" b="b"/>
              <a:pathLst>
                <a:path w="11" h="24">
                  <a:moveTo>
                    <a:pt x="8" y="24"/>
                  </a:moveTo>
                  <a:cubicBezTo>
                    <a:pt x="8" y="23"/>
                    <a:pt x="9" y="22"/>
                    <a:pt x="9" y="21"/>
                  </a:cubicBezTo>
                  <a:cubicBezTo>
                    <a:pt x="10" y="18"/>
                    <a:pt x="10" y="16"/>
                    <a:pt x="11" y="13"/>
                  </a:cubicBezTo>
                  <a:cubicBezTo>
                    <a:pt x="3" y="0"/>
                    <a:pt x="3" y="0"/>
                    <a:pt x="3" y="0"/>
                  </a:cubicBezTo>
                  <a:cubicBezTo>
                    <a:pt x="0" y="4"/>
                    <a:pt x="0" y="4"/>
                    <a:pt x="0" y="4"/>
                  </a:cubicBezTo>
                  <a:cubicBezTo>
                    <a:pt x="8" y="24"/>
                    <a:pt x="8" y="24"/>
                    <a:pt x="8"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0" name="Freeform 150"/>
            <p:cNvSpPr/>
            <p:nvPr/>
          </p:nvSpPr>
          <p:spPr bwMode="auto">
            <a:xfrm>
              <a:off x="2087325" y="3440664"/>
              <a:ext cx="26357" cy="58443"/>
            </a:xfrm>
            <a:custGeom>
              <a:avLst/>
              <a:gdLst>
                <a:gd name="T0" fmla="*/ 19 w 19"/>
                <a:gd name="T1" fmla="*/ 20 h 45"/>
                <a:gd name="T2" fmla="*/ 9 w 19"/>
                <a:gd name="T3" fmla="*/ 0 h 45"/>
                <a:gd name="T4" fmla="*/ 3 w 19"/>
                <a:gd name="T5" fmla="*/ 11 h 45"/>
                <a:gd name="T6" fmla="*/ 0 w 19"/>
                <a:gd name="T7" fmla="*/ 27 h 45"/>
                <a:gd name="T8" fmla="*/ 4 w 19"/>
                <a:gd name="T9" fmla="*/ 45 h 45"/>
                <a:gd name="T10" fmla="*/ 19 w 19"/>
                <a:gd name="T11" fmla="*/ 20 h 45"/>
              </a:gdLst>
              <a:ahLst/>
              <a:cxnLst>
                <a:cxn ang="0">
                  <a:pos x="T0" y="T1"/>
                </a:cxn>
                <a:cxn ang="0">
                  <a:pos x="T2" y="T3"/>
                </a:cxn>
                <a:cxn ang="0">
                  <a:pos x="T4" y="T5"/>
                </a:cxn>
                <a:cxn ang="0">
                  <a:pos x="T6" y="T7"/>
                </a:cxn>
                <a:cxn ang="0">
                  <a:pos x="T8" y="T9"/>
                </a:cxn>
                <a:cxn ang="0">
                  <a:pos x="T10" y="T11"/>
                </a:cxn>
              </a:cxnLst>
              <a:rect l="0" t="0" r="r" b="b"/>
              <a:pathLst>
                <a:path w="19" h="45">
                  <a:moveTo>
                    <a:pt x="19" y="20"/>
                  </a:moveTo>
                  <a:cubicBezTo>
                    <a:pt x="9" y="0"/>
                    <a:pt x="9" y="0"/>
                    <a:pt x="9" y="0"/>
                  </a:cubicBezTo>
                  <a:cubicBezTo>
                    <a:pt x="3" y="11"/>
                    <a:pt x="3" y="11"/>
                    <a:pt x="3" y="11"/>
                  </a:cubicBezTo>
                  <a:cubicBezTo>
                    <a:pt x="0" y="27"/>
                    <a:pt x="0" y="27"/>
                    <a:pt x="0" y="27"/>
                  </a:cubicBezTo>
                  <a:cubicBezTo>
                    <a:pt x="2" y="33"/>
                    <a:pt x="3" y="39"/>
                    <a:pt x="4" y="45"/>
                  </a:cubicBezTo>
                  <a:cubicBezTo>
                    <a:pt x="7" y="35"/>
                    <a:pt x="12" y="27"/>
                    <a:pt x="19" y="20"/>
                  </a:cubicBez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1" name="Freeform 151"/>
            <p:cNvSpPr/>
            <p:nvPr/>
          </p:nvSpPr>
          <p:spPr bwMode="auto">
            <a:xfrm>
              <a:off x="2082741" y="3434936"/>
              <a:ext cx="17189" cy="40108"/>
            </a:xfrm>
            <a:custGeom>
              <a:avLst/>
              <a:gdLst>
                <a:gd name="T0" fmla="*/ 0 w 13"/>
                <a:gd name="T1" fmla="*/ 13 h 31"/>
                <a:gd name="T2" fmla="*/ 4 w 13"/>
                <a:gd name="T3" fmla="*/ 31 h 31"/>
                <a:gd name="T4" fmla="*/ 7 w 13"/>
                <a:gd name="T5" fmla="*/ 15 h 31"/>
                <a:gd name="T6" fmla="*/ 13 w 13"/>
                <a:gd name="T7" fmla="*/ 4 h 31"/>
                <a:gd name="T8" fmla="*/ 10 w 13"/>
                <a:gd name="T9" fmla="*/ 0 h 31"/>
                <a:gd name="T10" fmla="*/ 0 w 13"/>
                <a:gd name="T11" fmla="*/ 13 h 31"/>
              </a:gdLst>
              <a:ahLst/>
              <a:cxnLst>
                <a:cxn ang="0">
                  <a:pos x="T0" y="T1"/>
                </a:cxn>
                <a:cxn ang="0">
                  <a:pos x="T2" y="T3"/>
                </a:cxn>
                <a:cxn ang="0">
                  <a:pos x="T4" y="T5"/>
                </a:cxn>
                <a:cxn ang="0">
                  <a:pos x="T6" y="T7"/>
                </a:cxn>
                <a:cxn ang="0">
                  <a:pos x="T8" y="T9"/>
                </a:cxn>
                <a:cxn ang="0">
                  <a:pos x="T10" y="T11"/>
                </a:cxn>
              </a:cxnLst>
              <a:rect l="0" t="0" r="r" b="b"/>
              <a:pathLst>
                <a:path w="13" h="31">
                  <a:moveTo>
                    <a:pt x="0" y="13"/>
                  </a:moveTo>
                  <a:cubicBezTo>
                    <a:pt x="2" y="19"/>
                    <a:pt x="3" y="25"/>
                    <a:pt x="4" y="31"/>
                  </a:cubicBezTo>
                  <a:cubicBezTo>
                    <a:pt x="7" y="15"/>
                    <a:pt x="7" y="15"/>
                    <a:pt x="7" y="15"/>
                  </a:cubicBezTo>
                  <a:cubicBezTo>
                    <a:pt x="13" y="4"/>
                    <a:pt x="13" y="4"/>
                    <a:pt x="13" y="4"/>
                  </a:cubicBezTo>
                  <a:cubicBezTo>
                    <a:pt x="10" y="0"/>
                    <a:pt x="10" y="0"/>
                    <a:pt x="10" y="0"/>
                  </a:cubicBezTo>
                  <a:cubicBezTo>
                    <a:pt x="0" y="13"/>
                    <a:pt x="0" y="13"/>
                    <a:pt x="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2" name="Freeform 152"/>
            <p:cNvSpPr/>
            <p:nvPr/>
          </p:nvSpPr>
          <p:spPr bwMode="auto">
            <a:xfrm>
              <a:off x="2077011" y="3530049"/>
              <a:ext cx="10314" cy="28649"/>
            </a:xfrm>
            <a:custGeom>
              <a:avLst/>
              <a:gdLst>
                <a:gd name="T0" fmla="*/ 9 w 9"/>
                <a:gd name="T1" fmla="*/ 0 h 25"/>
                <a:gd name="T2" fmla="*/ 0 w 9"/>
                <a:gd name="T3" fmla="*/ 1 h 25"/>
                <a:gd name="T4" fmla="*/ 0 w 9"/>
                <a:gd name="T5" fmla="*/ 25 h 25"/>
                <a:gd name="T6" fmla="*/ 9 w 9"/>
                <a:gd name="T7" fmla="*/ 25 h 25"/>
                <a:gd name="T8" fmla="*/ 9 w 9"/>
                <a:gd name="T9" fmla="*/ 0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lnTo>
                    <a:pt x="0" y="1"/>
                  </a:lnTo>
                  <a:lnTo>
                    <a:pt x="0" y="25"/>
                  </a:lnTo>
                  <a:lnTo>
                    <a:pt x="9" y="25"/>
                  </a:lnTo>
                  <a:lnTo>
                    <a:pt x="9" y="0"/>
                  </a:lnTo>
                  <a:lnTo>
                    <a:pt x="9"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3" name="Freeform 153"/>
            <p:cNvSpPr/>
            <p:nvPr/>
          </p:nvSpPr>
          <p:spPr bwMode="auto">
            <a:xfrm>
              <a:off x="2077011" y="3558697"/>
              <a:ext cx="10314" cy="22919"/>
            </a:xfrm>
            <a:custGeom>
              <a:avLst/>
              <a:gdLst>
                <a:gd name="T0" fmla="*/ 9 w 9"/>
                <a:gd name="T1" fmla="*/ 9 h 20"/>
                <a:gd name="T2" fmla="*/ 9 w 9"/>
                <a:gd name="T3" fmla="*/ 0 h 20"/>
                <a:gd name="T4" fmla="*/ 0 w 9"/>
                <a:gd name="T5" fmla="*/ 0 h 20"/>
                <a:gd name="T6" fmla="*/ 0 w 9"/>
                <a:gd name="T7" fmla="*/ 7 h 20"/>
                <a:gd name="T8" fmla="*/ 0 w 9"/>
                <a:gd name="T9" fmla="*/ 20 h 20"/>
                <a:gd name="T10" fmla="*/ 9 w 9"/>
                <a:gd name="T11" fmla="*/ 20 h 20"/>
                <a:gd name="T12" fmla="*/ 9 w 9"/>
                <a:gd name="T13" fmla="*/ 9 h 20"/>
                <a:gd name="T14" fmla="*/ 9 w 9"/>
                <a:gd name="T15" fmla="*/ 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9" y="9"/>
                  </a:moveTo>
                  <a:lnTo>
                    <a:pt x="9" y="0"/>
                  </a:lnTo>
                  <a:lnTo>
                    <a:pt x="0" y="0"/>
                  </a:lnTo>
                  <a:lnTo>
                    <a:pt x="0" y="7"/>
                  </a:lnTo>
                  <a:lnTo>
                    <a:pt x="0" y="20"/>
                  </a:lnTo>
                  <a:lnTo>
                    <a:pt x="9" y="20"/>
                  </a:lnTo>
                  <a:lnTo>
                    <a:pt x="9" y="9"/>
                  </a:lnTo>
                  <a:lnTo>
                    <a:pt x="9" y="9"/>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4" name="Freeform 154"/>
            <p:cNvSpPr/>
            <p:nvPr/>
          </p:nvSpPr>
          <p:spPr bwMode="auto">
            <a:xfrm>
              <a:off x="1986482" y="3531195"/>
              <a:ext cx="90530" cy="51568"/>
            </a:xfrm>
            <a:custGeom>
              <a:avLst/>
              <a:gdLst>
                <a:gd name="T0" fmla="*/ 66 w 66"/>
                <a:gd name="T1" fmla="*/ 27 h 40"/>
                <a:gd name="T2" fmla="*/ 66 w 66"/>
                <a:gd name="T3" fmla="*/ 21 h 40"/>
                <a:gd name="T4" fmla="*/ 66 w 66"/>
                <a:gd name="T5" fmla="*/ 0 h 40"/>
                <a:gd name="T6" fmla="*/ 55 w 66"/>
                <a:gd name="T7" fmla="*/ 22 h 40"/>
                <a:gd name="T8" fmla="*/ 19 w 66"/>
                <a:gd name="T9" fmla="*/ 28 h 40"/>
                <a:gd name="T10" fmla="*/ 0 w 66"/>
                <a:gd name="T11" fmla="*/ 36 h 40"/>
                <a:gd name="T12" fmla="*/ 4 w 66"/>
                <a:gd name="T13" fmla="*/ 40 h 40"/>
                <a:gd name="T14" fmla="*/ 11 w 66"/>
                <a:gd name="T15" fmla="*/ 36 h 40"/>
                <a:gd name="T16" fmla="*/ 19 w 66"/>
                <a:gd name="T17" fmla="*/ 35 h 40"/>
                <a:gd name="T18" fmla="*/ 52 w 66"/>
                <a:gd name="T19" fmla="*/ 28 h 40"/>
                <a:gd name="T20" fmla="*/ 66 w 66"/>
                <a:gd name="T21"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0">
                  <a:moveTo>
                    <a:pt x="66" y="27"/>
                  </a:moveTo>
                  <a:cubicBezTo>
                    <a:pt x="66" y="21"/>
                    <a:pt x="66" y="21"/>
                    <a:pt x="66" y="21"/>
                  </a:cubicBezTo>
                  <a:cubicBezTo>
                    <a:pt x="66" y="0"/>
                    <a:pt x="66" y="0"/>
                    <a:pt x="66" y="0"/>
                  </a:cubicBezTo>
                  <a:cubicBezTo>
                    <a:pt x="55" y="22"/>
                    <a:pt x="55" y="22"/>
                    <a:pt x="55" y="22"/>
                  </a:cubicBezTo>
                  <a:cubicBezTo>
                    <a:pt x="19" y="28"/>
                    <a:pt x="19" y="28"/>
                    <a:pt x="19" y="28"/>
                  </a:cubicBezTo>
                  <a:cubicBezTo>
                    <a:pt x="0" y="36"/>
                    <a:pt x="0" y="36"/>
                    <a:pt x="0" y="36"/>
                  </a:cubicBezTo>
                  <a:cubicBezTo>
                    <a:pt x="0" y="39"/>
                    <a:pt x="1" y="40"/>
                    <a:pt x="4" y="40"/>
                  </a:cubicBezTo>
                  <a:cubicBezTo>
                    <a:pt x="5" y="39"/>
                    <a:pt x="8" y="38"/>
                    <a:pt x="11" y="36"/>
                  </a:cubicBezTo>
                  <a:cubicBezTo>
                    <a:pt x="19" y="35"/>
                    <a:pt x="19" y="35"/>
                    <a:pt x="19" y="35"/>
                  </a:cubicBezTo>
                  <a:cubicBezTo>
                    <a:pt x="32" y="35"/>
                    <a:pt x="43" y="33"/>
                    <a:pt x="52" y="28"/>
                  </a:cubicBezTo>
                  <a:cubicBezTo>
                    <a:pt x="66" y="27"/>
                    <a:pt x="66" y="27"/>
                    <a:pt x="66" y="27"/>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5" name="Freeform 155"/>
            <p:cNvSpPr>
              <a:spLocks noEditPoints="1"/>
            </p:cNvSpPr>
            <p:nvPr/>
          </p:nvSpPr>
          <p:spPr bwMode="auto">
            <a:xfrm>
              <a:off x="1980752" y="3514005"/>
              <a:ext cx="96259" cy="64173"/>
            </a:xfrm>
            <a:custGeom>
              <a:avLst/>
              <a:gdLst>
                <a:gd name="T0" fmla="*/ 55 w 70"/>
                <a:gd name="T1" fmla="*/ 13 h 49"/>
                <a:gd name="T2" fmla="*/ 43 w 70"/>
                <a:gd name="T3" fmla="*/ 5 h 49"/>
                <a:gd name="T4" fmla="*/ 38 w 70"/>
                <a:gd name="T5" fmla="*/ 5 h 49"/>
                <a:gd name="T6" fmla="*/ 23 w 70"/>
                <a:gd name="T7" fmla="*/ 2 h 49"/>
                <a:gd name="T8" fmla="*/ 18 w 70"/>
                <a:gd name="T9" fmla="*/ 0 h 49"/>
                <a:gd name="T10" fmla="*/ 17 w 70"/>
                <a:gd name="T11" fmla="*/ 2 h 49"/>
                <a:gd name="T12" fmla="*/ 34 w 70"/>
                <a:gd name="T13" fmla="*/ 10 h 49"/>
                <a:gd name="T14" fmla="*/ 23 w 70"/>
                <a:gd name="T15" fmla="*/ 11 h 49"/>
                <a:gd name="T16" fmla="*/ 17 w 70"/>
                <a:gd name="T17" fmla="*/ 11 h 49"/>
                <a:gd name="T18" fmla="*/ 6 w 70"/>
                <a:gd name="T19" fmla="*/ 16 h 49"/>
                <a:gd name="T20" fmla="*/ 0 w 70"/>
                <a:gd name="T21" fmla="*/ 24 h 49"/>
                <a:gd name="T22" fmla="*/ 15 w 70"/>
                <a:gd name="T23" fmla="*/ 18 h 49"/>
                <a:gd name="T24" fmla="*/ 20 w 70"/>
                <a:gd name="T25" fmla="*/ 21 h 49"/>
                <a:gd name="T26" fmla="*/ 0 w 70"/>
                <a:gd name="T27" fmla="*/ 31 h 49"/>
                <a:gd name="T28" fmla="*/ 0 w 70"/>
                <a:gd name="T29" fmla="*/ 35 h 49"/>
                <a:gd name="T30" fmla="*/ 16 w 70"/>
                <a:gd name="T31" fmla="*/ 26 h 49"/>
                <a:gd name="T32" fmla="*/ 20 w 70"/>
                <a:gd name="T33" fmla="*/ 28 h 49"/>
                <a:gd name="T34" fmla="*/ 3 w 70"/>
                <a:gd name="T35" fmla="*/ 39 h 49"/>
                <a:gd name="T36" fmla="*/ 2 w 70"/>
                <a:gd name="T37" fmla="*/ 42 h 49"/>
                <a:gd name="T38" fmla="*/ 1 w 70"/>
                <a:gd name="T39" fmla="*/ 47 h 49"/>
                <a:gd name="T40" fmla="*/ 19 w 70"/>
                <a:gd name="T41" fmla="*/ 33 h 49"/>
                <a:gd name="T42" fmla="*/ 23 w 70"/>
                <a:gd name="T43" fmla="*/ 36 h 49"/>
                <a:gd name="T44" fmla="*/ 4 w 70"/>
                <a:gd name="T45" fmla="*/ 49 h 49"/>
                <a:gd name="T46" fmla="*/ 23 w 70"/>
                <a:gd name="T47" fmla="*/ 41 h 49"/>
                <a:gd name="T48" fmla="*/ 59 w 70"/>
                <a:gd name="T49" fmla="*/ 35 h 49"/>
                <a:gd name="T50" fmla="*/ 70 w 70"/>
                <a:gd name="T51" fmla="*/ 13 h 49"/>
                <a:gd name="T52" fmla="*/ 55 w 70"/>
                <a:gd name="T53" fmla="*/ 13 h 49"/>
                <a:gd name="T54" fmla="*/ 38 w 70"/>
                <a:gd name="T55" fmla="*/ 11 h 49"/>
                <a:gd name="T56" fmla="*/ 35 w 70"/>
                <a:gd name="T57" fmla="*/ 7 h 49"/>
                <a:gd name="T58" fmla="*/ 42 w 70"/>
                <a:gd name="T59" fmla="*/ 8 h 49"/>
                <a:gd name="T60" fmla="*/ 53 w 70"/>
                <a:gd name="T61" fmla="*/ 16 h 49"/>
                <a:gd name="T62" fmla="*/ 66 w 70"/>
                <a:gd name="T63" fmla="*/ 16 h 49"/>
                <a:gd name="T64" fmla="*/ 52 w 70"/>
                <a:gd name="T65" fmla="*/ 19 h 49"/>
                <a:gd name="T66" fmla="*/ 40 w 70"/>
                <a:gd name="T67" fmla="*/ 13 h 49"/>
                <a:gd name="T68" fmla="*/ 19 w 70"/>
                <a:gd name="T69" fmla="*/ 16 h 49"/>
                <a:gd name="T70" fmla="*/ 21 w 70"/>
                <a:gd name="T71" fmla="*/ 13 h 49"/>
                <a:gd name="T72" fmla="*/ 38 w 70"/>
                <a:gd name="T7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49">
                  <a:moveTo>
                    <a:pt x="55" y="13"/>
                  </a:moveTo>
                  <a:cubicBezTo>
                    <a:pt x="43" y="5"/>
                    <a:pt x="43" y="5"/>
                    <a:pt x="43" y="5"/>
                  </a:cubicBezTo>
                  <a:cubicBezTo>
                    <a:pt x="41" y="5"/>
                    <a:pt x="39" y="5"/>
                    <a:pt x="38" y="5"/>
                  </a:cubicBezTo>
                  <a:cubicBezTo>
                    <a:pt x="33" y="4"/>
                    <a:pt x="28" y="3"/>
                    <a:pt x="23" y="2"/>
                  </a:cubicBezTo>
                  <a:cubicBezTo>
                    <a:pt x="21" y="1"/>
                    <a:pt x="20" y="0"/>
                    <a:pt x="18" y="0"/>
                  </a:cubicBezTo>
                  <a:cubicBezTo>
                    <a:pt x="18" y="0"/>
                    <a:pt x="17" y="1"/>
                    <a:pt x="17" y="2"/>
                  </a:cubicBezTo>
                  <a:cubicBezTo>
                    <a:pt x="21" y="6"/>
                    <a:pt x="27" y="9"/>
                    <a:pt x="34" y="10"/>
                  </a:cubicBezTo>
                  <a:cubicBezTo>
                    <a:pt x="23" y="11"/>
                    <a:pt x="23" y="11"/>
                    <a:pt x="23" y="11"/>
                  </a:cubicBezTo>
                  <a:cubicBezTo>
                    <a:pt x="17" y="11"/>
                    <a:pt x="17" y="11"/>
                    <a:pt x="17" y="11"/>
                  </a:cubicBezTo>
                  <a:cubicBezTo>
                    <a:pt x="12" y="12"/>
                    <a:pt x="8" y="14"/>
                    <a:pt x="6" y="16"/>
                  </a:cubicBezTo>
                  <a:cubicBezTo>
                    <a:pt x="2" y="18"/>
                    <a:pt x="1" y="21"/>
                    <a:pt x="0" y="24"/>
                  </a:cubicBezTo>
                  <a:cubicBezTo>
                    <a:pt x="4" y="21"/>
                    <a:pt x="9" y="19"/>
                    <a:pt x="15" y="18"/>
                  </a:cubicBezTo>
                  <a:cubicBezTo>
                    <a:pt x="20" y="21"/>
                    <a:pt x="20" y="21"/>
                    <a:pt x="20" y="21"/>
                  </a:cubicBezTo>
                  <a:cubicBezTo>
                    <a:pt x="11" y="21"/>
                    <a:pt x="5" y="24"/>
                    <a:pt x="0" y="31"/>
                  </a:cubicBezTo>
                  <a:cubicBezTo>
                    <a:pt x="0" y="32"/>
                    <a:pt x="0" y="34"/>
                    <a:pt x="0" y="35"/>
                  </a:cubicBezTo>
                  <a:cubicBezTo>
                    <a:pt x="4" y="29"/>
                    <a:pt x="10" y="26"/>
                    <a:pt x="16" y="26"/>
                  </a:cubicBezTo>
                  <a:cubicBezTo>
                    <a:pt x="20" y="28"/>
                    <a:pt x="20" y="28"/>
                    <a:pt x="20" y="28"/>
                  </a:cubicBezTo>
                  <a:cubicBezTo>
                    <a:pt x="11" y="29"/>
                    <a:pt x="5" y="33"/>
                    <a:pt x="3" y="39"/>
                  </a:cubicBezTo>
                  <a:cubicBezTo>
                    <a:pt x="2" y="40"/>
                    <a:pt x="2" y="41"/>
                    <a:pt x="2" y="42"/>
                  </a:cubicBezTo>
                  <a:cubicBezTo>
                    <a:pt x="1" y="44"/>
                    <a:pt x="1" y="45"/>
                    <a:pt x="1" y="47"/>
                  </a:cubicBezTo>
                  <a:cubicBezTo>
                    <a:pt x="7" y="38"/>
                    <a:pt x="13" y="34"/>
                    <a:pt x="19" y="33"/>
                  </a:cubicBezTo>
                  <a:cubicBezTo>
                    <a:pt x="23" y="36"/>
                    <a:pt x="23" y="36"/>
                    <a:pt x="23" y="36"/>
                  </a:cubicBezTo>
                  <a:cubicBezTo>
                    <a:pt x="11" y="38"/>
                    <a:pt x="5" y="42"/>
                    <a:pt x="4" y="49"/>
                  </a:cubicBezTo>
                  <a:cubicBezTo>
                    <a:pt x="23" y="41"/>
                    <a:pt x="23" y="41"/>
                    <a:pt x="23" y="41"/>
                  </a:cubicBezTo>
                  <a:cubicBezTo>
                    <a:pt x="59" y="35"/>
                    <a:pt x="59" y="35"/>
                    <a:pt x="59" y="35"/>
                  </a:cubicBezTo>
                  <a:cubicBezTo>
                    <a:pt x="70" y="13"/>
                    <a:pt x="70" y="13"/>
                    <a:pt x="70" y="13"/>
                  </a:cubicBezTo>
                  <a:cubicBezTo>
                    <a:pt x="55" y="13"/>
                    <a:pt x="55" y="13"/>
                    <a:pt x="55" y="13"/>
                  </a:cubicBezTo>
                  <a:close/>
                  <a:moveTo>
                    <a:pt x="38" y="11"/>
                  </a:moveTo>
                  <a:cubicBezTo>
                    <a:pt x="35" y="7"/>
                    <a:pt x="35" y="7"/>
                    <a:pt x="35" y="7"/>
                  </a:cubicBezTo>
                  <a:cubicBezTo>
                    <a:pt x="42" y="8"/>
                    <a:pt x="42" y="8"/>
                    <a:pt x="42" y="8"/>
                  </a:cubicBezTo>
                  <a:cubicBezTo>
                    <a:pt x="53" y="16"/>
                    <a:pt x="53" y="16"/>
                    <a:pt x="53" y="16"/>
                  </a:cubicBezTo>
                  <a:cubicBezTo>
                    <a:pt x="66" y="16"/>
                    <a:pt x="66" y="16"/>
                    <a:pt x="66" y="16"/>
                  </a:cubicBezTo>
                  <a:cubicBezTo>
                    <a:pt x="52" y="19"/>
                    <a:pt x="52" y="19"/>
                    <a:pt x="52" y="19"/>
                  </a:cubicBezTo>
                  <a:cubicBezTo>
                    <a:pt x="40" y="13"/>
                    <a:pt x="40" y="13"/>
                    <a:pt x="40" y="13"/>
                  </a:cubicBezTo>
                  <a:cubicBezTo>
                    <a:pt x="19" y="16"/>
                    <a:pt x="19" y="16"/>
                    <a:pt x="19" y="16"/>
                  </a:cubicBezTo>
                  <a:cubicBezTo>
                    <a:pt x="21" y="13"/>
                    <a:pt x="21" y="13"/>
                    <a:pt x="21" y="13"/>
                  </a:cubicBezTo>
                  <a:cubicBezTo>
                    <a:pt x="38" y="11"/>
                    <a:pt x="38" y="11"/>
                    <a:pt x="38" y="1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6" name="Freeform 156"/>
            <p:cNvSpPr/>
            <p:nvPr/>
          </p:nvSpPr>
          <p:spPr bwMode="auto">
            <a:xfrm>
              <a:off x="2007109" y="3523173"/>
              <a:ext cx="64173" cy="16043"/>
            </a:xfrm>
            <a:custGeom>
              <a:avLst/>
              <a:gdLst>
                <a:gd name="T0" fmla="*/ 19 w 56"/>
                <a:gd name="T1" fmla="*/ 0 h 14"/>
                <a:gd name="T2" fmla="*/ 23 w 56"/>
                <a:gd name="T3" fmla="*/ 5 h 14"/>
                <a:gd name="T4" fmla="*/ 2 w 56"/>
                <a:gd name="T5" fmla="*/ 7 h 14"/>
                <a:gd name="T6" fmla="*/ 0 w 56"/>
                <a:gd name="T7" fmla="*/ 10 h 14"/>
                <a:gd name="T8" fmla="*/ 25 w 56"/>
                <a:gd name="T9" fmla="*/ 7 h 14"/>
                <a:gd name="T10" fmla="*/ 39 w 56"/>
                <a:gd name="T11" fmla="*/ 14 h 14"/>
                <a:gd name="T12" fmla="*/ 56 w 56"/>
                <a:gd name="T13" fmla="*/ 10 h 14"/>
                <a:gd name="T14" fmla="*/ 41 w 56"/>
                <a:gd name="T15" fmla="*/ 10 h 14"/>
                <a:gd name="T16" fmla="*/ 27 w 56"/>
                <a:gd name="T17" fmla="*/ 1 h 14"/>
                <a:gd name="T18" fmla="*/ 19 w 56"/>
                <a:gd name="T19" fmla="*/ 0 h 14"/>
                <a:gd name="T20" fmla="*/ 19 w 5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4">
                  <a:moveTo>
                    <a:pt x="19" y="0"/>
                  </a:moveTo>
                  <a:lnTo>
                    <a:pt x="23" y="5"/>
                  </a:lnTo>
                  <a:lnTo>
                    <a:pt x="2" y="7"/>
                  </a:lnTo>
                  <a:lnTo>
                    <a:pt x="0" y="10"/>
                  </a:lnTo>
                  <a:lnTo>
                    <a:pt x="25" y="7"/>
                  </a:lnTo>
                  <a:lnTo>
                    <a:pt x="39" y="14"/>
                  </a:lnTo>
                  <a:lnTo>
                    <a:pt x="56" y="10"/>
                  </a:lnTo>
                  <a:lnTo>
                    <a:pt x="41" y="10"/>
                  </a:lnTo>
                  <a:lnTo>
                    <a:pt x="27" y="1"/>
                  </a:lnTo>
                  <a:lnTo>
                    <a:pt x="19" y="0"/>
                  </a:lnTo>
                  <a:lnTo>
                    <a:pt x="19"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7" name="Freeform 157"/>
            <p:cNvSpPr/>
            <p:nvPr/>
          </p:nvSpPr>
          <p:spPr bwMode="auto">
            <a:xfrm>
              <a:off x="2107952" y="3601097"/>
              <a:ext cx="81362" cy="178767"/>
            </a:xfrm>
            <a:custGeom>
              <a:avLst/>
              <a:gdLst>
                <a:gd name="T0" fmla="*/ 0 w 59"/>
                <a:gd name="T1" fmla="*/ 12 h 138"/>
                <a:gd name="T2" fmla="*/ 0 w 59"/>
                <a:gd name="T3" fmla="*/ 17 h 138"/>
                <a:gd name="T4" fmla="*/ 8 w 59"/>
                <a:gd name="T5" fmla="*/ 16 h 138"/>
                <a:gd name="T6" fmla="*/ 42 w 59"/>
                <a:gd name="T7" fmla="*/ 122 h 138"/>
                <a:gd name="T8" fmla="*/ 16 w 59"/>
                <a:gd name="T9" fmla="*/ 90 h 138"/>
                <a:gd name="T10" fmla="*/ 0 w 59"/>
                <a:gd name="T11" fmla="*/ 17 h 138"/>
                <a:gd name="T12" fmla="*/ 0 w 59"/>
                <a:gd name="T13" fmla="*/ 29 h 138"/>
                <a:gd name="T14" fmla="*/ 6 w 59"/>
                <a:gd name="T15" fmla="*/ 75 h 138"/>
                <a:gd name="T16" fmla="*/ 10 w 59"/>
                <a:gd name="T17" fmla="*/ 94 h 138"/>
                <a:gd name="T18" fmla="*/ 59 w 59"/>
                <a:gd name="T19" fmla="*/ 120 h 138"/>
                <a:gd name="T20" fmla="*/ 49 w 59"/>
                <a:gd name="T21" fmla="*/ 69 h 138"/>
                <a:gd name="T22" fmla="*/ 32 w 59"/>
                <a:gd name="T23" fmla="*/ 0 h 138"/>
                <a:gd name="T24" fmla="*/ 27 w 59"/>
                <a:gd name="T25" fmla="*/ 0 h 138"/>
                <a:gd name="T26" fmla="*/ 27 w 59"/>
                <a:gd name="T27" fmla="*/ 10 h 138"/>
                <a:gd name="T28" fmla="*/ 0 w 59"/>
                <a:gd name="T29"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38">
                  <a:moveTo>
                    <a:pt x="0" y="12"/>
                  </a:moveTo>
                  <a:cubicBezTo>
                    <a:pt x="0" y="17"/>
                    <a:pt x="0" y="17"/>
                    <a:pt x="0" y="17"/>
                  </a:cubicBezTo>
                  <a:cubicBezTo>
                    <a:pt x="8" y="16"/>
                    <a:pt x="8" y="16"/>
                    <a:pt x="8" y="16"/>
                  </a:cubicBezTo>
                  <a:cubicBezTo>
                    <a:pt x="14" y="66"/>
                    <a:pt x="25" y="101"/>
                    <a:pt x="42" y="122"/>
                  </a:cubicBezTo>
                  <a:cubicBezTo>
                    <a:pt x="32" y="121"/>
                    <a:pt x="23" y="110"/>
                    <a:pt x="16" y="90"/>
                  </a:cubicBezTo>
                  <a:cubicBezTo>
                    <a:pt x="0" y="17"/>
                    <a:pt x="0" y="17"/>
                    <a:pt x="0" y="17"/>
                  </a:cubicBezTo>
                  <a:cubicBezTo>
                    <a:pt x="0" y="29"/>
                    <a:pt x="0" y="29"/>
                    <a:pt x="0" y="29"/>
                  </a:cubicBezTo>
                  <a:cubicBezTo>
                    <a:pt x="6" y="75"/>
                    <a:pt x="6" y="75"/>
                    <a:pt x="6" y="75"/>
                  </a:cubicBezTo>
                  <a:cubicBezTo>
                    <a:pt x="10" y="94"/>
                    <a:pt x="10" y="94"/>
                    <a:pt x="10" y="94"/>
                  </a:cubicBezTo>
                  <a:cubicBezTo>
                    <a:pt x="24" y="130"/>
                    <a:pt x="40" y="138"/>
                    <a:pt x="59" y="120"/>
                  </a:cubicBezTo>
                  <a:cubicBezTo>
                    <a:pt x="59" y="104"/>
                    <a:pt x="56" y="87"/>
                    <a:pt x="49" y="69"/>
                  </a:cubicBezTo>
                  <a:cubicBezTo>
                    <a:pt x="32" y="0"/>
                    <a:pt x="32" y="0"/>
                    <a:pt x="32" y="0"/>
                  </a:cubicBezTo>
                  <a:cubicBezTo>
                    <a:pt x="27" y="0"/>
                    <a:pt x="27" y="0"/>
                    <a:pt x="27" y="0"/>
                  </a:cubicBezTo>
                  <a:cubicBezTo>
                    <a:pt x="27" y="10"/>
                    <a:pt x="27" y="10"/>
                    <a:pt x="27" y="10"/>
                  </a:cubicBezTo>
                  <a:cubicBezTo>
                    <a:pt x="18" y="11"/>
                    <a:pt x="9" y="11"/>
                    <a:pt x="0"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8" name="Freeform 158"/>
            <p:cNvSpPr/>
            <p:nvPr/>
          </p:nvSpPr>
          <p:spPr bwMode="auto">
            <a:xfrm>
              <a:off x="1979606" y="3577032"/>
              <a:ext cx="166162" cy="237210"/>
            </a:xfrm>
            <a:custGeom>
              <a:avLst/>
              <a:gdLst>
                <a:gd name="T0" fmla="*/ 94 w 121"/>
                <a:gd name="T1" fmla="*/ 36 h 183"/>
                <a:gd name="T2" fmla="*/ 94 w 121"/>
                <a:gd name="T3" fmla="*/ 31 h 183"/>
                <a:gd name="T4" fmla="*/ 121 w 121"/>
                <a:gd name="T5" fmla="*/ 29 h 183"/>
                <a:gd name="T6" fmla="*/ 121 w 121"/>
                <a:gd name="T7" fmla="*/ 19 h 183"/>
                <a:gd name="T8" fmla="*/ 69 w 121"/>
                <a:gd name="T9" fmla="*/ 19 h 183"/>
                <a:gd name="T10" fmla="*/ 24 w 121"/>
                <a:gd name="T11" fmla="*/ 0 h 183"/>
                <a:gd name="T12" fmla="*/ 16 w 121"/>
                <a:gd name="T13" fmla="*/ 1 h 183"/>
                <a:gd name="T14" fmla="*/ 9 w 121"/>
                <a:gd name="T15" fmla="*/ 5 h 183"/>
                <a:gd name="T16" fmla="*/ 25 w 121"/>
                <a:gd name="T17" fmla="*/ 29 h 183"/>
                <a:gd name="T18" fmla="*/ 40 w 121"/>
                <a:gd name="T19" fmla="*/ 30 h 183"/>
                <a:gd name="T20" fmla="*/ 88 w 121"/>
                <a:gd name="T21" fmla="*/ 31 h 183"/>
                <a:gd name="T22" fmla="*/ 69 w 121"/>
                <a:gd name="T23" fmla="*/ 128 h 183"/>
                <a:gd name="T24" fmla="*/ 5 w 121"/>
                <a:gd name="T25" fmla="*/ 148 h 183"/>
                <a:gd name="T26" fmla="*/ 0 w 121"/>
                <a:gd name="T27" fmla="*/ 168 h 183"/>
                <a:gd name="T28" fmla="*/ 22 w 121"/>
                <a:gd name="T29" fmla="*/ 173 h 183"/>
                <a:gd name="T30" fmla="*/ 44 w 121"/>
                <a:gd name="T31" fmla="*/ 177 h 183"/>
                <a:gd name="T32" fmla="*/ 87 w 121"/>
                <a:gd name="T33" fmla="*/ 119 h 183"/>
                <a:gd name="T34" fmla="*/ 88 w 121"/>
                <a:gd name="T35" fmla="*/ 113 h 183"/>
                <a:gd name="T36" fmla="*/ 104 w 121"/>
                <a:gd name="T37" fmla="*/ 113 h 183"/>
                <a:gd name="T38" fmla="*/ 100 w 121"/>
                <a:gd name="T39" fmla="*/ 94 h 183"/>
                <a:gd name="T40" fmla="*/ 90 w 121"/>
                <a:gd name="T41" fmla="*/ 94 h 183"/>
                <a:gd name="T42" fmla="*/ 94 w 121"/>
                <a:gd name="T43" fmla="*/ 48 h 183"/>
                <a:gd name="T44" fmla="*/ 94 w 121"/>
                <a:gd name="T45" fmla="*/ 3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83">
                  <a:moveTo>
                    <a:pt x="94" y="36"/>
                  </a:moveTo>
                  <a:cubicBezTo>
                    <a:pt x="94" y="31"/>
                    <a:pt x="94" y="31"/>
                    <a:pt x="94" y="31"/>
                  </a:cubicBezTo>
                  <a:cubicBezTo>
                    <a:pt x="103" y="30"/>
                    <a:pt x="112" y="30"/>
                    <a:pt x="121" y="29"/>
                  </a:cubicBezTo>
                  <a:cubicBezTo>
                    <a:pt x="121" y="19"/>
                    <a:pt x="121" y="19"/>
                    <a:pt x="121" y="19"/>
                  </a:cubicBezTo>
                  <a:cubicBezTo>
                    <a:pt x="69" y="19"/>
                    <a:pt x="69" y="19"/>
                    <a:pt x="69" y="19"/>
                  </a:cubicBezTo>
                  <a:cubicBezTo>
                    <a:pt x="42" y="20"/>
                    <a:pt x="27" y="14"/>
                    <a:pt x="24" y="0"/>
                  </a:cubicBezTo>
                  <a:cubicBezTo>
                    <a:pt x="16" y="1"/>
                    <a:pt x="16" y="1"/>
                    <a:pt x="16" y="1"/>
                  </a:cubicBezTo>
                  <a:cubicBezTo>
                    <a:pt x="13" y="3"/>
                    <a:pt x="10" y="4"/>
                    <a:pt x="9" y="5"/>
                  </a:cubicBezTo>
                  <a:cubicBezTo>
                    <a:pt x="7" y="18"/>
                    <a:pt x="13" y="26"/>
                    <a:pt x="25" y="29"/>
                  </a:cubicBezTo>
                  <a:cubicBezTo>
                    <a:pt x="29" y="30"/>
                    <a:pt x="34" y="30"/>
                    <a:pt x="40" y="30"/>
                  </a:cubicBezTo>
                  <a:cubicBezTo>
                    <a:pt x="56" y="31"/>
                    <a:pt x="72" y="31"/>
                    <a:pt x="88" y="31"/>
                  </a:cubicBezTo>
                  <a:cubicBezTo>
                    <a:pt x="69" y="128"/>
                    <a:pt x="69" y="128"/>
                    <a:pt x="69" y="128"/>
                  </a:cubicBezTo>
                  <a:cubicBezTo>
                    <a:pt x="55" y="152"/>
                    <a:pt x="34" y="158"/>
                    <a:pt x="5" y="148"/>
                  </a:cubicBezTo>
                  <a:cubicBezTo>
                    <a:pt x="0" y="168"/>
                    <a:pt x="0" y="168"/>
                    <a:pt x="0" y="168"/>
                  </a:cubicBezTo>
                  <a:cubicBezTo>
                    <a:pt x="22" y="173"/>
                    <a:pt x="22" y="173"/>
                    <a:pt x="22" y="173"/>
                  </a:cubicBezTo>
                  <a:cubicBezTo>
                    <a:pt x="44" y="177"/>
                    <a:pt x="44" y="177"/>
                    <a:pt x="44" y="177"/>
                  </a:cubicBezTo>
                  <a:cubicBezTo>
                    <a:pt x="69" y="183"/>
                    <a:pt x="84" y="164"/>
                    <a:pt x="87" y="119"/>
                  </a:cubicBezTo>
                  <a:cubicBezTo>
                    <a:pt x="88" y="113"/>
                    <a:pt x="88" y="113"/>
                    <a:pt x="88" y="113"/>
                  </a:cubicBezTo>
                  <a:cubicBezTo>
                    <a:pt x="104" y="113"/>
                    <a:pt x="104" y="113"/>
                    <a:pt x="104" y="113"/>
                  </a:cubicBezTo>
                  <a:cubicBezTo>
                    <a:pt x="100" y="94"/>
                    <a:pt x="100" y="94"/>
                    <a:pt x="100" y="94"/>
                  </a:cubicBezTo>
                  <a:cubicBezTo>
                    <a:pt x="90" y="94"/>
                    <a:pt x="90" y="94"/>
                    <a:pt x="90" y="94"/>
                  </a:cubicBezTo>
                  <a:cubicBezTo>
                    <a:pt x="94" y="48"/>
                    <a:pt x="94" y="48"/>
                    <a:pt x="94" y="48"/>
                  </a:cubicBezTo>
                  <a:cubicBezTo>
                    <a:pt x="94" y="36"/>
                    <a:pt x="94" y="36"/>
                    <a:pt x="94"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69" name="Freeform 159"/>
            <p:cNvSpPr/>
            <p:nvPr/>
          </p:nvSpPr>
          <p:spPr bwMode="auto">
            <a:xfrm>
              <a:off x="2107952" y="3621724"/>
              <a:ext cx="58443" cy="137513"/>
            </a:xfrm>
            <a:custGeom>
              <a:avLst/>
              <a:gdLst>
                <a:gd name="T0" fmla="*/ 8 w 42"/>
                <a:gd name="T1" fmla="*/ 0 h 106"/>
                <a:gd name="T2" fmla="*/ 0 w 42"/>
                <a:gd name="T3" fmla="*/ 1 h 106"/>
                <a:gd name="T4" fmla="*/ 16 w 42"/>
                <a:gd name="T5" fmla="*/ 74 h 106"/>
                <a:gd name="T6" fmla="*/ 42 w 42"/>
                <a:gd name="T7" fmla="*/ 106 h 106"/>
                <a:gd name="T8" fmla="*/ 8 w 42"/>
                <a:gd name="T9" fmla="*/ 0 h 106"/>
              </a:gdLst>
              <a:ahLst/>
              <a:cxnLst>
                <a:cxn ang="0">
                  <a:pos x="T0" y="T1"/>
                </a:cxn>
                <a:cxn ang="0">
                  <a:pos x="T2" y="T3"/>
                </a:cxn>
                <a:cxn ang="0">
                  <a:pos x="T4" y="T5"/>
                </a:cxn>
                <a:cxn ang="0">
                  <a:pos x="T6" y="T7"/>
                </a:cxn>
                <a:cxn ang="0">
                  <a:pos x="T8" y="T9"/>
                </a:cxn>
              </a:cxnLst>
              <a:rect l="0" t="0" r="r" b="b"/>
              <a:pathLst>
                <a:path w="42" h="106">
                  <a:moveTo>
                    <a:pt x="8" y="0"/>
                  </a:moveTo>
                  <a:cubicBezTo>
                    <a:pt x="0" y="1"/>
                    <a:pt x="0" y="1"/>
                    <a:pt x="0" y="1"/>
                  </a:cubicBezTo>
                  <a:cubicBezTo>
                    <a:pt x="16" y="74"/>
                    <a:pt x="16" y="74"/>
                    <a:pt x="16" y="74"/>
                  </a:cubicBezTo>
                  <a:cubicBezTo>
                    <a:pt x="23" y="94"/>
                    <a:pt x="32" y="105"/>
                    <a:pt x="42" y="106"/>
                  </a:cubicBezTo>
                  <a:cubicBezTo>
                    <a:pt x="25" y="85"/>
                    <a:pt x="14" y="50"/>
                    <a:pt x="8"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0" name="Freeform 160"/>
            <p:cNvSpPr/>
            <p:nvPr/>
          </p:nvSpPr>
          <p:spPr bwMode="auto">
            <a:xfrm>
              <a:off x="2012838" y="3566719"/>
              <a:ext cx="132929" cy="35525"/>
            </a:xfrm>
            <a:custGeom>
              <a:avLst/>
              <a:gdLst>
                <a:gd name="T0" fmla="*/ 55 w 97"/>
                <a:gd name="T1" fmla="*/ 12 h 28"/>
                <a:gd name="T2" fmla="*/ 47 w 97"/>
                <a:gd name="T3" fmla="*/ 12 h 28"/>
                <a:gd name="T4" fmla="*/ 47 w 97"/>
                <a:gd name="T5" fmla="*/ 0 h 28"/>
                <a:gd name="T6" fmla="*/ 33 w 97"/>
                <a:gd name="T7" fmla="*/ 1 h 28"/>
                <a:gd name="T8" fmla="*/ 0 w 97"/>
                <a:gd name="T9" fmla="*/ 8 h 28"/>
                <a:gd name="T10" fmla="*/ 45 w 97"/>
                <a:gd name="T11" fmla="*/ 27 h 28"/>
                <a:gd name="T12" fmla="*/ 97 w 97"/>
                <a:gd name="T13" fmla="*/ 27 h 28"/>
                <a:gd name="T14" fmla="*/ 97 w 97"/>
                <a:gd name="T15" fmla="*/ 18 h 28"/>
                <a:gd name="T16" fmla="*/ 55 w 97"/>
                <a:gd name="T17" fmla="*/ 16 h 28"/>
                <a:gd name="T18" fmla="*/ 55 w 97"/>
                <a:gd name="T1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8">
                  <a:moveTo>
                    <a:pt x="55" y="12"/>
                  </a:moveTo>
                  <a:cubicBezTo>
                    <a:pt x="47" y="12"/>
                    <a:pt x="47" y="12"/>
                    <a:pt x="47" y="12"/>
                  </a:cubicBezTo>
                  <a:cubicBezTo>
                    <a:pt x="47" y="0"/>
                    <a:pt x="47" y="0"/>
                    <a:pt x="47" y="0"/>
                  </a:cubicBezTo>
                  <a:cubicBezTo>
                    <a:pt x="33" y="1"/>
                    <a:pt x="33" y="1"/>
                    <a:pt x="33" y="1"/>
                  </a:cubicBezTo>
                  <a:cubicBezTo>
                    <a:pt x="24" y="6"/>
                    <a:pt x="13" y="8"/>
                    <a:pt x="0" y="8"/>
                  </a:cubicBezTo>
                  <a:cubicBezTo>
                    <a:pt x="3" y="22"/>
                    <a:pt x="18" y="28"/>
                    <a:pt x="45" y="27"/>
                  </a:cubicBezTo>
                  <a:cubicBezTo>
                    <a:pt x="97" y="27"/>
                    <a:pt x="97" y="27"/>
                    <a:pt x="97" y="27"/>
                  </a:cubicBezTo>
                  <a:cubicBezTo>
                    <a:pt x="97" y="18"/>
                    <a:pt x="97" y="18"/>
                    <a:pt x="97" y="18"/>
                  </a:cubicBezTo>
                  <a:cubicBezTo>
                    <a:pt x="84" y="18"/>
                    <a:pt x="69" y="17"/>
                    <a:pt x="55" y="16"/>
                  </a:cubicBezTo>
                  <a:cubicBezTo>
                    <a:pt x="55" y="12"/>
                    <a:pt x="55" y="12"/>
                    <a:pt x="55"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1" name="Freeform 161"/>
            <p:cNvSpPr>
              <a:spLocks noEditPoints="1"/>
            </p:cNvSpPr>
            <p:nvPr/>
          </p:nvSpPr>
          <p:spPr bwMode="auto">
            <a:xfrm>
              <a:off x="1986482" y="3613703"/>
              <a:ext cx="113449" cy="167307"/>
            </a:xfrm>
            <a:custGeom>
              <a:avLst/>
              <a:gdLst>
                <a:gd name="T0" fmla="*/ 83 w 83"/>
                <a:gd name="T1" fmla="*/ 2 h 129"/>
                <a:gd name="T2" fmla="*/ 35 w 83"/>
                <a:gd name="T3" fmla="*/ 1 h 129"/>
                <a:gd name="T4" fmla="*/ 20 w 83"/>
                <a:gd name="T5" fmla="*/ 0 h 129"/>
                <a:gd name="T6" fmla="*/ 12 w 83"/>
                <a:gd name="T7" fmla="*/ 60 h 129"/>
                <a:gd name="T8" fmla="*/ 0 w 83"/>
                <a:gd name="T9" fmla="*/ 119 h 129"/>
                <a:gd name="T10" fmla="*/ 64 w 83"/>
                <a:gd name="T11" fmla="*/ 99 h 129"/>
                <a:gd name="T12" fmla="*/ 83 w 83"/>
                <a:gd name="T13" fmla="*/ 2 h 129"/>
                <a:gd name="T14" fmla="*/ 13 w 83"/>
                <a:gd name="T15" fmla="*/ 116 h 129"/>
                <a:gd name="T16" fmla="*/ 6 w 83"/>
                <a:gd name="T17" fmla="*/ 116 h 129"/>
                <a:gd name="T18" fmla="*/ 16 w 83"/>
                <a:gd name="T19" fmla="*/ 64 h 129"/>
                <a:gd name="T20" fmla="*/ 24 w 83"/>
                <a:gd name="T21" fmla="*/ 6 h 129"/>
                <a:gd name="T22" fmla="*/ 30 w 83"/>
                <a:gd name="T23" fmla="*/ 5 h 129"/>
                <a:gd name="T24" fmla="*/ 24 w 83"/>
                <a:gd name="T25" fmla="*/ 64 h 129"/>
                <a:gd name="T26" fmla="*/ 13 w 83"/>
                <a:gd name="T27" fmla="*/ 1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9">
                  <a:moveTo>
                    <a:pt x="83" y="2"/>
                  </a:moveTo>
                  <a:cubicBezTo>
                    <a:pt x="67" y="2"/>
                    <a:pt x="51" y="2"/>
                    <a:pt x="35" y="1"/>
                  </a:cubicBezTo>
                  <a:cubicBezTo>
                    <a:pt x="29" y="1"/>
                    <a:pt x="24" y="1"/>
                    <a:pt x="20" y="0"/>
                  </a:cubicBezTo>
                  <a:cubicBezTo>
                    <a:pt x="12" y="60"/>
                    <a:pt x="12" y="60"/>
                    <a:pt x="12" y="60"/>
                  </a:cubicBezTo>
                  <a:cubicBezTo>
                    <a:pt x="0" y="119"/>
                    <a:pt x="0" y="119"/>
                    <a:pt x="0" y="119"/>
                  </a:cubicBezTo>
                  <a:cubicBezTo>
                    <a:pt x="29" y="129"/>
                    <a:pt x="50" y="123"/>
                    <a:pt x="64" y="99"/>
                  </a:cubicBezTo>
                  <a:cubicBezTo>
                    <a:pt x="83" y="2"/>
                    <a:pt x="83" y="2"/>
                    <a:pt x="83" y="2"/>
                  </a:cubicBezTo>
                  <a:close/>
                  <a:moveTo>
                    <a:pt x="13" y="116"/>
                  </a:moveTo>
                  <a:cubicBezTo>
                    <a:pt x="6" y="116"/>
                    <a:pt x="6" y="116"/>
                    <a:pt x="6" y="116"/>
                  </a:cubicBezTo>
                  <a:cubicBezTo>
                    <a:pt x="16" y="64"/>
                    <a:pt x="16" y="64"/>
                    <a:pt x="16" y="64"/>
                  </a:cubicBezTo>
                  <a:cubicBezTo>
                    <a:pt x="24" y="6"/>
                    <a:pt x="24" y="6"/>
                    <a:pt x="24" y="6"/>
                  </a:cubicBezTo>
                  <a:cubicBezTo>
                    <a:pt x="30" y="5"/>
                    <a:pt x="30" y="5"/>
                    <a:pt x="30" y="5"/>
                  </a:cubicBezTo>
                  <a:cubicBezTo>
                    <a:pt x="24" y="64"/>
                    <a:pt x="24" y="64"/>
                    <a:pt x="24" y="64"/>
                  </a:cubicBezTo>
                  <a:cubicBezTo>
                    <a:pt x="13" y="116"/>
                    <a:pt x="13" y="116"/>
                    <a:pt x="13" y="1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2" name="Freeform 162"/>
            <p:cNvSpPr/>
            <p:nvPr/>
          </p:nvSpPr>
          <p:spPr bwMode="auto">
            <a:xfrm>
              <a:off x="1994503" y="3620578"/>
              <a:ext cx="33233" cy="144389"/>
            </a:xfrm>
            <a:custGeom>
              <a:avLst/>
              <a:gdLst>
                <a:gd name="T0" fmla="*/ 0 w 29"/>
                <a:gd name="T1" fmla="*/ 126 h 126"/>
                <a:gd name="T2" fmla="*/ 8 w 29"/>
                <a:gd name="T3" fmla="*/ 126 h 126"/>
                <a:gd name="T4" fmla="*/ 22 w 29"/>
                <a:gd name="T5" fmla="*/ 67 h 126"/>
                <a:gd name="T6" fmla="*/ 29 w 29"/>
                <a:gd name="T7" fmla="*/ 0 h 126"/>
                <a:gd name="T8" fmla="*/ 22 w 29"/>
                <a:gd name="T9" fmla="*/ 1 h 126"/>
                <a:gd name="T10" fmla="*/ 12 w 29"/>
                <a:gd name="T11" fmla="*/ 67 h 126"/>
                <a:gd name="T12" fmla="*/ 0 w 29"/>
                <a:gd name="T13" fmla="*/ 126 h 126"/>
                <a:gd name="T14" fmla="*/ 0 w 29"/>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26">
                  <a:moveTo>
                    <a:pt x="0" y="126"/>
                  </a:moveTo>
                  <a:lnTo>
                    <a:pt x="8" y="126"/>
                  </a:lnTo>
                  <a:lnTo>
                    <a:pt x="22" y="67"/>
                  </a:lnTo>
                  <a:lnTo>
                    <a:pt x="29" y="0"/>
                  </a:lnTo>
                  <a:lnTo>
                    <a:pt x="22" y="1"/>
                  </a:lnTo>
                  <a:lnTo>
                    <a:pt x="12" y="67"/>
                  </a:lnTo>
                  <a:lnTo>
                    <a:pt x="0" y="126"/>
                  </a:lnTo>
                  <a:lnTo>
                    <a:pt x="0" y="126"/>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3" name="Freeform 163"/>
            <p:cNvSpPr/>
            <p:nvPr/>
          </p:nvSpPr>
          <p:spPr bwMode="auto">
            <a:xfrm>
              <a:off x="2002525" y="3517444"/>
              <a:ext cx="25211" cy="11459"/>
            </a:xfrm>
            <a:custGeom>
              <a:avLst/>
              <a:gdLst>
                <a:gd name="T0" fmla="*/ 1 w 18"/>
                <a:gd name="T1" fmla="*/ 0 h 9"/>
                <a:gd name="T2" fmla="*/ 7 w 18"/>
                <a:gd name="T3" fmla="*/ 9 h 9"/>
                <a:gd name="T4" fmla="*/ 18 w 18"/>
                <a:gd name="T5" fmla="*/ 8 h 9"/>
                <a:gd name="T6" fmla="*/ 1 w 18"/>
                <a:gd name="T7" fmla="*/ 0 h 9"/>
              </a:gdLst>
              <a:ahLst/>
              <a:cxnLst>
                <a:cxn ang="0">
                  <a:pos x="T0" y="T1"/>
                </a:cxn>
                <a:cxn ang="0">
                  <a:pos x="T2" y="T3"/>
                </a:cxn>
                <a:cxn ang="0">
                  <a:pos x="T4" y="T5"/>
                </a:cxn>
                <a:cxn ang="0">
                  <a:pos x="T6" y="T7"/>
                </a:cxn>
              </a:cxnLst>
              <a:rect l="0" t="0" r="r" b="b"/>
              <a:pathLst>
                <a:path w="18" h="9">
                  <a:moveTo>
                    <a:pt x="1" y="0"/>
                  </a:moveTo>
                  <a:cubicBezTo>
                    <a:pt x="0" y="3"/>
                    <a:pt x="2" y="6"/>
                    <a:pt x="7" y="9"/>
                  </a:cubicBezTo>
                  <a:cubicBezTo>
                    <a:pt x="18" y="8"/>
                    <a:pt x="18" y="8"/>
                    <a:pt x="18" y="8"/>
                  </a:cubicBezTo>
                  <a:cubicBezTo>
                    <a:pt x="11" y="7"/>
                    <a:pt x="5" y="4"/>
                    <a:pt x="1"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4" name="Freeform 164"/>
            <p:cNvSpPr/>
            <p:nvPr/>
          </p:nvSpPr>
          <p:spPr bwMode="auto">
            <a:xfrm>
              <a:off x="1980752" y="3548384"/>
              <a:ext cx="27503" cy="16043"/>
            </a:xfrm>
            <a:custGeom>
              <a:avLst/>
              <a:gdLst>
                <a:gd name="T0" fmla="*/ 0 w 20"/>
                <a:gd name="T1" fmla="*/ 9 h 13"/>
                <a:gd name="T2" fmla="*/ 3 w 20"/>
                <a:gd name="T3" fmla="*/ 13 h 13"/>
                <a:gd name="T4" fmla="*/ 20 w 20"/>
                <a:gd name="T5" fmla="*/ 2 h 13"/>
                <a:gd name="T6" fmla="*/ 16 w 20"/>
                <a:gd name="T7" fmla="*/ 0 h 13"/>
                <a:gd name="T8" fmla="*/ 0 w 20"/>
                <a:gd name="T9" fmla="*/ 9 h 13"/>
              </a:gdLst>
              <a:ahLst/>
              <a:cxnLst>
                <a:cxn ang="0">
                  <a:pos x="T0" y="T1"/>
                </a:cxn>
                <a:cxn ang="0">
                  <a:pos x="T2" y="T3"/>
                </a:cxn>
                <a:cxn ang="0">
                  <a:pos x="T4" y="T5"/>
                </a:cxn>
                <a:cxn ang="0">
                  <a:pos x="T6" y="T7"/>
                </a:cxn>
                <a:cxn ang="0">
                  <a:pos x="T8" y="T9"/>
                </a:cxn>
              </a:cxnLst>
              <a:rect l="0" t="0" r="r" b="b"/>
              <a:pathLst>
                <a:path w="20" h="13">
                  <a:moveTo>
                    <a:pt x="0" y="9"/>
                  </a:moveTo>
                  <a:cubicBezTo>
                    <a:pt x="0" y="12"/>
                    <a:pt x="1" y="13"/>
                    <a:pt x="3" y="13"/>
                  </a:cubicBezTo>
                  <a:cubicBezTo>
                    <a:pt x="5" y="7"/>
                    <a:pt x="11" y="3"/>
                    <a:pt x="20" y="2"/>
                  </a:cubicBezTo>
                  <a:cubicBezTo>
                    <a:pt x="16" y="0"/>
                    <a:pt x="16" y="0"/>
                    <a:pt x="16" y="0"/>
                  </a:cubicBezTo>
                  <a:cubicBezTo>
                    <a:pt x="10" y="0"/>
                    <a:pt x="4" y="3"/>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5" name="Freeform 165"/>
            <p:cNvSpPr/>
            <p:nvPr/>
          </p:nvSpPr>
          <p:spPr bwMode="auto">
            <a:xfrm>
              <a:off x="1980752" y="3538070"/>
              <a:ext cx="27503" cy="16043"/>
            </a:xfrm>
            <a:custGeom>
              <a:avLst/>
              <a:gdLst>
                <a:gd name="T0" fmla="*/ 0 w 20"/>
                <a:gd name="T1" fmla="*/ 9 h 13"/>
                <a:gd name="T2" fmla="*/ 0 w 20"/>
                <a:gd name="T3" fmla="*/ 13 h 13"/>
                <a:gd name="T4" fmla="*/ 20 w 20"/>
                <a:gd name="T5" fmla="*/ 3 h 13"/>
                <a:gd name="T6" fmla="*/ 15 w 20"/>
                <a:gd name="T7" fmla="*/ 0 h 13"/>
                <a:gd name="T8" fmla="*/ 0 w 20"/>
                <a:gd name="T9" fmla="*/ 6 h 13"/>
                <a:gd name="T10" fmla="*/ 0 w 20"/>
                <a:gd name="T11" fmla="*/ 9 h 13"/>
              </a:gdLst>
              <a:ahLst/>
              <a:cxnLst>
                <a:cxn ang="0">
                  <a:pos x="T0" y="T1"/>
                </a:cxn>
                <a:cxn ang="0">
                  <a:pos x="T2" y="T3"/>
                </a:cxn>
                <a:cxn ang="0">
                  <a:pos x="T4" y="T5"/>
                </a:cxn>
                <a:cxn ang="0">
                  <a:pos x="T6" y="T7"/>
                </a:cxn>
                <a:cxn ang="0">
                  <a:pos x="T8" y="T9"/>
                </a:cxn>
                <a:cxn ang="0">
                  <a:pos x="T10" y="T11"/>
                </a:cxn>
              </a:cxnLst>
              <a:rect l="0" t="0" r="r" b="b"/>
              <a:pathLst>
                <a:path w="20" h="13">
                  <a:moveTo>
                    <a:pt x="0" y="9"/>
                  </a:moveTo>
                  <a:cubicBezTo>
                    <a:pt x="0" y="10"/>
                    <a:pt x="0" y="11"/>
                    <a:pt x="0" y="13"/>
                  </a:cubicBezTo>
                  <a:cubicBezTo>
                    <a:pt x="5" y="6"/>
                    <a:pt x="11" y="3"/>
                    <a:pt x="20" y="3"/>
                  </a:cubicBezTo>
                  <a:cubicBezTo>
                    <a:pt x="15" y="0"/>
                    <a:pt x="15" y="0"/>
                    <a:pt x="15" y="0"/>
                  </a:cubicBezTo>
                  <a:cubicBezTo>
                    <a:pt x="9" y="1"/>
                    <a:pt x="4" y="3"/>
                    <a:pt x="0" y="6"/>
                  </a:cubicBezTo>
                  <a:cubicBezTo>
                    <a:pt x="0" y="7"/>
                    <a:pt x="0" y="8"/>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6" name="Freeform 166"/>
            <p:cNvSpPr/>
            <p:nvPr/>
          </p:nvSpPr>
          <p:spPr bwMode="auto">
            <a:xfrm>
              <a:off x="1981898" y="3557551"/>
              <a:ext cx="30941" cy="20627"/>
            </a:xfrm>
            <a:custGeom>
              <a:avLst/>
              <a:gdLst>
                <a:gd name="T0" fmla="*/ 22 w 22"/>
                <a:gd name="T1" fmla="*/ 3 h 16"/>
                <a:gd name="T2" fmla="*/ 18 w 22"/>
                <a:gd name="T3" fmla="*/ 0 h 16"/>
                <a:gd name="T4" fmla="*/ 0 w 22"/>
                <a:gd name="T5" fmla="*/ 14 h 16"/>
                <a:gd name="T6" fmla="*/ 3 w 22"/>
                <a:gd name="T7" fmla="*/ 16 h 16"/>
                <a:gd name="T8" fmla="*/ 22 w 22"/>
                <a:gd name="T9" fmla="*/ 3 h 16"/>
              </a:gdLst>
              <a:ahLst/>
              <a:cxnLst>
                <a:cxn ang="0">
                  <a:pos x="T0" y="T1"/>
                </a:cxn>
                <a:cxn ang="0">
                  <a:pos x="T2" y="T3"/>
                </a:cxn>
                <a:cxn ang="0">
                  <a:pos x="T4" y="T5"/>
                </a:cxn>
                <a:cxn ang="0">
                  <a:pos x="T6" y="T7"/>
                </a:cxn>
                <a:cxn ang="0">
                  <a:pos x="T8" y="T9"/>
                </a:cxn>
              </a:cxnLst>
              <a:rect l="0" t="0" r="r" b="b"/>
              <a:pathLst>
                <a:path w="22" h="16">
                  <a:moveTo>
                    <a:pt x="22" y="3"/>
                  </a:moveTo>
                  <a:cubicBezTo>
                    <a:pt x="18" y="0"/>
                    <a:pt x="18" y="0"/>
                    <a:pt x="18" y="0"/>
                  </a:cubicBezTo>
                  <a:cubicBezTo>
                    <a:pt x="12" y="1"/>
                    <a:pt x="6" y="5"/>
                    <a:pt x="0" y="14"/>
                  </a:cubicBezTo>
                  <a:cubicBezTo>
                    <a:pt x="0" y="15"/>
                    <a:pt x="1" y="16"/>
                    <a:pt x="3" y="16"/>
                  </a:cubicBezTo>
                  <a:cubicBezTo>
                    <a:pt x="4" y="9"/>
                    <a:pt x="10" y="5"/>
                    <a:pt x="22"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7" name="Freeform 167"/>
            <p:cNvSpPr/>
            <p:nvPr/>
          </p:nvSpPr>
          <p:spPr bwMode="auto">
            <a:xfrm>
              <a:off x="2103368" y="3638913"/>
              <a:ext cx="13751" cy="59589"/>
            </a:xfrm>
            <a:custGeom>
              <a:avLst/>
              <a:gdLst>
                <a:gd name="T0" fmla="*/ 0 w 12"/>
                <a:gd name="T1" fmla="*/ 52 h 52"/>
                <a:gd name="T2" fmla="*/ 12 w 12"/>
                <a:gd name="T3" fmla="*/ 52 h 52"/>
                <a:gd name="T4" fmla="*/ 4 w 12"/>
                <a:gd name="T5" fmla="*/ 0 h 52"/>
                <a:gd name="T6" fmla="*/ 0 w 12"/>
                <a:gd name="T7" fmla="*/ 52 h 52"/>
                <a:gd name="T8" fmla="*/ 0 w 12"/>
                <a:gd name="T9" fmla="*/ 52 h 52"/>
              </a:gdLst>
              <a:ahLst/>
              <a:cxnLst>
                <a:cxn ang="0">
                  <a:pos x="T0" y="T1"/>
                </a:cxn>
                <a:cxn ang="0">
                  <a:pos x="T2" y="T3"/>
                </a:cxn>
                <a:cxn ang="0">
                  <a:pos x="T4" y="T5"/>
                </a:cxn>
                <a:cxn ang="0">
                  <a:pos x="T6" y="T7"/>
                </a:cxn>
                <a:cxn ang="0">
                  <a:pos x="T8" y="T9"/>
                </a:cxn>
              </a:cxnLst>
              <a:rect l="0" t="0" r="r" b="b"/>
              <a:pathLst>
                <a:path w="12" h="52">
                  <a:moveTo>
                    <a:pt x="0" y="52"/>
                  </a:moveTo>
                  <a:lnTo>
                    <a:pt x="12" y="52"/>
                  </a:lnTo>
                  <a:lnTo>
                    <a:pt x="4" y="0"/>
                  </a:lnTo>
                  <a:lnTo>
                    <a:pt x="0" y="52"/>
                  </a:lnTo>
                  <a:lnTo>
                    <a:pt x="0" y="52"/>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8" name="Freeform 168"/>
            <p:cNvSpPr>
              <a:spLocks noEditPoints="1"/>
            </p:cNvSpPr>
            <p:nvPr/>
          </p:nvSpPr>
          <p:spPr bwMode="auto">
            <a:xfrm>
              <a:off x="2009401" y="3723713"/>
              <a:ext cx="186789" cy="503069"/>
            </a:xfrm>
            <a:custGeom>
              <a:avLst/>
              <a:gdLst>
                <a:gd name="T0" fmla="*/ 66 w 136"/>
                <a:gd name="T1" fmla="*/ 0 h 388"/>
                <a:gd name="T2" fmla="*/ 65 w 136"/>
                <a:gd name="T3" fmla="*/ 6 h 388"/>
                <a:gd name="T4" fmla="*/ 22 w 136"/>
                <a:gd name="T5" fmla="*/ 64 h 388"/>
                <a:gd name="T6" fmla="*/ 0 w 136"/>
                <a:gd name="T7" fmla="*/ 60 h 388"/>
                <a:gd name="T8" fmla="*/ 7 w 136"/>
                <a:gd name="T9" fmla="*/ 122 h 388"/>
                <a:gd name="T10" fmla="*/ 13 w 136"/>
                <a:gd name="T11" fmla="*/ 213 h 388"/>
                <a:gd name="T12" fmla="*/ 9 w 136"/>
                <a:gd name="T13" fmla="*/ 293 h 388"/>
                <a:gd name="T14" fmla="*/ 9 w 136"/>
                <a:gd name="T15" fmla="*/ 348 h 388"/>
                <a:gd name="T16" fmla="*/ 2 w 136"/>
                <a:gd name="T17" fmla="*/ 356 h 388"/>
                <a:gd name="T18" fmla="*/ 7 w 136"/>
                <a:gd name="T19" fmla="*/ 380 h 388"/>
                <a:gd name="T20" fmla="*/ 28 w 136"/>
                <a:gd name="T21" fmla="*/ 355 h 388"/>
                <a:gd name="T22" fmla="*/ 46 w 136"/>
                <a:gd name="T23" fmla="*/ 170 h 388"/>
                <a:gd name="T24" fmla="*/ 55 w 136"/>
                <a:gd name="T25" fmla="*/ 95 h 388"/>
                <a:gd name="T26" fmla="*/ 77 w 136"/>
                <a:gd name="T27" fmla="*/ 8 h 388"/>
                <a:gd name="T28" fmla="*/ 77 w 136"/>
                <a:gd name="T29" fmla="*/ 80 h 388"/>
                <a:gd name="T30" fmla="*/ 82 w 136"/>
                <a:gd name="T31" fmla="*/ 105 h 388"/>
                <a:gd name="T32" fmla="*/ 91 w 136"/>
                <a:gd name="T33" fmla="*/ 207 h 388"/>
                <a:gd name="T34" fmla="*/ 101 w 136"/>
                <a:gd name="T35" fmla="*/ 296 h 388"/>
                <a:gd name="T36" fmla="*/ 106 w 136"/>
                <a:gd name="T37" fmla="*/ 329 h 388"/>
                <a:gd name="T38" fmla="*/ 112 w 136"/>
                <a:gd name="T39" fmla="*/ 340 h 388"/>
                <a:gd name="T40" fmla="*/ 102 w 136"/>
                <a:gd name="T41" fmla="*/ 358 h 388"/>
                <a:gd name="T42" fmla="*/ 112 w 136"/>
                <a:gd name="T43" fmla="*/ 388 h 388"/>
                <a:gd name="T44" fmla="*/ 113 w 136"/>
                <a:gd name="T45" fmla="*/ 388 h 388"/>
                <a:gd name="T46" fmla="*/ 136 w 136"/>
                <a:gd name="T47" fmla="*/ 369 h 388"/>
                <a:gd name="T48" fmla="*/ 136 w 136"/>
                <a:gd name="T49" fmla="*/ 338 h 388"/>
                <a:gd name="T50" fmla="*/ 123 w 136"/>
                <a:gd name="T51" fmla="*/ 237 h 388"/>
                <a:gd name="T52" fmla="*/ 123 w 136"/>
                <a:gd name="T53" fmla="*/ 144 h 388"/>
                <a:gd name="T54" fmla="*/ 132 w 136"/>
                <a:gd name="T55" fmla="*/ 62 h 388"/>
                <a:gd name="T56" fmla="*/ 125 w 136"/>
                <a:gd name="T57" fmla="*/ 64 h 388"/>
                <a:gd name="T58" fmla="*/ 86 w 136"/>
                <a:gd name="T59" fmla="*/ 22 h 388"/>
                <a:gd name="T60" fmla="*/ 82 w 136"/>
                <a:gd name="T61" fmla="*/ 0 h 388"/>
                <a:gd name="T62" fmla="*/ 66 w 136"/>
                <a:gd name="T63" fmla="*/ 0 h 388"/>
                <a:gd name="T64" fmla="*/ 91 w 136"/>
                <a:gd name="T65" fmla="*/ 101 h 388"/>
                <a:gd name="T66" fmla="*/ 91 w 136"/>
                <a:gd name="T67" fmla="*/ 121 h 388"/>
                <a:gd name="T68" fmla="*/ 102 w 136"/>
                <a:gd name="T69" fmla="*/ 226 h 388"/>
                <a:gd name="T70" fmla="*/ 117 w 136"/>
                <a:gd name="T71" fmla="*/ 320 h 388"/>
                <a:gd name="T72" fmla="*/ 123 w 136"/>
                <a:gd name="T73" fmla="*/ 333 h 388"/>
                <a:gd name="T74" fmla="*/ 118 w 136"/>
                <a:gd name="T75" fmla="*/ 380 h 388"/>
                <a:gd name="T76" fmla="*/ 115 w 136"/>
                <a:gd name="T77" fmla="*/ 380 h 388"/>
                <a:gd name="T78" fmla="*/ 109 w 136"/>
                <a:gd name="T79" fmla="*/ 360 h 388"/>
                <a:gd name="T80" fmla="*/ 119 w 136"/>
                <a:gd name="T81" fmla="*/ 336 h 388"/>
                <a:gd name="T82" fmla="*/ 111 w 136"/>
                <a:gd name="T83" fmla="*/ 323 h 388"/>
                <a:gd name="T84" fmla="*/ 98 w 136"/>
                <a:gd name="T85" fmla="*/ 228 h 388"/>
                <a:gd name="T86" fmla="*/ 86 w 136"/>
                <a:gd name="T87" fmla="*/ 122 h 388"/>
                <a:gd name="T88" fmla="*/ 86 w 136"/>
                <a:gd name="T89" fmla="*/ 105 h 388"/>
                <a:gd name="T90" fmla="*/ 79 w 136"/>
                <a:gd name="T91" fmla="*/ 77 h 388"/>
                <a:gd name="T92" fmla="*/ 79 w 136"/>
                <a:gd name="T93" fmla="*/ 52 h 388"/>
                <a:gd name="T94" fmla="*/ 84 w 136"/>
                <a:gd name="T95" fmla="*/ 80 h 388"/>
                <a:gd name="T96" fmla="*/ 91 w 136"/>
                <a:gd name="T97" fmla="*/ 101 h 388"/>
                <a:gd name="T98" fmla="*/ 8 w 136"/>
                <a:gd name="T99" fmla="*/ 65 h 388"/>
                <a:gd name="T100" fmla="*/ 13 w 136"/>
                <a:gd name="T101" fmla="*/ 99 h 388"/>
                <a:gd name="T102" fmla="*/ 24 w 136"/>
                <a:gd name="T103" fmla="*/ 214 h 388"/>
                <a:gd name="T104" fmla="*/ 19 w 136"/>
                <a:gd name="T105" fmla="*/ 346 h 388"/>
                <a:gd name="T106" fmla="*/ 9 w 136"/>
                <a:gd name="T107" fmla="*/ 368 h 388"/>
                <a:gd name="T108" fmla="*/ 9 w 136"/>
                <a:gd name="T109" fmla="*/ 358 h 388"/>
                <a:gd name="T110" fmla="*/ 13 w 136"/>
                <a:gd name="T111" fmla="*/ 346 h 388"/>
                <a:gd name="T112" fmla="*/ 19 w 136"/>
                <a:gd name="T113" fmla="*/ 215 h 388"/>
                <a:gd name="T114" fmla="*/ 8 w 136"/>
                <a:gd name="T115" fmla="*/ 100 h 388"/>
                <a:gd name="T116" fmla="*/ 4 w 136"/>
                <a:gd name="T117" fmla="*/ 65 h 388"/>
                <a:gd name="T118" fmla="*/ 8 w 136"/>
                <a:gd name="T119" fmla="*/ 6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388">
                  <a:moveTo>
                    <a:pt x="66" y="0"/>
                  </a:moveTo>
                  <a:cubicBezTo>
                    <a:pt x="65" y="6"/>
                    <a:pt x="65" y="6"/>
                    <a:pt x="65" y="6"/>
                  </a:cubicBezTo>
                  <a:cubicBezTo>
                    <a:pt x="62" y="51"/>
                    <a:pt x="47" y="70"/>
                    <a:pt x="22" y="64"/>
                  </a:cubicBezTo>
                  <a:cubicBezTo>
                    <a:pt x="0" y="60"/>
                    <a:pt x="0" y="60"/>
                    <a:pt x="0" y="60"/>
                  </a:cubicBezTo>
                  <a:cubicBezTo>
                    <a:pt x="7" y="122"/>
                    <a:pt x="7" y="122"/>
                    <a:pt x="7" y="122"/>
                  </a:cubicBezTo>
                  <a:cubicBezTo>
                    <a:pt x="13" y="213"/>
                    <a:pt x="13" y="213"/>
                    <a:pt x="13" y="213"/>
                  </a:cubicBezTo>
                  <a:cubicBezTo>
                    <a:pt x="9" y="293"/>
                    <a:pt x="9" y="293"/>
                    <a:pt x="9" y="293"/>
                  </a:cubicBezTo>
                  <a:cubicBezTo>
                    <a:pt x="9" y="348"/>
                    <a:pt x="9" y="348"/>
                    <a:pt x="9" y="348"/>
                  </a:cubicBezTo>
                  <a:cubicBezTo>
                    <a:pt x="2" y="356"/>
                    <a:pt x="2" y="356"/>
                    <a:pt x="2" y="356"/>
                  </a:cubicBezTo>
                  <a:cubicBezTo>
                    <a:pt x="7" y="380"/>
                    <a:pt x="7" y="380"/>
                    <a:pt x="7" y="380"/>
                  </a:cubicBezTo>
                  <a:cubicBezTo>
                    <a:pt x="28" y="355"/>
                    <a:pt x="28" y="355"/>
                    <a:pt x="28" y="355"/>
                  </a:cubicBezTo>
                  <a:cubicBezTo>
                    <a:pt x="40" y="303"/>
                    <a:pt x="46" y="241"/>
                    <a:pt x="46" y="170"/>
                  </a:cubicBezTo>
                  <a:cubicBezTo>
                    <a:pt x="55" y="95"/>
                    <a:pt x="55" y="95"/>
                    <a:pt x="55" y="95"/>
                  </a:cubicBezTo>
                  <a:cubicBezTo>
                    <a:pt x="77" y="8"/>
                    <a:pt x="77" y="8"/>
                    <a:pt x="77" y="8"/>
                  </a:cubicBezTo>
                  <a:cubicBezTo>
                    <a:pt x="77" y="80"/>
                    <a:pt x="77" y="80"/>
                    <a:pt x="77" y="80"/>
                  </a:cubicBezTo>
                  <a:cubicBezTo>
                    <a:pt x="82" y="105"/>
                    <a:pt x="82" y="105"/>
                    <a:pt x="82" y="105"/>
                  </a:cubicBezTo>
                  <a:cubicBezTo>
                    <a:pt x="91" y="207"/>
                    <a:pt x="91" y="207"/>
                    <a:pt x="91" y="207"/>
                  </a:cubicBezTo>
                  <a:cubicBezTo>
                    <a:pt x="101" y="296"/>
                    <a:pt x="101" y="296"/>
                    <a:pt x="101" y="296"/>
                  </a:cubicBezTo>
                  <a:cubicBezTo>
                    <a:pt x="106" y="329"/>
                    <a:pt x="106" y="329"/>
                    <a:pt x="106" y="329"/>
                  </a:cubicBezTo>
                  <a:cubicBezTo>
                    <a:pt x="112" y="340"/>
                    <a:pt x="112" y="340"/>
                    <a:pt x="112" y="340"/>
                  </a:cubicBezTo>
                  <a:cubicBezTo>
                    <a:pt x="102" y="358"/>
                    <a:pt x="102" y="358"/>
                    <a:pt x="102" y="358"/>
                  </a:cubicBezTo>
                  <a:cubicBezTo>
                    <a:pt x="102" y="370"/>
                    <a:pt x="105" y="380"/>
                    <a:pt x="112" y="388"/>
                  </a:cubicBezTo>
                  <a:cubicBezTo>
                    <a:pt x="113" y="388"/>
                    <a:pt x="113" y="388"/>
                    <a:pt x="113" y="388"/>
                  </a:cubicBezTo>
                  <a:cubicBezTo>
                    <a:pt x="136" y="369"/>
                    <a:pt x="136" y="369"/>
                    <a:pt x="136" y="369"/>
                  </a:cubicBezTo>
                  <a:cubicBezTo>
                    <a:pt x="136" y="338"/>
                    <a:pt x="136" y="338"/>
                    <a:pt x="136" y="338"/>
                  </a:cubicBezTo>
                  <a:cubicBezTo>
                    <a:pt x="123" y="237"/>
                    <a:pt x="123" y="237"/>
                    <a:pt x="123" y="237"/>
                  </a:cubicBezTo>
                  <a:cubicBezTo>
                    <a:pt x="123" y="144"/>
                    <a:pt x="123" y="144"/>
                    <a:pt x="123" y="144"/>
                  </a:cubicBezTo>
                  <a:cubicBezTo>
                    <a:pt x="132" y="62"/>
                    <a:pt x="132" y="62"/>
                    <a:pt x="132" y="62"/>
                  </a:cubicBezTo>
                  <a:cubicBezTo>
                    <a:pt x="125" y="64"/>
                    <a:pt x="125" y="64"/>
                    <a:pt x="125" y="64"/>
                  </a:cubicBezTo>
                  <a:cubicBezTo>
                    <a:pt x="106" y="70"/>
                    <a:pt x="92" y="56"/>
                    <a:pt x="86" y="22"/>
                  </a:cubicBezTo>
                  <a:cubicBezTo>
                    <a:pt x="82" y="0"/>
                    <a:pt x="82" y="0"/>
                    <a:pt x="82" y="0"/>
                  </a:cubicBezTo>
                  <a:cubicBezTo>
                    <a:pt x="66" y="0"/>
                    <a:pt x="66" y="0"/>
                    <a:pt x="66" y="0"/>
                  </a:cubicBezTo>
                  <a:close/>
                  <a:moveTo>
                    <a:pt x="91" y="101"/>
                  </a:moveTo>
                  <a:cubicBezTo>
                    <a:pt x="91" y="121"/>
                    <a:pt x="91" y="121"/>
                    <a:pt x="91" y="121"/>
                  </a:cubicBezTo>
                  <a:cubicBezTo>
                    <a:pt x="102" y="226"/>
                    <a:pt x="102" y="226"/>
                    <a:pt x="102" y="226"/>
                  </a:cubicBezTo>
                  <a:cubicBezTo>
                    <a:pt x="117" y="320"/>
                    <a:pt x="117" y="320"/>
                    <a:pt x="117" y="320"/>
                  </a:cubicBezTo>
                  <a:cubicBezTo>
                    <a:pt x="123" y="333"/>
                    <a:pt x="123" y="333"/>
                    <a:pt x="123" y="333"/>
                  </a:cubicBezTo>
                  <a:cubicBezTo>
                    <a:pt x="117" y="350"/>
                    <a:pt x="116" y="366"/>
                    <a:pt x="118" y="380"/>
                  </a:cubicBezTo>
                  <a:cubicBezTo>
                    <a:pt x="115" y="380"/>
                    <a:pt x="115" y="380"/>
                    <a:pt x="115" y="380"/>
                  </a:cubicBezTo>
                  <a:cubicBezTo>
                    <a:pt x="109" y="360"/>
                    <a:pt x="109" y="360"/>
                    <a:pt x="109" y="360"/>
                  </a:cubicBezTo>
                  <a:cubicBezTo>
                    <a:pt x="119" y="336"/>
                    <a:pt x="119" y="336"/>
                    <a:pt x="119" y="336"/>
                  </a:cubicBezTo>
                  <a:cubicBezTo>
                    <a:pt x="111" y="323"/>
                    <a:pt x="111" y="323"/>
                    <a:pt x="111" y="323"/>
                  </a:cubicBezTo>
                  <a:cubicBezTo>
                    <a:pt x="98" y="228"/>
                    <a:pt x="98" y="228"/>
                    <a:pt x="98" y="228"/>
                  </a:cubicBezTo>
                  <a:cubicBezTo>
                    <a:pt x="86" y="122"/>
                    <a:pt x="86" y="122"/>
                    <a:pt x="86" y="122"/>
                  </a:cubicBezTo>
                  <a:cubicBezTo>
                    <a:pt x="86" y="105"/>
                    <a:pt x="86" y="105"/>
                    <a:pt x="86" y="105"/>
                  </a:cubicBezTo>
                  <a:cubicBezTo>
                    <a:pt x="79" y="77"/>
                    <a:pt x="79" y="77"/>
                    <a:pt x="79" y="77"/>
                  </a:cubicBezTo>
                  <a:cubicBezTo>
                    <a:pt x="79" y="52"/>
                    <a:pt x="79" y="52"/>
                    <a:pt x="79" y="52"/>
                  </a:cubicBezTo>
                  <a:cubicBezTo>
                    <a:pt x="84" y="80"/>
                    <a:pt x="84" y="80"/>
                    <a:pt x="84" y="80"/>
                  </a:cubicBezTo>
                  <a:cubicBezTo>
                    <a:pt x="91" y="101"/>
                    <a:pt x="91" y="101"/>
                    <a:pt x="91" y="101"/>
                  </a:cubicBezTo>
                  <a:close/>
                  <a:moveTo>
                    <a:pt x="8" y="65"/>
                  </a:moveTo>
                  <a:cubicBezTo>
                    <a:pt x="13" y="99"/>
                    <a:pt x="13" y="99"/>
                    <a:pt x="13" y="99"/>
                  </a:cubicBezTo>
                  <a:cubicBezTo>
                    <a:pt x="24" y="214"/>
                    <a:pt x="24" y="214"/>
                    <a:pt x="24" y="214"/>
                  </a:cubicBezTo>
                  <a:cubicBezTo>
                    <a:pt x="19" y="346"/>
                    <a:pt x="19" y="346"/>
                    <a:pt x="19" y="346"/>
                  </a:cubicBezTo>
                  <a:cubicBezTo>
                    <a:pt x="9" y="368"/>
                    <a:pt x="9" y="368"/>
                    <a:pt x="9" y="368"/>
                  </a:cubicBezTo>
                  <a:cubicBezTo>
                    <a:pt x="9" y="358"/>
                    <a:pt x="9" y="358"/>
                    <a:pt x="9" y="358"/>
                  </a:cubicBezTo>
                  <a:cubicBezTo>
                    <a:pt x="13" y="346"/>
                    <a:pt x="13" y="346"/>
                    <a:pt x="13" y="346"/>
                  </a:cubicBezTo>
                  <a:cubicBezTo>
                    <a:pt x="19" y="215"/>
                    <a:pt x="19" y="215"/>
                    <a:pt x="19" y="215"/>
                  </a:cubicBezTo>
                  <a:cubicBezTo>
                    <a:pt x="8" y="100"/>
                    <a:pt x="8" y="100"/>
                    <a:pt x="8" y="100"/>
                  </a:cubicBezTo>
                  <a:cubicBezTo>
                    <a:pt x="4" y="65"/>
                    <a:pt x="4" y="65"/>
                    <a:pt x="4" y="65"/>
                  </a:cubicBezTo>
                  <a:cubicBezTo>
                    <a:pt x="8" y="65"/>
                    <a:pt x="8" y="65"/>
                    <a:pt x="8" y="6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79" name="Freeform 169"/>
            <p:cNvSpPr/>
            <p:nvPr/>
          </p:nvSpPr>
          <p:spPr bwMode="auto">
            <a:xfrm>
              <a:off x="2118265" y="3790178"/>
              <a:ext cx="60735" cy="426290"/>
            </a:xfrm>
            <a:custGeom>
              <a:avLst/>
              <a:gdLst>
                <a:gd name="T0" fmla="*/ 12 w 44"/>
                <a:gd name="T1" fmla="*/ 69 h 328"/>
                <a:gd name="T2" fmla="*/ 12 w 44"/>
                <a:gd name="T3" fmla="*/ 49 h 328"/>
                <a:gd name="T4" fmla="*/ 5 w 44"/>
                <a:gd name="T5" fmla="*/ 28 h 328"/>
                <a:gd name="T6" fmla="*/ 0 w 44"/>
                <a:gd name="T7" fmla="*/ 0 h 328"/>
                <a:gd name="T8" fmla="*/ 0 w 44"/>
                <a:gd name="T9" fmla="*/ 25 h 328"/>
                <a:gd name="T10" fmla="*/ 7 w 44"/>
                <a:gd name="T11" fmla="*/ 53 h 328"/>
                <a:gd name="T12" fmla="*/ 7 w 44"/>
                <a:gd name="T13" fmla="*/ 70 h 328"/>
                <a:gd name="T14" fmla="*/ 19 w 44"/>
                <a:gd name="T15" fmla="*/ 176 h 328"/>
                <a:gd name="T16" fmla="*/ 32 w 44"/>
                <a:gd name="T17" fmla="*/ 271 h 328"/>
                <a:gd name="T18" fmla="*/ 40 w 44"/>
                <a:gd name="T19" fmla="*/ 284 h 328"/>
                <a:gd name="T20" fmla="*/ 30 w 44"/>
                <a:gd name="T21" fmla="*/ 308 h 328"/>
                <a:gd name="T22" fmla="*/ 36 w 44"/>
                <a:gd name="T23" fmla="*/ 328 h 328"/>
                <a:gd name="T24" fmla="*/ 39 w 44"/>
                <a:gd name="T25" fmla="*/ 328 h 328"/>
                <a:gd name="T26" fmla="*/ 44 w 44"/>
                <a:gd name="T27" fmla="*/ 281 h 328"/>
                <a:gd name="T28" fmla="*/ 38 w 44"/>
                <a:gd name="T29" fmla="*/ 268 h 328"/>
                <a:gd name="T30" fmla="*/ 23 w 44"/>
                <a:gd name="T31" fmla="*/ 174 h 328"/>
                <a:gd name="T32" fmla="*/ 12 w 44"/>
                <a:gd name="T33" fmla="*/ 6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28">
                  <a:moveTo>
                    <a:pt x="12" y="69"/>
                  </a:moveTo>
                  <a:cubicBezTo>
                    <a:pt x="12" y="49"/>
                    <a:pt x="12" y="49"/>
                    <a:pt x="12" y="49"/>
                  </a:cubicBezTo>
                  <a:cubicBezTo>
                    <a:pt x="5" y="28"/>
                    <a:pt x="5" y="28"/>
                    <a:pt x="5" y="28"/>
                  </a:cubicBezTo>
                  <a:cubicBezTo>
                    <a:pt x="0" y="0"/>
                    <a:pt x="0" y="0"/>
                    <a:pt x="0" y="0"/>
                  </a:cubicBezTo>
                  <a:cubicBezTo>
                    <a:pt x="0" y="25"/>
                    <a:pt x="0" y="25"/>
                    <a:pt x="0" y="25"/>
                  </a:cubicBezTo>
                  <a:cubicBezTo>
                    <a:pt x="7" y="53"/>
                    <a:pt x="7" y="53"/>
                    <a:pt x="7" y="53"/>
                  </a:cubicBezTo>
                  <a:cubicBezTo>
                    <a:pt x="7" y="70"/>
                    <a:pt x="7" y="70"/>
                    <a:pt x="7" y="70"/>
                  </a:cubicBezTo>
                  <a:cubicBezTo>
                    <a:pt x="19" y="176"/>
                    <a:pt x="19" y="176"/>
                    <a:pt x="19" y="176"/>
                  </a:cubicBezTo>
                  <a:cubicBezTo>
                    <a:pt x="32" y="271"/>
                    <a:pt x="32" y="271"/>
                    <a:pt x="32" y="271"/>
                  </a:cubicBezTo>
                  <a:cubicBezTo>
                    <a:pt x="40" y="284"/>
                    <a:pt x="40" y="284"/>
                    <a:pt x="40" y="284"/>
                  </a:cubicBezTo>
                  <a:cubicBezTo>
                    <a:pt x="30" y="308"/>
                    <a:pt x="30" y="308"/>
                    <a:pt x="30" y="308"/>
                  </a:cubicBezTo>
                  <a:cubicBezTo>
                    <a:pt x="36" y="328"/>
                    <a:pt x="36" y="328"/>
                    <a:pt x="36" y="328"/>
                  </a:cubicBezTo>
                  <a:cubicBezTo>
                    <a:pt x="39" y="328"/>
                    <a:pt x="39" y="328"/>
                    <a:pt x="39" y="328"/>
                  </a:cubicBezTo>
                  <a:cubicBezTo>
                    <a:pt x="37" y="314"/>
                    <a:pt x="38" y="298"/>
                    <a:pt x="44" y="281"/>
                  </a:cubicBezTo>
                  <a:cubicBezTo>
                    <a:pt x="38" y="268"/>
                    <a:pt x="38" y="268"/>
                    <a:pt x="38" y="268"/>
                  </a:cubicBezTo>
                  <a:cubicBezTo>
                    <a:pt x="23" y="174"/>
                    <a:pt x="23" y="174"/>
                    <a:pt x="23" y="174"/>
                  </a:cubicBezTo>
                  <a:cubicBezTo>
                    <a:pt x="12" y="69"/>
                    <a:pt x="12" y="69"/>
                    <a:pt x="12" y="69"/>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0" name="Freeform 170"/>
            <p:cNvSpPr/>
            <p:nvPr/>
          </p:nvSpPr>
          <p:spPr bwMode="auto">
            <a:xfrm>
              <a:off x="2015130" y="3807366"/>
              <a:ext cx="27503" cy="393058"/>
            </a:xfrm>
            <a:custGeom>
              <a:avLst/>
              <a:gdLst>
                <a:gd name="T0" fmla="*/ 11 w 24"/>
                <a:gd name="T1" fmla="*/ 39 h 343"/>
                <a:gd name="T2" fmla="*/ 5 w 24"/>
                <a:gd name="T3" fmla="*/ 0 h 343"/>
                <a:gd name="T4" fmla="*/ 0 w 24"/>
                <a:gd name="T5" fmla="*/ 0 h 343"/>
                <a:gd name="T6" fmla="*/ 5 w 24"/>
                <a:gd name="T7" fmla="*/ 40 h 343"/>
                <a:gd name="T8" fmla="*/ 18 w 24"/>
                <a:gd name="T9" fmla="*/ 170 h 343"/>
                <a:gd name="T10" fmla="*/ 11 w 24"/>
                <a:gd name="T11" fmla="*/ 318 h 343"/>
                <a:gd name="T12" fmla="*/ 6 w 24"/>
                <a:gd name="T13" fmla="*/ 332 h 343"/>
                <a:gd name="T14" fmla="*/ 6 w 24"/>
                <a:gd name="T15" fmla="*/ 343 h 343"/>
                <a:gd name="T16" fmla="*/ 18 w 24"/>
                <a:gd name="T17" fmla="*/ 318 h 343"/>
                <a:gd name="T18" fmla="*/ 24 w 24"/>
                <a:gd name="T19" fmla="*/ 169 h 343"/>
                <a:gd name="T20" fmla="*/ 11 w 24"/>
                <a:gd name="T21" fmla="*/ 39 h 343"/>
                <a:gd name="T22" fmla="*/ 11 w 24"/>
                <a:gd name="T23"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3">
                  <a:moveTo>
                    <a:pt x="11" y="39"/>
                  </a:moveTo>
                  <a:lnTo>
                    <a:pt x="5" y="0"/>
                  </a:lnTo>
                  <a:lnTo>
                    <a:pt x="0" y="0"/>
                  </a:lnTo>
                  <a:lnTo>
                    <a:pt x="5" y="40"/>
                  </a:lnTo>
                  <a:lnTo>
                    <a:pt x="18" y="170"/>
                  </a:lnTo>
                  <a:lnTo>
                    <a:pt x="11" y="318"/>
                  </a:lnTo>
                  <a:lnTo>
                    <a:pt x="6" y="332"/>
                  </a:lnTo>
                  <a:lnTo>
                    <a:pt x="6" y="343"/>
                  </a:lnTo>
                  <a:lnTo>
                    <a:pt x="18" y="318"/>
                  </a:lnTo>
                  <a:lnTo>
                    <a:pt x="24" y="169"/>
                  </a:lnTo>
                  <a:lnTo>
                    <a:pt x="11" y="39"/>
                  </a:lnTo>
                  <a:lnTo>
                    <a:pt x="11" y="3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1" name="Freeform 171"/>
            <p:cNvSpPr/>
            <p:nvPr/>
          </p:nvSpPr>
          <p:spPr bwMode="auto">
            <a:xfrm>
              <a:off x="2179000" y="3504837"/>
              <a:ext cx="44692" cy="18335"/>
            </a:xfrm>
            <a:custGeom>
              <a:avLst/>
              <a:gdLst>
                <a:gd name="T0" fmla="*/ 31 w 33"/>
                <a:gd name="T1" fmla="*/ 3 h 14"/>
                <a:gd name="T2" fmla="*/ 33 w 33"/>
                <a:gd name="T3" fmla="*/ 0 h 14"/>
                <a:gd name="T4" fmla="*/ 12 w 33"/>
                <a:gd name="T5" fmla="*/ 0 h 14"/>
                <a:gd name="T6" fmla="*/ 0 w 33"/>
                <a:gd name="T7" fmla="*/ 14 h 14"/>
                <a:gd name="T8" fmla="*/ 12 w 33"/>
                <a:gd name="T9" fmla="*/ 4 h 14"/>
                <a:gd name="T10" fmla="*/ 31 w 33"/>
                <a:gd name="T11" fmla="*/ 3 h 14"/>
              </a:gdLst>
              <a:ahLst/>
              <a:cxnLst>
                <a:cxn ang="0">
                  <a:pos x="T0" y="T1"/>
                </a:cxn>
                <a:cxn ang="0">
                  <a:pos x="T2" y="T3"/>
                </a:cxn>
                <a:cxn ang="0">
                  <a:pos x="T4" y="T5"/>
                </a:cxn>
                <a:cxn ang="0">
                  <a:pos x="T6" y="T7"/>
                </a:cxn>
                <a:cxn ang="0">
                  <a:pos x="T8" y="T9"/>
                </a:cxn>
                <a:cxn ang="0">
                  <a:pos x="T10" y="T11"/>
                </a:cxn>
              </a:cxnLst>
              <a:rect l="0" t="0" r="r" b="b"/>
              <a:pathLst>
                <a:path w="33" h="14">
                  <a:moveTo>
                    <a:pt x="31" y="3"/>
                  </a:moveTo>
                  <a:cubicBezTo>
                    <a:pt x="32" y="2"/>
                    <a:pt x="32" y="1"/>
                    <a:pt x="33" y="0"/>
                  </a:cubicBezTo>
                  <a:cubicBezTo>
                    <a:pt x="12" y="0"/>
                    <a:pt x="12" y="0"/>
                    <a:pt x="12" y="0"/>
                  </a:cubicBezTo>
                  <a:cubicBezTo>
                    <a:pt x="0" y="14"/>
                    <a:pt x="0" y="14"/>
                    <a:pt x="0" y="14"/>
                  </a:cubicBezTo>
                  <a:cubicBezTo>
                    <a:pt x="12" y="4"/>
                    <a:pt x="12" y="4"/>
                    <a:pt x="12" y="4"/>
                  </a:cubicBezTo>
                  <a:cubicBezTo>
                    <a:pt x="31" y="3"/>
                    <a:pt x="31" y="3"/>
                    <a:pt x="31"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2" name="Freeform 172"/>
            <p:cNvSpPr/>
            <p:nvPr/>
          </p:nvSpPr>
          <p:spPr bwMode="auto">
            <a:xfrm>
              <a:off x="2179000" y="3508275"/>
              <a:ext cx="46984" cy="14898"/>
            </a:xfrm>
            <a:custGeom>
              <a:avLst/>
              <a:gdLst>
                <a:gd name="T0" fmla="*/ 35 w 35"/>
                <a:gd name="T1" fmla="*/ 0 h 12"/>
                <a:gd name="T2" fmla="*/ 31 w 35"/>
                <a:gd name="T3" fmla="*/ 1 h 12"/>
                <a:gd name="T4" fmla="*/ 12 w 35"/>
                <a:gd name="T5" fmla="*/ 2 h 12"/>
                <a:gd name="T6" fmla="*/ 0 w 35"/>
                <a:gd name="T7" fmla="*/ 12 h 12"/>
                <a:gd name="T8" fmla="*/ 5 w 35"/>
                <a:gd name="T9" fmla="*/ 11 h 12"/>
                <a:gd name="T10" fmla="*/ 9 w 35"/>
                <a:gd name="T11" fmla="*/ 6 h 12"/>
                <a:gd name="T12" fmla="*/ 12 w 35"/>
                <a:gd name="T13" fmla="*/ 4 h 12"/>
                <a:gd name="T14" fmla="*/ 34 w 35"/>
                <a:gd name="T15" fmla="*/ 3 h 12"/>
                <a:gd name="T16" fmla="*/ 35 w 3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2">
                  <a:moveTo>
                    <a:pt x="35" y="0"/>
                  </a:moveTo>
                  <a:cubicBezTo>
                    <a:pt x="31" y="1"/>
                    <a:pt x="31" y="1"/>
                    <a:pt x="31" y="1"/>
                  </a:cubicBezTo>
                  <a:cubicBezTo>
                    <a:pt x="12" y="2"/>
                    <a:pt x="12" y="2"/>
                    <a:pt x="12" y="2"/>
                  </a:cubicBezTo>
                  <a:cubicBezTo>
                    <a:pt x="0" y="12"/>
                    <a:pt x="0" y="12"/>
                    <a:pt x="0" y="12"/>
                  </a:cubicBezTo>
                  <a:cubicBezTo>
                    <a:pt x="5" y="11"/>
                    <a:pt x="5" y="11"/>
                    <a:pt x="5" y="11"/>
                  </a:cubicBezTo>
                  <a:cubicBezTo>
                    <a:pt x="9" y="6"/>
                    <a:pt x="9" y="6"/>
                    <a:pt x="9" y="6"/>
                  </a:cubicBezTo>
                  <a:cubicBezTo>
                    <a:pt x="12" y="4"/>
                    <a:pt x="12" y="4"/>
                    <a:pt x="12" y="4"/>
                  </a:cubicBezTo>
                  <a:cubicBezTo>
                    <a:pt x="34" y="3"/>
                    <a:pt x="34" y="3"/>
                    <a:pt x="34" y="3"/>
                  </a:cubicBezTo>
                  <a:cubicBezTo>
                    <a:pt x="34" y="2"/>
                    <a:pt x="35" y="1"/>
                    <a:pt x="35"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3" name="Freeform 173"/>
            <p:cNvSpPr/>
            <p:nvPr/>
          </p:nvSpPr>
          <p:spPr bwMode="auto">
            <a:xfrm>
              <a:off x="2185875" y="3511711"/>
              <a:ext cx="38962" cy="10314"/>
            </a:xfrm>
            <a:custGeom>
              <a:avLst/>
              <a:gdLst>
                <a:gd name="T0" fmla="*/ 23 w 29"/>
                <a:gd name="T1" fmla="*/ 3 h 8"/>
                <a:gd name="T2" fmla="*/ 29 w 29"/>
                <a:gd name="T3" fmla="*/ 0 h 8"/>
                <a:gd name="T4" fmla="*/ 7 w 29"/>
                <a:gd name="T5" fmla="*/ 1 h 8"/>
                <a:gd name="T6" fmla="*/ 4 w 29"/>
                <a:gd name="T7" fmla="*/ 3 h 8"/>
                <a:gd name="T8" fmla="*/ 0 w 29"/>
                <a:gd name="T9" fmla="*/ 8 h 8"/>
                <a:gd name="T10" fmla="*/ 4 w 29"/>
                <a:gd name="T11" fmla="*/ 4 h 8"/>
                <a:gd name="T12" fmla="*/ 23 w 29"/>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3" y="3"/>
                  </a:moveTo>
                  <a:cubicBezTo>
                    <a:pt x="26" y="3"/>
                    <a:pt x="28" y="2"/>
                    <a:pt x="29" y="0"/>
                  </a:cubicBezTo>
                  <a:cubicBezTo>
                    <a:pt x="7" y="1"/>
                    <a:pt x="7" y="1"/>
                    <a:pt x="7" y="1"/>
                  </a:cubicBezTo>
                  <a:cubicBezTo>
                    <a:pt x="4" y="3"/>
                    <a:pt x="4" y="3"/>
                    <a:pt x="4" y="3"/>
                  </a:cubicBezTo>
                  <a:cubicBezTo>
                    <a:pt x="0" y="8"/>
                    <a:pt x="0" y="8"/>
                    <a:pt x="0" y="8"/>
                  </a:cubicBezTo>
                  <a:cubicBezTo>
                    <a:pt x="4" y="4"/>
                    <a:pt x="4" y="4"/>
                    <a:pt x="4" y="4"/>
                  </a:cubicBezTo>
                  <a:cubicBezTo>
                    <a:pt x="11" y="2"/>
                    <a:pt x="17" y="1"/>
                    <a:pt x="23"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4" name="Freeform 174"/>
            <p:cNvSpPr/>
            <p:nvPr/>
          </p:nvSpPr>
          <p:spPr bwMode="auto">
            <a:xfrm>
              <a:off x="2185875" y="3512858"/>
              <a:ext cx="30941" cy="9168"/>
            </a:xfrm>
            <a:custGeom>
              <a:avLst/>
              <a:gdLst>
                <a:gd name="T0" fmla="*/ 22 w 23"/>
                <a:gd name="T1" fmla="*/ 3 h 7"/>
                <a:gd name="T2" fmla="*/ 23 w 23"/>
                <a:gd name="T3" fmla="*/ 2 h 7"/>
                <a:gd name="T4" fmla="*/ 4 w 23"/>
                <a:gd name="T5" fmla="*/ 3 h 7"/>
                <a:gd name="T6" fmla="*/ 0 w 23"/>
                <a:gd name="T7" fmla="*/ 7 h 7"/>
                <a:gd name="T8" fmla="*/ 1 w 23"/>
                <a:gd name="T9" fmla="*/ 7 h 7"/>
                <a:gd name="T10" fmla="*/ 22 w 23"/>
                <a:gd name="T11" fmla="*/ 3 h 7"/>
              </a:gdLst>
              <a:ahLst/>
              <a:cxnLst>
                <a:cxn ang="0">
                  <a:pos x="T0" y="T1"/>
                </a:cxn>
                <a:cxn ang="0">
                  <a:pos x="T2" y="T3"/>
                </a:cxn>
                <a:cxn ang="0">
                  <a:pos x="T4" y="T5"/>
                </a:cxn>
                <a:cxn ang="0">
                  <a:pos x="T6" y="T7"/>
                </a:cxn>
                <a:cxn ang="0">
                  <a:pos x="T8" y="T9"/>
                </a:cxn>
                <a:cxn ang="0">
                  <a:pos x="T10" y="T11"/>
                </a:cxn>
              </a:cxnLst>
              <a:rect l="0" t="0" r="r" b="b"/>
              <a:pathLst>
                <a:path w="23" h="7">
                  <a:moveTo>
                    <a:pt x="22" y="3"/>
                  </a:moveTo>
                  <a:cubicBezTo>
                    <a:pt x="22" y="3"/>
                    <a:pt x="23" y="3"/>
                    <a:pt x="23" y="2"/>
                  </a:cubicBezTo>
                  <a:cubicBezTo>
                    <a:pt x="17" y="0"/>
                    <a:pt x="11" y="1"/>
                    <a:pt x="4" y="3"/>
                  </a:cubicBezTo>
                  <a:cubicBezTo>
                    <a:pt x="0" y="7"/>
                    <a:pt x="0" y="7"/>
                    <a:pt x="0" y="7"/>
                  </a:cubicBezTo>
                  <a:cubicBezTo>
                    <a:pt x="0" y="7"/>
                    <a:pt x="1" y="7"/>
                    <a:pt x="1" y="7"/>
                  </a:cubicBezTo>
                  <a:cubicBezTo>
                    <a:pt x="22" y="3"/>
                    <a:pt x="22" y="3"/>
                    <a:pt x="22" y="3"/>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5" name="Freeform 175"/>
            <p:cNvSpPr/>
            <p:nvPr/>
          </p:nvSpPr>
          <p:spPr bwMode="auto">
            <a:xfrm>
              <a:off x="2187020" y="3517441"/>
              <a:ext cx="28649" cy="6876"/>
            </a:xfrm>
            <a:custGeom>
              <a:avLst/>
              <a:gdLst>
                <a:gd name="T0" fmla="*/ 20 w 21"/>
                <a:gd name="T1" fmla="*/ 1 h 6"/>
                <a:gd name="T2" fmla="*/ 21 w 21"/>
                <a:gd name="T3" fmla="*/ 0 h 6"/>
                <a:gd name="T4" fmla="*/ 0 w 21"/>
                <a:gd name="T5" fmla="*/ 4 h 6"/>
                <a:gd name="T6" fmla="*/ 20 w 21"/>
                <a:gd name="T7" fmla="*/ 1 h 6"/>
              </a:gdLst>
              <a:ahLst/>
              <a:cxnLst>
                <a:cxn ang="0">
                  <a:pos x="T0" y="T1"/>
                </a:cxn>
                <a:cxn ang="0">
                  <a:pos x="T2" y="T3"/>
                </a:cxn>
                <a:cxn ang="0">
                  <a:pos x="T4" y="T5"/>
                </a:cxn>
                <a:cxn ang="0">
                  <a:pos x="T6" y="T7"/>
                </a:cxn>
              </a:cxnLst>
              <a:rect l="0" t="0" r="r" b="b"/>
              <a:pathLst>
                <a:path w="21" h="6">
                  <a:moveTo>
                    <a:pt x="20" y="1"/>
                  </a:moveTo>
                  <a:cubicBezTo>
                    <a:pt x="20" y="1"/>
                    <a:pt x="20" y="1"/>
                    <a:pt x="21" y="0"/>
                  </a:cubicBezTo>
                  <a:cubicBezTo>
                    <a:pt x="0" y="4"/>
                    <a:pt x="0" y="4"/>
                    <a:pt x="0" y="4"/>
                  </a:cubicBezTo>
                  <a:cubicBezTo>
                    <a:pt x="8" y="6"/>
                    <a:pt x="15" y="4"/>
                    <a:pt x="20"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6" name="Freeform 176"/>
            <p:cNvSpPr/>
            <p:nvPr/>
          </p:nvSpPr>
          <p:spPr bwMode="auto">
            <a:xfrm>
              <a:off x="2145766" y="3589634"/>
              <a:ext cx="6876" cy="11459"/>
            </a:xfrm>
            <a:custGeom>
              <a:avLst/>
              <a:gdLst>
                <a:gd name="T0" fmla="*/ 0 w 5"/>
                <a:gd name="T1" fmla="*/ 9 h 9"/>
                <a:gd name="T2" fmla="*/ 5 w 5"/>
                <a:gd name="T3" fmla="*/ 9 h 9"/>
                <a:gd name="T4" fmla="*/ 5 w 5"/>
                <a:gd name="T5" fmla="*/ 0 h 9"/>
                <a:gd name="T6" fmla="*/ 0 w 5"/>
                <a:gd name="T7" fmla="*/ 0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cubicBezTo>
                    <a:pt x="5" y="9"/>
                    <a:pt x="5" y="9"/>
                    <a:pt x="5" y="9"/>
                  </a:cubicBezTo>
                  <a:cubicBezTo>
                    <a:pt x="5" y="0"/>
                    <a:pt x="5" y="0"/>
                    <a:pt x="5" y="0"/>
                  </a:cubicBezTo>
                  <a:cubicBezTo>
                    <a:pt x="4" y="0"/>
                    <a:pt x="2" y="0"/>
                    <a:pt x="0" y="0"/>
                  </a:cubicBezTo>
                  <a:cubicBezTo>
                    <a:pt x="0" y="9"/>
                    <a:pt x="0" y="9"/>
                    <a:pt x="0" y="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87" name="Freeform 177"/>
            <p:cNvSpPr/>
            <p:nvPr/>
          </p:nvSpPr>
          <p:spPr bwMode="auto">
            <a:xfrm>
              <a:off x="1999086" y="3734023"/>
              <a:ext cx="115740" cy="537446"/>
            </a:xfrm>
            <a:custGeom>
              <a:avLst/>
              <a:gdLst>
                <a:gd name="T0" fmla="*/ 77 w 85"/>
                <a:gd name="T1" fmla="*/ 104 h 415"/>
                <a:gd name="T2" fmla="*/ 85 w 85"/>
                <a:gd name="T3" fmla="*/ 72 h 415"/>
                <a:gd name="T4" fmla="*/ 85 w 85"/>
                <a:gd name="T5" fmla="*/ 0 h 415"/>
                <a:gd name="T6" fmla="*/ 63 w 85"/>
                <a:gd name="T7" fmla="*/ 87 h 415"/>
                <a:gd name="T8" fmla="*/ 54 w 85"/>
                <a:gd name="T9" fmla="*/ 162 h 415"/>
                <a:gd name="T10" fmla="*/ 36 w 85"/>
                <a:gd name="T11" fmla="*/ 347 h 415"/>
                <a:gd name="T12" fmla="*/ 15 w 85"/>
                <a:gd name="T13" fmla="*/ 372 h 415"/>
                <a:gd name="T14" fmla="*/ 8 w 85"/>
                <a:gd name="T15" fmla="*/ 388 h 415"/>
                <a:gd name="T16" fmla="*/ 3 w 85"/>
                <a:gd name="T17" fmla="*/ 413 h 415"/>
                <a:gd name="T18" fmla="*/ 16 w 85"/>
                <a:gd name="T19" fmla="*/ 415 h 415"/>
                <a:gd name="T20" fmla="*/ 43 w 85"/>
                <a:gd name="T21" fmla="*/ 405 h 415"/>
                <a:gd name="T22" fmla="*/ 43 w 85"/>
                <a:gd name="T23" fmla="*/ 395 h 415"/>
                <a:gd name="T24" fmla="*/ 53 w 85"/>
                <a:gd name="T25" fmla="*/ 395 h 415"/>
                <a:gd name="T26" fmla="*/ 52 w 85"/>
                <a:gd name="T27" fmla="*/ 355 h 415"/>
                <a:gd name="T28" fmla="*/ 67 w 85"/>
                <a:gd name="T29" fmla="*/ 310 h 415"/>
                <a:gd name="T30" fmla="*/ 66 w 85"/>
                <a:gd name="T31" fmla="*/ 306 h 415"/>
                <a:gd name="T32" fmla="*/ 67 w 85"/>
                <a:gd name="T33" fmla="*/ 203 h 415"/>
                <a:gd name="T34" fmla="*/ 77 w 85"/>
                <a:gd name="T35" fmla="*/ 10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5">
                  <a:moveTo>
                    <a:pt x="77" y="104"/>
                  </a:moveTo>
                  <a:cubicBezTo>
                    <a:pt x="85" y="72"/>
                    <a:pt x="85" y="72"/>
                    <a:pt x="85" y="72"/>
                  </a:cubicBezTo>
                  <a:cubicBezTo>
                    <a:pt x="85" y="0"/>
                    <a:pt x="85" y="0"/>
                    <a:pt x="85" y="0"/>
                  </a:cubicBezTo>
                  <a:cubicBezTo>
                    <a:pt x="63" y="87"/>
                    <a:pt x="63" y="87"/>
                    <a:pt x="63" y="87"/>
                  </a:cubicBezTo>
                  <a:cubicBezTo>
                    <a:pt x="54" y="162"/>
                    <a:pt x="54" y="162"/>
                    <a:pt x="54" y="162"/>
                  </a:cubicBezTo>
                  <a:cubicBezTo>
                    <a:pt x="54" y="233"/>
                    <a:pt x="48" y="295"/>
                    <a:pt x="36" y="347"/>
                  </a:cubicBezTo>
                  <a:cubicBezTo>
                    <a:pt x="15" y="372"/>
                    <a:pt x="15" y="372"/>
                    <a:pt x="15" y="372"/>
                  </a:cubicBezTo>
                  <a:cubicBezTo>
                    <a:pt x="8" y="388"/>
                    <a:pt x="8" y="388"/>
                    <a:pt x="8" y="388"/>
                  </a:cubicBezTo>
                  <a:cubicBezTo>
                    <a:pt x="2" y="397"/>
                    <a:pt x="0" y="405"/>
                    <a:pt x="3" y="413"/>
                  </a:cubicBezTo>
                  <a:cubicBezTo>
                    <a:pt x="7" y="414"/>
                    <a:pt x="12" y="415"/>
                    <a:pt x="16" y="415"/>
                  </a:cubicBezTo>
                  <a:cubicBezTo>
                    <a:pt x="25" y="415"/>
                    <a:pt x="34" y="411"/>
                    <a:pt x="43" y="405"/>
                  </a:cubicBezTo>
                  <a:cubicBezTo>
                    <a:pt x="43" y="395"/>
                    <a:pt x="43" y="395"/>
                    <a:pt x="43" y="395"/>
                  </a:cubicBezTo>
                  <a:cubicBezTo>
                    <a:pt x="53" y="395"/>
                    <a:pt x="53" y="395"/>
                    <a:pt x="53" y="395"/>
                  </a:cubicBezTo>
                  <a:cubicBezTo>
                    <a:pt x="52" y="355"/>
                    <a:pt x="52" y="355"/>
                    <a:pt x="52" y="355"/>
                  </a:cubicBezTo>
                  <a:cubicBezTo>
                    <a:pt x="61" y="346"/>
                    <a:pt x="66" y="331"/>
                    <a:pt x="67" y="310"/>
                  </a:cubicBezTo>
                  <a:cubicBezTo>
                    <a:pt x="66" y="308"/>
                    <a:pt x="66" y="307"/>
                    <a:pt x="66" y="306"/>
                  </a:cubicBezTo>
                  <a:cubicBezTo>
                    <a:pt x="64" y="272"/>
                    <a:pt x="64" y="238"/>
                    <a:pt x="67" y="203"/>
                  </a:cubicBezTo>
                  <a:cubicBezTo>
                    <a:pt x="77" y="104"/>
                    <a:pt x="77" y="104"/>
                    <a:pt x="77" y="1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7000">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14:bounceEnd="57000">
                                          <p:cBhvr additive="base">
                                            <p:cTn id="7" dur="400" fill="hold"/>
                                            <p:tgtEl>
                                              <p:spTgt spid="199"/>
                                            </p:tgtEl>
                                            <p:attrNameLst>
                                              <p:attrName>ppt_x</p:attrName>
                                            </p:attrNameLst>
                                          </p:cBhvr>
                                          <p:tavLst>
                                            <p:tav tm="0">
                                              <p:val>
                                                <p:strVal val="#ppt_x"/>
                                              </p:val>
                                            </p:tav>
                                            <p:tav tm="100000">
                                              <p:val>
                                                <p:strVal val="#ppt_x"/>
                                              </p:val>
                                            </p:tav>
                                          </p:tavLst>
                                        </p:anim>
                                        <p:anim calcmode="lin" valueType="num" p14:bounceEnd="57000">
                                          <p:cBhvr additive="base">
                                            <p:cTn id="8" dur="400" fill="hold"/>
                                            <p:tgtEl>
                                              <p:spTgt spid="19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57000">
                                      <p:stCondLst>
                                        <p:cond delay="0"/>
                                      </p:stCondLst>
                                      <p:childTnLst>
                                        <p:set>
                                          <p:cBhvr>
                                            <p:cTn id="11" dur="1" fill="hold">
                                              <p:stCondLst>
                                                <p:cond delay="0"/>
                                              </p:stCondLst>
                                            </p:cTn>
                                            <p:tgtEl>
                                              <p:spTgt spid="208"/>
                                            </p:tgtEl>
                                            <p:attrNameLst>
                                              <p:attrName>style.visibility</p:attrName>
                                            </p:attrNameLst>
                                          </p:cBhvr>
                                          <p:to>
                                            <p:strVal val="visible"/>
                                          </p:to>
                                        </p:set>
                                        <p:anim calcmode="lin" valueType="num" p14:bounceEnd="57000">
                                          <p:cBhvr additive="base">
                                            <p:cTn id="12" dur="400" fill="hold"/>
                                            <p:tgtEl>
                                              <p:spTgt spid="208"/>
                                            </p:tgtEl>
                                            <p:attrNameLst>
                                              <p:attrName>ppt_x</p:attrName>
                                            </p:attrNameLst>
                                          </p:cBhvr>
                                          <p:tavLst>
                                            <p:tav tm="0">
                                              <p:val>
                                                <p:strVal val="#ppt_x"/>
                                              </p:val>
                                            </p:tav>
                                            <p:tav tm="100000">
                                              <p:val>
                                                <p:strVal val="#ppt_x"/>
                                              </p:val>
                                            </p:tav>
                                          </p:tavLst>
                                        </p:anim>
                                        <p:anim calcmode="lin" valueType="num" p14:bounceEnd="57000">
                                          <p:cBhvr additive="base">
                                            <p:cTn id="13" dur="400" fill="hold"/>
                                            <p:tgtEl>
                                              <p:spTgt spid="20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14:presetBounceEnd="57000">
                                      <p:stCondLst>
                                        <p:cond delay="0"/>
                                      </p:stCondLst>
                                      <p:childTnLst>
                                        <p:set>
                                          <p:cBhvr>
                                            <p:cTn id="16" dur="1" fill="hold">
                                              <p:stCondLst>
                                                <p:cond delay="0"/>
                                              </p:stCondLst>
                                            </p:cTn>
                                            <p:tgtEl>
                                              <p:spTgt spid="203"/>
                                            </p:tgtEl>
                                            <p:attrNameLst>
                                              <p:attrName>style.visibility</p:attrName>
                                            </p:attrNameLst>
                                          </p:cBhvr>
                                          <p:to>
                                            <p:strVal val="visible"/>
                                          </p:to>
                                        </p:set>
                                        <p:anim calcmode="lin" valueType="num" p14:bounceEnd="57000">
                                          <p:cBhvr additive="base">
                                            <p:cTn id="17" dur="400" fill="hold"/>
                                            <p:tgtEl>
                                              <p:spTgt spid="203"/>
                                            </p:tgtEl>
                                            <p:attrNameLst>
                                              <p:attrName>ppt_x</p:attrName>
                                            </p:attrNameLst>
                                          </p:cBhvr>
                                          <p:tavLst>
                                            <p:tav tm="0">
                                              <p:val>
                                                <p:strVal val="#ppt_x"/>
                                              </p:val>
                                            </p:tav>
                                            <p:tav tm="100000">
                                              <p:val>
                                                <p:strVal val="#ppt_x"/>
                                              </p:val>
                                            </p:tav>
                                          </p:tavLst>
                                        </p:anim>
                                        <p:anim calcmode="lin" valueType="num" p14:bounceEnd="57000">
                                          <p:cBhvr additive="base">
                                            <p:cTn id="18" dur="400" fill="hold"/>
                                            <p:tgtEl>
                                              <p:spTgt spid="20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decel="52500" fill="hold" grpId="0" nodeType="afterEffect">
                                      <p:stCondLst>
                                        <p:cond delay="0"/>
                                      </p:stCondLst>
                                      <p:childTnLst>
                                        <p:set>
                                          <p:cBhvr>
                                            <p:cTn id="21" dur="1" fill="hold">
                                              <p:stCondLst>
                                                <p:cond delay="0"/>
                                              </p:stCondLst>
                                            </p:cTn>
                                            <p:tgtEl>
                                              <p:spTgt spid="212"/>
                                            </p:tgtEl>
                                            <p:attrNameLst>
                                              <p:attrName>style.visibility</p:attrName>
                                            </p:attrNameLst>
                                          </p:cBhvr>
                                          <p:to>
                                            <p:strVal val="visible"/>
                                          </p:to>
                                        </p:set>
                                        <p:anim calcmode="lin" valueType="num">
                                          <p:cBhvr additive="base">
                                            <p:cTn id="22" dur="400" fill="hold"/>
                                            <p:tgtEl>
                                              <p:spTgt spid="212"/>
                                            </p:tgtEl>
                                            <p:attrNameLst>
                                              <p:attrName>ppt_x</p:attrName>
                                            </p:attrNameLst>
                                          </p:cBhvr>
                                          <p:tavLst>
                                            <p:tav tm="0">
                                              <p:val>
                                                <p:strVal val="1+#ppt_w/2"/>
                                              </p:val>
                                            </p:tav>
                                            <p:tav tm="100000">
                                              <p:val>
                                                <p:strVal val="#ppt_x"/>
                                              </p:val>
                                            </p:tav>
                                          </p:tavLst>
                                        </p:anim>
                                        <p:anim calcmode="lin" valueType="num">
                                          <p:cBhvr additive="base">
                                            <p:cTn id="23" dur="400" fill="hold"/>
                                            <p:tgtEl>
                                              <p:spTgt spid="21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decel="52500" fill="hold" grpId="0" nodeType="after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400" fill="hold"/>
                                            <p:tgtEl>
                                              <p:spTgt spid="213"/>
                                            </p:tgtEl>
                                            <p:attrNameLst>
                                              <p:attrName>ppt_x</p:attrName>
                                            </p:attrNameLst>
                                          </p:cBhvr>
                                          <p:tavLst>
                                            <p:tav tm="0">
                                              <p:val>
                                                <p:strVal val="0-#ppt_w/2"/>
                                              </p:val>
                                            </p:tav>
                                            <p:tav tm="100000">
                                              <p:val>
                                                <p:strVal val="#ppt_x"/>
                                              </p:val>
                                            </p:tav>
                                          </p:tavLst>
                                        </p:anim>
                                        <p:anim calcmode="lin" valueType="num">
                                          <p:cBhvr additive="base">
                                            <p:cTn id="28" dur="400" fill="hold"/>
                                            <p:tgtEl>
                                              <p:spTgt spid="21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2" decel="52500" fill="hold" grpId="0" nodeType="afterEffect">
                                      <p:stCondLst>
                                        <p:cond delay="0"/>
                                      </p:stCondLst>
                                      <p:childTnLst>
                                        <p:set>
                                          <p:cBhvr>
                                            <p:cTn id="31" dur="1" fill="hold">
                                              <p:stCondLst>
                                                <p:cond delay="0"/>
                                              </p:stCondLst>
                                            </p:cTn>
                                            <p:tgtEl>
                                              <p:spTgt spid="214"/>
                                            </p:tgtEl>
                                            <p:attrNameLst>
                                              <p:attrName>style.visibility</p:attrName>
                                            </p:attrNameLst>
                                          </p:cBhvr>
                                          <p:to>
                                            <p:strVal val="visible"/>
                                          </p:to>
                                        </p:set>
                                        <p:anim calcmode="lin" valueType="num">
                                          <p:cBhvr additive="base">
                                            <p:cTn id="32" dur="400" fill="hold"/>
                                            <p:tgtEl>
                                              <p:spTgt spid="214"/>
                                            </p:tgtEl>
                                            <p:attrNameLst>
                                              <p:attrName>ppt_x</p:attrName>
                                            </p:attrNameLst>
                                          </p:cBhvr>
                                          <p:tavLst>
                                            <p:tav tm="0">
                                              <p:val>
                                                <p:strVal val="1+#ppt_w/2"/>
                                              </p:val>
                                            </p:tav>
                                            <p:tav tm="100000">
                                              <p:val>
                                                <p:strVal val="#ppt_x"/>
                                              </p:val>
                                            </p:tav>
                                          </p:tavLst>
                                        </p:anim>
                                        <p:anim calcmode="lin" valueType="num">
                                          <p:cBhvr additive="base">
                                            <p:cTn id="33" dur="400" fill="hold"/>
                                            <p:tgtEl>
                                              <p:spTgt spid="21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5"/>
                                            </p:tgtEl>
                                            <p:attrNameLst>
                                              <p:attrName>style.visibility</p:attrName>
                                            </p:attrNameLst>
                                          </p:cBhvr>
                                          <p:to>
                                            <p:strVal val="visible"/>
                                          </p:to>
                                        </p:set>
                                        <p:animEffect transition="in" filter="wipe(right)">
                                          <p:cBhvr>
                                            <p:cTn id="37" dur="500"/>
                                            <p:tgtEl>
                                              <p:spTgt spid="215"/>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216"/>
                                            </p:tgtEl>
                                            <p:attrNameLst>
                                              <p:attrName>style.visibility</p:attrName>
                                            </p:attrNameLst>
                                          </p:cBhvr>
                                          <p:to>
                                            <p:strVal val="visible"/>
                                          </p:to>
                                        </p:set>
                                        <p:animEffect transition="in" filter="fade">
                                          <p:cBhvr>
                                            <p:cTn id="41" dur="400"/>
                                            <p:tgtEl>
                                              <p:spTgt spid="216"/>
                                            </p:tgtEl>
                                          </p:cBhvr>
                                        </p:animEffect>
                                        <p:anim calcmode="lin" valueType="num">
                                          <p:cBhvr>
                                            <p:cTn id="42" dur="400" fill="hold"/>
                                            <p:tgtEl>
                                              <p:spTgt spid="216"/>
                                            </p:tgtEl>
                                            <p:attrNameLst>
                                              <p:attrName>ppt_x</p:attrName>
                                            </p:attrNameLst>
                                          </p:cBhvr>
                                          <p:tavLst>
                                            <p:tav tm="0">
                                              <p:val>
                                                <p:strVal val="#ppt_x"/>
                                              </p:val>
                                            </p:tav>
                                            <p:tav tm="100000">
                                              <p:val>
                                                <p:strVal val="#ppt_x"/>
                                              </p:val>
                                            </p:tav>
                                          </p:tavLst>
                                        </p:anim>
                                        <p:anim calcmode="lin" valueType="num">
                                          <p:cBhvr>
                                            <p:cTn id="43" dur="400" fill="hold"/>
                                            <p:tgtEl>
                                              <p:spTgt spid="216"/>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17"/>
                                            </p:tgtEl>
                                            <p:attrNameLst>
                                              <p:attrName>style.visibility</p:attrName>
                                            </p:attrNameLst>
                                          </p:cBhvr>
                                          <p:to>
                                            <p:strVal val="visible"/>
                                          </p:to>
                                        </p:set>
                                        <p:animEffect transition="in" filter="fade">
                                          <p:cBhvr>
                                            <p:cTn id="46" dur="400"/>
                                            <p:tgtEl>
                                              <p:spTgt spid="217"/>
                                            </p:tgtEl>
                                          </p:cBhvr>
                                        </p:animEffect>
                                        <p:anim calcmode="lin" valueType="num">
                                          <p:cBhvr>
                                            <p:cTn id="47" dur="400" fill="hold"/>
                                            <p:tgtEl>
                                              <p:spTgt spid="217"/>
                                            </p:tgtEl>
                                            <p:attrNameLst>
                                              <p:attrName>ppt_x</p:attrName>
                                            </p:attrNameLst>
                                          </p:cBhvr>
                                          <p:tavLst>
                                            <p:tav tm="0">
                                              <p:val>
                                                <p:strVal val="#ppt_x"/>
                                              </p:val>
                                            </p:tav>
                                            <p:tav tm="100000">
                                              <p:val>
                                                <p:strVal val="#ppt_x"/>
                                              </p:val>
                                            </p:tav>
                                          </p:tavLst>
                                        </p:anim>
                                        <p:anim calcmode="lin" valueType="num">
                                          <p:cBhvr>
                                            <p:cTn id="48" dur="400" fill="hold"/>
                                            <p:tgtEl>
                                              <p:spTgt spid="217"/>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2" presetClass="entr" presetSubtype="2" fill="hold" nodeType="after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wipe(right)">
                                          <p:cBhvr>
                                            <p:cTn id="52" dur="500"/>
                                            <p:tgtEl>
                                              <p:spTgt spid="218"/>
                                            </p:tgtEl>
                                          </p:cBhvr>
                                        </p:animEffect>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19"/>
                                            </p:tgtEl>
                                            <p:attrNameLst>
                                              <p:attrName>style.visibility</p:attrName>
                                            </p:attrNameLst>
                                          </p:cBhvr>
                                          <p:to>
                                            <p:strVal val="visible"/>
                                          </p:to>
                                        </p:set>
                                        <p:animEffect transition="in" filter="fade">
                                          <p:cBhvr>
                                            <p:cTn id="56" dur="400"/>
                                            <p:tgtEl>
                                              <p:spTgt spid="219"/>
                                            </p:tgtEl>
                                          </p:cBhvr>
                                        </p:animEffect>
                                        <p:anim calcmode="lin" valueType="num">
                                          <p:cBhvr>
                                            <p:cTn id="57" dur="400" fill="hold"/>
                                            <p:tgtEl>
                                              <p:spTgt spid="219"/>
                                            </p:tgtEl>
                                            <p:attrNameLst>
                                              <p:attrName>ppt_x</p:attrName>
                                            </p:attrNameLst>
                                          </p:cBhvr>
                                          <p:tavLst>
                                            <p:tav tm="0">
                                              <p:val>
                                                <p:strVal val="#ppt_x"/>
                                              </p:val>
                                            </p:tav>
                                            <p:tav tm="100000">
                                              <p:val>
                                                <p:strVal val="#ppt_x"/>
                                              </p:val>
                                            </p:tav>
                                          </p:tavLst>
                                        </p:anim>
                                        <p:anim calcmode="lin" valueType="num">
                                          <p:cBhvr>
                                            <p:cTn id="58" dur="400" fill="hold"/>
                                            <p:tgtEl>
                                              <p:spTgt spid="219"/>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20"/>
                                            </p:tgtEl>
                                            <p:attrNameLst>
                                              <p:attrName>style.visibility</p:attrName>
                                            </p:attrNameLst>
                                          </p:cBhvr>
                                          <p:to>
                                            <p:strVal val="visible"/>
                                          </p:to>
                                        </p:set>
                                        <p:animEffect transition="in" filter="fade">
                                          <p:cBhvr>
                                            <p:cTn id="61" dur="400"/>
                                            <p:tgtEl>
                                              <p:spTgt spid="220"/>
                                            </p:tgtEl>
                                          </p:cBhvr>
                                        </p:animEffect>
                                        <p:anim calcmode="lin" valueType="num">
                                          <p:cBhvr>
                                            <p:cTn id="62" dur="400" fill="hold"/>
                                            <p:tgtEl>
                                              <p:spTgt spid="220"/>
                                            </p:tgtEl>
                                            <p:attrNameLst>
                                              <p:attrName>ppt_x</p:attrName>
                                            </p:attrNameLst>
                                          </p:cBhvr>
                                          <p:tavLst>
                                            <p:tav tm="0">
                                              <p:val>
                                                <p:strVal val="#ppt_x"/>
                                              </p:val>
                                            </p:tav>
                                            <p:tav tm="100000">
                                              <p:val>
                                                <p:strVal val="#ppt_x"/>
                                              </p:val>
                                            </p:tav>
                                          </p:tavLst>
                                        </p:anim>
                                        <p:anim calcmode="lin" valueType="num">
                                          <p:cBhvr>
                                            <p:cTn id="63" dur="400" fill="hold"/>
                                            <p:tgtEl>
                                              <p:spTgt spid="2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22" presetClass="entr" presetSubtype="8" fill="hold" nodeType="afterEffect">
                                      <p:stCondLst>
                                        <p:cond delay="0"/>
                                      </p:stCondLst>
                                      <p:childTnLst>
                                        <p:set>
                                          <p:cBhvr>
                                            <p:cTn id="66" dur="1" fill="hold">
                                              <p:stCondLst>
                                                <p:cond delay="0"/>
                                              </p:stCondLst>
                                            </p:cTn>
                                            <p:tgtEl>
                                              <p:spTgt spid="221"/>
                                            </p:tgtEl>
                                            <p:attrNameLst>
                                              <p:attrName>style.visibility</p:attrName>
                                            </p:attrNameLst>
                                          </p:cBhvr>
                                          <p:to>
                                            <p:strVal val="visible"/>
                                          </p:to>
                                        </p:set>
                                        <p:animEffect transition="in" filter="wipe(left)">
                                          <p:cBhvr>
                                            <p:cTn id="67" dur="500"/>
                                            <p:tgtEl>
                                              <p:spTgt spid="221"/>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23"/>
                                            </p:tgtEl>
                                            <p:attrNameLst>
                                              <p:attrName>style.visibility</p:attrName>
                                            </p:attrNameLst>
                                          </p:cBhvr>
                                          <p:to>
                                            <p:strVal val="visible"/>
                                          </p:to>
                                        </p:set>
                                        <p:animEffect transition="in" filter="fade">
                                          <p:cBhvr>
                                            <p:cTn id="71" dur="400"/>
                                            <p:tgtEl>
                                              <p:spTgt spid="223"/>
                                            </p:tgtEl>
                                          </p:cBhvr>
                                        </p:animEffect>
                                        <p:anim calcmode="lin" valueType="num">
                                          <p:cBhvr>
                                            <p:cTn id="72" dur="400" fill="hold"/>
                                            <p:tgtEl>
                                              <p:spTgt spid="223"/>
                                            </p:tgtEl>
                                            <p:attrNameLst>
                                              <p:attrName>ppt_x</p:attrName>
                                            </p:attrNameLst>
                                          </p:cBhvr>
                                          <p:tavLst>
                                            <p:tav tm="0">
                                              <p:val>
                                                <p:strVal val="#ppt_x"/>
                                              </p:val>
                                            </p:tav>
                                            <p:tav tm="100000">
                                              <p:val>
                                                <p:strVal val="#ppt_x"/>
                                              </p:val>
                                            </p:tav>
                                          </p:tavLst>
                                        </p:anim>
                                        <p:anim calcmode="lin" valueType="num">
                                          <p:cBhvr>
                                            <p:cTn id="73" dur="400" fill="hold"/>
                                            <p:tgtEl>
                                              <p:spTgt spid="223"/>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22"/>
                                            </p:tgtEl>
                                            <p:attrNameLst>
                                              <p:attrName>style.visibility</p:attrName>
                                            </p:attrNameLst>
                                          </p:cBhvr>
                                          <p:to>
                                            <p:strVal val="visible"/>
                                          </p:to>
                                        </p:set>
                                        <p:animEffect transition="in" filter="fade">
                                          <p:cBhvr>
                                            <p:cTn id="76" dur="400"/>
                                            <p:tgtEl>
                                              <p:spTgt spid="222"/>
                                            </p:tgtEl>
                                          </p:cBhvr>
                                        </p:animEffect>
                                        <p:anim calcmode="lin" valueType="num">
                                          <p:cBhvr>
                                            <p:cTn id="77" dur="400" fill="hold"/>
                                            <p:tgtEl>
                                              <p:spTgt spid="222"/>
                                            </p:tgtEl>
                                            <p:attrNameLst>
                                              <p:attrName>ppt_x</p:attrName>
                                            </p:attrNameLst>
                                          </p:cBhvr>
                                          <p:tavLst>
                                            <p:tav tm="0">
                                              <p:val>
                                                <p:strVal val="#ppt_x"/>
                                              </p:val>
                                            </p:tav>
                                            <p:tav tm="100000">
                                              <p:val>
                                                <p:strVal val="#ppt_x"/>
                                              </p:val>
                                            </p:tav>
                                          </p:tavLst>
                                        </p:anim>
                                        <p:anim calcmode="lin" valueType="num">
                                          <p:cBhvr>
                                            <p:cTn id="78" dur="400" fill="hold"/>
                                            <p:tgtEl>
                                              <p:spTgt spid="222"/>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12" presetClass="entr" presetSubtype="4" fill="hold" nodeType="afterEffect">
                                      <p:stCondLst>
                                        <p:cond delay="0"/>
                                      </p:stCondLst>
                                      <p:childTnLst>
                                        <p:set>
                                          <p:cBhvr>
                                            <p:cTn id="81" dur="1" fill="hold">
                                              <p:stCondLst>
                                                <p:cond delay="0"/>
                                              </p:stCondLst>
                                            </p:cTn>
                                            <p:tgtEl>
                                              <p:spTgt spid="225"/>
                                            </p:tgtEl>
                                            <p:attrNameLst>
                                              <p:attrName>style.visibility</p:attrName>
                                            </p:attrNameLst>
                                          </p:cBhvr>
                                          <p:to>
                                            <p:strVal val="visible"/>
                                          </p:to>
                                        </p:set>
                                        <p:anim calcmode="lin" valueType="num">
                                          <p:cBhvr additive="base">
                                            <p:cTn id="82" dur="400"/>
                                            <p:tgtEl>
                                              <p:spTgt spid="225"/>
                                            </p:tgtEl>
                                            <p:attrNameLst>
                                              <p:attrName>ppt_y</p:attrName>
                                            </p:attrNameLst>
                                          </p:cBhvr>
                                          <p:tavLst>
                                            <p:tav tm="0">
                                              <p:val>
                                                <p:strVal val="#ppt_y+#ppt_h*1.125000"/>
                                              </p:val>
                                            </p:tav>
                                            <p:tav tm="100000">
                                              <p:val>
                                                <p:strVal val="#ppt_y"/>
                                              </p:val>
                                            </p:tav>
                                          </p:tavLst>
                                        </p:anim>
                                        <p:animEffect transition="in" filter="wipe(up)">
                                          <p:cBhvr>
                                            <p:cTn id="83" dur="400"/>
                                            <p:tgtEl>
                                              <p:spTgt spid="225"/>
                                            </p:tgtEl>
                                          </p:cBhvr>
                                        </p:animEffect>
                                      </p:childTnLst>
                                    </p:cTn>
                                  </p:par>
                                  <p:par>
                                    <p:cTn id="84" presetID="6" presetClass="entr" presetSubtype="32" fill="hold" grpId="0" nodeType="withEffect">
                                      <p:stCondLst>
                                        <p:cond delay="200"/>
                                      </p:stCondLst>
                                      <p:childTnLst>
                                        <p:set>
                                          <p:cBhvr>
                                            <p:cTn id="85" dur="1" fill="hold">
                                              <p:stCondLst>
                                                <p:cond delay="0"/>
                                              </p:stCondLst>
                                            </p:cTn>
                                            <p:tgtEl>
                                              <p:spTgt spid="224"/>
                                            </p:tgtEl>
                                            <p:attrNameLst>
                                              <p:attrName>style.visibility</p:attrName>
                                            </p:attrNameLst>
                                          </p:cBhvr>
                                          <p:to>
                                            <p:strVal val="visible"/>
                                          </p:to>
                                        </p:set>
                                        <p:animEffect transition="in" filter="circle(out)">
                                          <p:cBhvr>
                                            <p:cTn id="86" dur="3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p:bldP spid="214" grpId="0"/>
          <p:bldP spid="216" grpId="0"/>
          <p:bldP spid="217" grpId="0"/>
          <p:bldP spid="219" grpId="0"/>
          <p:bldP spid="220" grpId="0"/>
          <p:bldP spid="222" grpId="0"/>
          <p:bldP spid="223" grpId="0"/>
          <p:bldP spid="2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9"/>
                                            </p:tgtEl>
                                            <p:attrNameLst>
                                              <p:attrName>style.visibility</p:attrName>
                                            </p:attrNameLst>
                                          </p:cBhvr>
                                          <p:to>
                                            <p:strVal val="visible"/>
                                          </p:to>
                                        </p:set>
                                        <p:anim calcmode="lin" valueType="num">
                                          <p:cBhvr additive="base">
                                            <p:cTn id="7" dur="400" fill="hold"/>
                                            <p:tgtEl>
                                              <p:spTgt spid="199"/>
                                            </p:tgtEl>
                                            <p:attrNameLst>
                                              <p:attrName>ppt_x</p:attrName>
                                            </p:attrNameLst>
                                          </p:cBhvr>
                                          <p:tavLst>
                                            <p:tav tm="0">
                                              <p:val>
                                                <p:strVal val="#ppt_x"/>
                                              </p:val>
                                            </p:tav>
                                            <p:tav tm="100000">
                                              <p:val>
                                                <p:strVal val="#ppt_x"/>
                                              </p:val>
                                            </p:tav>
                                          </p:tavLst>
                                        </p:anim>
                                        <p:anim calcmode="lin" valueType="num">
                                          <p:cBhvr additive="base">
                                            <p:cTn id="8" dur="400" fill="hold"/>
                                            <p:tgtEl>
                                              <p:spTgt spid="19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8"/>
                                            </p:tgtEl>
                                            <p:attrNameLst>
                                              <p:attrName>style.visibility</p:attrName>
                                            </p:attrNameLst>
                                          </p:cBhvr>
                                          <p:to>
                                            <p:strVal val="visible"/>
                                          </p:to>
                                        </p:set>
                                        <p:anim calcmode="lin" valueType="num">
                                          <p:cBhvr additive="base">
                                            <p:cTn id="12" dur="400" fill="hold"/>
                                            <p:tgtEl>
                                              <p:spTgt spid="208"/>
                                            </p:tgtEl>
                                            <p:attrNameLst>
                                              <p:attrName>ppt_x</p:attrName>
                                            </p:attrNameLst>
                                          </p:cBhvr>
                                          <p:tavLst>
                                            <p:tav tm="0">
                                              <p:val>
                                                <p:strVal val="#ppt_x"/>
                                              </p:val>
                                            </p:tav>
                                            <p:tav tm="100000">
                                              <p:val>
                                                <p:strVal val="#ppt_x"/>
                                              </p:val>
                                            </p:tav>
                                          </p:tavLst>
                                        </p:anim>
                                        <p:anim calcmode="lin" valueType="num">
                                          <p:cBhvr additive="base">
                                            <p:cTn id="13" dur="400" fill="hold"/>
                                            <p:tgtEl>
                                              <p:spTgt spid="20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3"/>
                                            </p:tgtEl>
                                            <p:attrNameLst>
                                              <p:attrName>style.visibility</p:attrName>
                                            </p:attrNameLst>
                                          </p:cBhvr>
                                          <p:to>
                                            <p:strVal val="visible"/>
                                          </p:to>
                                        </p:set>
                                        <p:anim calcmode="lin" valueType="num">
                                          <p:cBhvr additive="base">
                                            <p:cTn id="17" dur="400" fill="hold"/>
                                            <p:tgtEl>
                                              <p:spTgt spid="203"/>
                                            </p:tgtEl>
                                            <p:attrNameLst>
                                              <p:attrName>ppt_x</p:attrName>
                                            </p:attrNameLst>
                                          </p:cBhvr>
                                          <p:tavLst>
                                            <p:tav tm="0">
                                              <p:val>
                                                <p:strVal val="#ppt_x"/>
                                              </p:val>
                                            </p:tav>
                                            <p:tav tm="100000">
                                              <p:val>
                                                <p:strVal val="#ppt_x"/>
                                              </p:val>
                                            </p:tav>
                                          </p:tavLst>
                                        </p:anim>
                                        <p:anim calcmode="lin" valueType="num">
                                          <p:cBhvr additive="base">
                                            <p:cTn id="18" dur="400" fill="hold"/>
                                            <p:tgtEl>
                                              <p:spTgt spid="20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decel="52500" fill="hold" grpId="0" nodeType="afterEffect">
                                      <p:stCondLst>
                                        <p:cond delay="0"/>
                                      </p:stCondLst>
                                      <p:childTnLst>
                                        <p:set>
                                          <p:cBhvr>
                                            <p:cTn id="21" dur="1" fill="hold">
                                              <p:stCondLst>
                                                <p:cond delay="0"/>
                                              </p:stCondLst>
                                            </p:cTn>
                                            <p:tgtEl>
                                              <p:spTgt spid="212"/>
                                            </p:tgtEl>
                                            <p:attrNameLst>
                                              <p:attrName>style.visibility</p:attrName>
                                            </p:attrNameLst>
                                          </p:cBhvr>
                                          <p:to>
                                            <p:strVal val="visible"/>
                                          </p:to>
                                        </p:set>
                                        <p:anim calcmode="lin" valueType="num">
                                          <p:cBhvr additive="base">
                                            <p:cTn id="22" dur="400" fill="hold"/>
                                            <p:tgtEl>
                                              <p:spTgt spid="212"/>
                                            </p:tgtEl>
                                            <p:attrNameLst>
                                              <p:attrName>ppt_x</p:attrName>
                                            </p:attrNameLst>
                                          </p:cBhvr>
                                          <p:tavLst>
                                            <p:tav tm="0">
                                              <p:val>
                                                <p:strVal val="1+#ppt_w/2"/>
                                              </p:val>
                                            </p:tav>
                                            <p:tav tm="100000">
                                              <p:val>
                                                <p:strVal val="#ppt_x"/>
                                              </p:val>
                                            </p:tav>
                                          </p:tavLst>
                                        </p:anim>
                                        <p:anim calcmode="lin" valueType="num">
                                          <p:cBhvr additive="base">
                                            <p:cTn id="23" dur="400" fill="hold"/>
                                            <p:tgtEl>
                                              <p:spTgt spid="21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decel="52500" fill="hold" grpId="0" nodeType="after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400" fill="hold"/>
                                            <p:tgtEl>
                                              <p:spTgt spid="213"/>
                                            </p:tgtEl>
                                            <p:attrNameLst>
                                              <p:attrName>ppt_x</p:attrName>
                                            </p:attrNameLst>
                                          </p:cBhvr>
                                          <p:tavLst>
                                            <p:tav tm="0">
                                              <p:val>
                                                <p:strVal val="0-#ppt_w/2"/>
                                              </p:val>
                                            </p:tav>
                                            <p:tav tm="100000">
                                              <p:val>
                                                <p:strVal val="#ppt_x"/>
                                              </p:val>
                                            </p:tav>
                                          </p:tavLst>
                                        </p:anim>
                                        <p:anim calcmode="lin" valueType="num">
                                          <p:cBhvr additive="base">
                                            <p:cTn id="28" dur="400" fill="hold"/>
                                            <p:tgtEl>
                                              <p:spTgt spid="213"/>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2" decel="52500" fill="hold" grpId="0" nodeType="afterEffect">
                                      <p:stCondLst>
                                        <p:cond delay="0"/>
                                      </p:stCondLst>
                                      <p:childTnLst>
                                        <p:set>
                                          <p:cBhvr>
                                            <p:cTn id="31" dur="1" fill="hold">
                                              <p:stCondLst>
                                                <p:cond delay="0"/>
                                              </p:stCondLst>
                                            </p:cTn>
                                            <p:tgtEl>
                                              <p:spTgt spid="214"/>
                                            </p:tgtEl>
                                            <p:attrNameLst>
                                              <p:attrName>style.visibility</p:attrName>
                                            </p:attrNameLst>
                                          </p:cBhvr>
                                          <p:to>
                                            <p:strVal val="visible"/>
                                          </p:to>
                                        </p:set>
                                        <p:anim calcmode="lin" valueType="num">
                                          <p:cBhvr additive="base">
                                            <p:cTn id="32" dur="400" fill="hold"/>
                                            <p:tgtEl>
                                              <p:spTgt spid="214"/>
                                            </p:tgtEl>
                                            <p:attrNameLst>
                                              <p:attrName>ppt_x</p:attrName>
                                            </p:attrNameLst>
                                          </p:cBhvr>
                                          <p:tavLst>
                                            <p:tav tm="0">
                                              <p:val>
                                                <p:strVal val="1+#ppt_w/2"/>
                                              </p:val>
                                            </p:tav>
                                            <p:tav tm="100000">
                                              <p:val>
                                                <p:strVal val="#ppt_x"/>
                                              </p:val>
                                            </p:tav>
                                          </p:tavLst>
                                        </p:anim>
                                        <p:anim calcmode="lin" valueType="num">
                                          <p:cBhvr additive="base">
                                            <p:cTn id="33" dur="400" fill="hold"/>
                                            <p:tgtEl>
                                              <p:spTgt spid="21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5"/>
                                            </p:tgtEl>
                                            <p:attrNameLst>
                                              <p:attrName>style.visibility</p:attrName>
                                            </p:attrNameLst>
                                          </p:cBhvr>
                                          <p:to>
                                            <p:strVal val="visible"/>
                                          </p:to>
                                        </p:set>
                                        <p:animEffect transition="in" filter="wipe(right)">
                                          <p:cBhvr>
                                            <p:cTn id="37" dur="500"/>
                                            <p:tgtEl>
                                              <p:spTgt spid="215"/>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216"/>
                                            </p:tgtEl>
                                            <p:attrNameLst>
                                              <p:attrName>style.visibility</p:attrName>
                                            </p:attrNameLst>
                                          </p:cBhvr>
                                          <p:to>
                                            <p:strVal val="visible"/>
                                          </p:to>
                                        </p:set>
                                        <p:animEffect transition="in" filter="fade">
                                          <p:cBhvr>
                                            <p:cTn id="41" dur="400"/>
                                            <p:tgtEl>
                                              <p:spTgt spid="216"/>
                                            </p:tgtEl>
                                          </p:cBhvr>
                                        </p:animEffect>
                                        <p:anim calcmode="lin" valueType="num">
                                          <p:cBhvr>
                                            <p:cTn id="42" dur="400" fill="hold"/>
                                            <p:tgtEl>
                                              <p:spTgt spid="216"/>
                                            </p:tgtEl>
                                            <p:attrNameLst>
                                              <p:attrName>ppt_x</p:attrName>
                                            </p:attrNameLst>
                                          </p:cBhvr>
                                          <p:tavLst>
                                            <p:tav tm="0">
                                              <p:val>
                                                <p:strVal val="#ppt_x"/>
                                              </p:val>
                                            </p:tav>
                                            <p:tav tm="100000">
                                              <p:val>
                                                <p:strVal val="#ppt_x"/>
                                              </p:val>
                                            </p:tav>
                                          </p:tavLst>
                                        </p:anim>
                                        <p:anim calcmode="lin" valueType="num">
                                          <p:cBhvr>
                                            <p:cTn id="43" dur="400" fill="hold"/>
                                            <p:tgtEl>
                                              <p:spTgt spid="216"/>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17"/>
                                            </p:tgtEl>
                                            <p:attrNameLst>
                                              <p:attrName>style.visibility</p:attrName>
                                            </p:attrNameLst>
                                          </p:cBhvr>
                                          <p:to>
                                            <p:strVal val="visible"/>
                                          </p:to>
                                        </p:set>
                                        <p:animEffect transition="in" filter="fade">
                                          <p:cBhvr>
                                            <p:cTn id="46" dur="400"/>
                                            <p:tgtEl>
                                              <p:spTgt spid="217"/>
                                            </p:tgtEl>
                                          </p:cBhvr>
                                        </p:animEffect>
                                        <p:anim calcmode="lin" valueType="num">
                                          <p:cBhvr>
                                            <p:cTn id="47" dur="400" fill="hold"/>
                                            <p:tgtEl>
                                              <p:spTgt spid="217"/>
                                            </p:tgtEl>
                                            <p:attrNameLst>
                                              <p:attrName>ppt_x</p:attrName>
                                            </p:attrNameLst>
                                          </p:cBhvr>
                                          <p:tavLst>
                                            <p:tav tm="0">
                                              <p:val>
                                                <p:strVal val="#ppt_x"/>
                                              </p:val>
                                            </p:tav>
                                            <p:tav tm="100000">
                                              <p:val>
                                                <p:strVal val="#ppt_x"/>
                                              </p:val>
                                            </p:tav>
                                          </p:tavLst>
                                        </p:anim>
                                        <p:anim calcmode="lin" valueType="num">
                                          <p:cBhvr>
                                            <p:cTn id="48" dur="400" fill="hold"/>
                                            <p:tgtEl>
                                              <p:spTgt spid="217"/>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22" presetClass="entr" presetSubtype="2" fill="hold" nodeType="after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wipe(right)">
                                          <p:cBhvr>
                                            <p:cTn id="52" dur="500"/>
                                            <p:tgtEl>
                                              <p:spTgt spid="218"/>
                                            </p:tgtEl>
                                          </p:cBhvr>
                                        </p:animEffect>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19"/>
                                            </p:tgtEl>
                                            <p:attrNameLst>
                                              <p:attrName>style.visibility</p:attrName>
                                            </p:attrNameLst>
                                          </p:cBhvr>
                                          <p:to>
                                            <p:strVal val="visible"/>
                                          </p:to>
                                        </p:set>
                                        <p:animEffect transition="in" filter="fade">
                                          <p:cBhvr>
                                            <p:cTn id="56" dur="400"/>
                                            <p:tgtEl>
                                              <p:spTgt spid="219"/>
                                            </p:tgtEl>
                                          </p:cBhvr>
                                        </p:animEffect>
                                        <p:anim calcmode="lin" valueType="num">
                                          <p:cBhvr>
                                            <p:cTn id="57" dur="400" fill="hold"/>
                                            <p:tgtEl>
                                              <p:spTgt spid="219"/>
                                            </p:tgtEl>
                                            <p:attrNameLst>
                                              <p:attrName>ppt_x</p:attrName>
                                            </p:attrNameLst>
                                          </p:cBhvr>
                                          <p:tavLst>
                                            <p:tav tm="0">
                                              <p:val>
                                                <p:strVal val="#ppt_x"/>
                                              </p:val>
                                            </p:tav>
                                            <p:tav tm="100000">
                                              <p:val>
                                                <p:strVal val="#ppt_x"/>
                                              </p:val>
                                            </p:tav>
                                          </p:tavLst>
                                        </p:anim>
                                        <p:anim calcmode="lin" valueType="num">
                                          <p:cBhvr>
                                            <p:cTn id="58" dur="400" fill="hold"/>
                                            <p:tgtEl>
                                              <p:spTgt spid="219"/>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20"/>
                                            </p:tgtEl>
                                            <p:attrNameLst>
                                              <p:attrName>style.visibility</p:attrName>
                                            </p:attrNameLst>
                                          </p:cBhvr>
                                          <p:to>
                                            <p:strVal val="visible"/>
                                          </p:to>
                                        </p:set>
                                        <p:animEffect transition="in" filter="fade">
                                          <p:cBhvr>
                                            <p:cTn id="61" dur="400"/>
                                            <p:tgtEl>
                                              <p:spTgt spid="220"/>
                                            </p:tgtEl>
                                          </p:cBhvr>
                                        </p:animEffect>
                                        <p:anim calcmode="lin" valueType="num">
                                          <p:cBhvr>
                                            <p:cTn id="62" dur="400" fill="hold"/>
                                            <p:tgtEl>
                                              <p:spTgt spid="220"/>
                                            </p:tgtEl>
                                            <p:attrNameLst>
                                              <p:attrName>ppt_x</p:attrName>
                                            </p:attrNameLst>
                                          </p:cBhvr>
                                          <p:tavLst>
                                            <p:tav tm="0">
                                              <p:val>
                                                <p:strVal val="#ppt_x"/>
                                              </p:val>
                                            </p:tav>
                                            <p:tav tm="100000">
                                              <p:val>
                                                <p:strVal val="#ppt_x"/>
                                              </p:val>
                                            </p:tav>
                                          </p:tavLst>
                                        </p:anim>
                                        <p:anim calcmode="lin" valueType="num">
                                          <p:cBhvr>
                                            <p:cTn id="63" dur="400" fill="hold"/>
                                            <p:tgtEl>
                                              <p:spTgt spid="2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22" presetClass="entr" presetSubtype="8" fill="hold" nodeType="afterEffect">
                                      <p:stCondLst>
                                        <p:cond delay="0"/>
                                      </p:stCondLst>
                                      <p:childTnLst>
                                        <p:set>
                                          <p:cBhvr>
                                            <p:cTn id="66" dur="1" fill="hold">
                                              <p:stCondLst>
                                                <p:cond delay="0"/>
                                              </p:stCondLst>
                                            </p:cTn>
                                            <p:tgtEl>
                                              <p:spTgt spid="221"/>
                                            </p:tgtEl>
                                            <p:attrNameLst>
                                              <p:attrName>style.visibility</p:attrName>
                                            </p:attrNameLst>
                                          </p:cBhvr>
                                          <p:to>
                                            <p:strVal val="visible"/>
                                          </p:to>
                                        </p:set>
                                        <p:animEffect transition="in" filter="wipe(left)">
                                          <p:cBhvr>
                                            <p:cTn id="67" dur="500"/>
                                            <p:tgtEl>
                                              <p:spTgt spid="221"/>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23"/>
                                            </p:tgtEl>
                                            <p:attrNameLst>
                                              <p:attrName>style.visibility</p:attrName>
                                            </p:attrNameLst>
                                          </p:cBhvr>
                                          <p:to>
                                            <p:strVal val="visible"/>
                                          </p:to>
                                        </p:set>
                                        <p:animEffect transition="in" filter="fade">
                                          <p:cBhvr>
                                            <p:cTn id="71" dur="400"/>
                                            <p:tgtEl>
                                              <p:spTgt spid="223"/>
                                            </p:tgtEl>
                                          </p:cBhvr>
                                        </p:animEffect>
                                        <p:anim calcmode="lin" valueType="num">
                                          <p:cBhvr>
                                            <p:cTn id="72" dur="400" fill="hold"/>
                                            <p:tgtEl>
                                              <p:spTgt spid="223"/>
                                            </p:tgtEl>
                                            <p:attrNameLst>
                                              <p:attrName>ppt_x</p:attrName>
                                            </p:attrNameLst>
                                          </p:cBhvr>
                                          <p:tavLst>
                                            <p:tav tm="0">
                                              <p:val>
                                                <p:strVal val="#ppt_x"/>
                                              </p:val>
                                            </p:tav>
                                            <p:tav tm="100000">
                                              <p:val>
                                                <p:strVal val="#ppt_x"/>
                                              </p:val>
                                            </p:tav>
                                          </p:tavLst>
                                        </p:anim>
                                        <p:anim calcmode="lin" valueType="num">
                                          <p:cBhvr>
                                            <p:cTn id="73" dur="400" fill="hold"/>
                                            <p:tgtEl>
                                              <p:spTgt spid="223"/>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22"/>
                                            </p:tgtEl>
                                            <p:attrNameLst>
                                              <p:attrName>style.visibility</p:attrName>
                                            </p:attrNameLst>
                                          </p:cBhvr>
                                          <p:to>
                                            <p:strVal val="visible"/>
                                          </p:to>
                                        </p:set>
                                        <p:animEffect transition="in" filter="fade">
                                          <p:cBhvr>
                                            <p:cTn id="76" dur="400"/>
                                            <p:tgtEl>
                                              <p:spTgt spid="222"/>
                                            </p:tgtEl>
                                          </p:cBhvr>
                                        </p:animEffect>
                                        <p:anim calcmode="lin" valueType="num">
                                          <p:cBhvr>
                                            <p:cTn id="77" dur="400" fill="hold"/>
                                            <p:tgtEl>
                                              <p:spTgt spid="222"/>
                                            </p:tgtEl>
                                            <p:attrNameLst>
                                              <p:attrName>ppt_x</p:attrName>
                                            </p:attrNameLst>
                                          </p:cBhvr>
                                          <p:tavLst>
                                            <p:tav tm="0">
                                              <p:val>
                                                <p:strVal val="#ppt_x"/>
                                              </p:val>
                                            </p:tav>
                                            <p:tav tm="100000">
                                              <p:val>
                                                <p:strVal val="#ppt_x"/>
                                              </p:val>
                                            </p:tav>
                                          </p:tavLst>
                                        </p:anim>
                                        <p:anim calcmode="lin" valueType="num">
                                          <p:cBhvr>
                                            <p:cTn id="78" dur="400" fill="hold"/>
                                            <p:tgtEl>
                                              <p:spTgt spid="222"/>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12" presetClass="entr" presetSubtype="4" fill="hold" nodeType="afterEffect">
                                      <p:stCondLst>
                                        <p:cond delay="0"/>
                                      </p:stCondLst>
                                      <p:childTnLst>
                                        <p:set>
                                          <p:cBhvr>
                                            <p:cTn id="81" dur="1" fill="hold">
                                              <p:stCondLst>
                                                <p:cond delay="0"/>
                                              </p:stCondLst>
                                            </p:cTn>
                                            <p:tgtEl>
                                              <p:spTgt spid="225"/>
                                            </p:tgtEl>
                                            <p:attrNameLst>
                                              <p:attrName>style.visibility</p:attrName>
                                            </p:attrNameLst>
                                          </p:cBhvr>
                                          <p:to>
                                            <p:strVal val="visible"/>
                                          </p:to>
                                        </p:set>
                                        <p:anim calcmode="lin" valueType="num">
                                          <p:cBhvr additive="base">
                                            <p:cTn id="82" dur="400"/>
                                            <p:tgtEl>
                                              <p:spTgt spid="225"/>
                                            </p:tgtEl>
                                            <p:attrNameLst>
                                              <p:attrName>ppt_y</p:attrName>
                                            </p:attrNameLst>
                                          </p:cBhvr>
                                          <p:tavLst>
                                            <p:tav tm="0">
                                              <p:val>
                                                <p:strVal val="#ppt_y+#ppt_h*1.125000"/>
                                              </p:val>
                                            </p:tav>
                                            <p:tav tm="100000">
                                              <p:val>
                                                <p:strVal val="#ppt_y"/>
                                              </p:val>
                                            </p:tav>
                                          </p:tavLst>
                                        </p:anim>
                                        <p:animEffect transition="in" filter="wipe(up)">
                                          <p:cBhvr>
                                            <p:cTn id="83" dur="400"/>
                                            <p:tgtEl>
                                              <p:spTgt spid="225"/>
                                            </p:tgtEl>
                                          </p:cBhvr>
                                        </p:animEffect>
                                      </p:childTnLst>
                                    </p:cTn>
                                  </p:par>
                                  <p:par>
                                    <p:cTn id="84" presetID="6" presetClass="entr" presetSubtype="32" fill="hold" grpId="0" nodeType="withEffect">
                                      <p:stCondLst>
                                        <p:cond delay="200"/>
                                      </p:stCondLst>
                                      <p:childTnLst>
                                        <p:set>
                                          <p:cBhvr>
                                            <p:cTn id="85" dur="1" fill="hold">
                                              <p:stCondLst>
                                                <p:cond delay="0"/>
                                              </p:stCondLst>
                                            </p:cTn>
                                            <p:tgtEl>
                                              <p:spTgt spid="224"/>
                                            </p:tgtEl>
                                            <p:attrNameLst>
                                              <p:attrName>style.visibility</p:attrName>
                                            </p:attrNameLst>
                                          </p:cBhvr>
                                          <p:to>
                                            <p:strVal val="visible"/>
                                          </p:to>
                                        </p:set>
                                        <p:animEffect transition="in" filter="circle(out)">
                                          <p:cBhvr>
                                            <p:cTn id="86" dur="3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P spid="213" grpId="0"/>
          <p:bldP spid="214" grpId="0"/>
          <p:bldP spid="216" grpId="0"/>
          <p:bldP spid="217" grpId="0"/>
          <p:bldP spid="219" grpId="0"/>
          <p:bldP spid="220" grpId="0"/>
          <p:bldP spid="222" grpId="0"/>
          <p:bldP spid="223" grpId="0"/>
          <p:bldP spid="22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816101" y="1316766"/>
            <a:ext cx="2562746" cy="1632971"/>
          </a:xfrm>
          <a:prstGeom prst="rect">
            <a:avLst/>
          </a:prstGeom>
          <a:blipFill>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61" name="矩形 60"/>
          <p:cNvSpPr/>
          <p:nvPr/>
        </p:nvSpPr>
        <p:spPr>
          <a:xfrm>
            <a:off x="816101" y="3037701"/>
            <a:ext cx="2562746" cy="1632971"/>
          </a:xfrm>
          <a:prstGeom prst="rect">
            <a:avLst/>
          </a:prstGeom>
          <a:blipFill>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62" name="矩形 61"/>
          <p:cNvSpPr/>
          <p:nvPr/>
        </p:nvSpPr>
        <p:spPr>
          <a:xfrm>
            <a:off x="816101" y="4758637"/>
            <a:ext cx="2562746" cy="1632971"/>
          </a:xfrm>
          <a:prstGeom prst="rect">
            <a:avLst/>
          </a:prstGeom>
          <a:blipFill>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63" name="矩形 62"/>
          <p:cNvSpPr/>
          <p:nvPr/>
        </p:nvSpPr>
        <p:spPr>
          <a:xfrm>
            <a:off x="3465923" y="1331280"/>
            <a:ext cx="2597719" cy="1632971"/>
          </a:xfrm>
          <a:prstGeom prst="rect">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64" name="矩形 63"/>
          <p:cNvSpPr/>
          <p:nvPr/>
        </p:nvSpPr>
        <p:spPr>
          <a:xfrm>
            <a:off x="3465923" y="3037702"/>
            <a:ext cx="2597719" cy="3353907"/>
          </a:xfrm>
          <a:prstGeom prst="rect">
            <a:avLst/>
          </a:prstGeom>
          <a:blipFill>
            <a:blip r:embed="rId7"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65" name="矩形 64"/>
          <p:cNvSpPr/>
          <p:nvPr/>
        </p:nvSpPr>
        <p:spPr>
          <a:xfrm>
            <a:off x="6139537" y="4758637"/>
            <a:ext cx="2507311" cy="1645500"/>
          </a:xfrm>
          <a:prstGeom prst="rect">
            <a:avLst/>
          </a:prstGeom>
          <a:blipFill>
            <a:blip r:embed="rId8"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sp>
        <p:nvSpPr>
          <p:cNvPr id="66" name="矩形 65"/>
          <p:cNvSpPr/>
          <p:nvPr/>
        </p:nvSpPr>
        <p:spPr>
          <a:xfrm>
            <a:off x="8737256" y="4758637"/>
            <a:ext cx="2507311" cy="1645500"/>
          </a:xfrm>
          <a:prstGeom prst="rect">
            <a:avLst/>
          </a:prstGeom>
          <a:blipFill>
            <a:blip r:embed="rId9"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prstClr val="white"/>
              </a:solidFill>
            </a:endParaRPr>
          </a:p>
        </p:txBody>
      </p:sp>
      <p:grpSp>
        <p:nvGrpSpPr>
          <p:cNvPr id="67" name="组合 66"/>
          <p:cNvGrpSpPr/>
          <p:nvPr/>
        </p:nvGrpSpPr>
        <p:grpSpPr>
          <a:xfrm>
            <a:off x="6139538" y="1331279"/>
            <a:ext cx="5105029" cy="3339392"/>
            <a:chOff x="4716016" y="854443"/>
            <a:chExt cx="3829270" cy="2504544"/>
          </a:xfrm>
        </p:grpSpPr>
        <p:sp>
          <p:nvSpPr>
            <p:cNvPr id="68" name="矩形 67"/>
            <p:cNvSpPr/>
            <p:nvPr/>
          </p:nvSpPr>
          <p:spPr>
            <a:xfrm>
              <a:off x="4716016" y="854443"/>
              <a:ext cx="3829270" cy="2504544"/>
            </a:xfrm>
            <a:prstGeom prst="rect">
              <a:avLst/>
            </a:prstGeom>
            <a:blipFill>
              <a:blip r:embed="rId10"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9" name="矩形 68"/>
            <p:cNvSpPr/>
            <p:nvPr/>
          </p:nvSpPr>
          <p:spPr>
            <a:xfrm>
              <a:off x="4716016" y="854443"/>
              <a:ext cx="3829270" cy="2504544"/>
            </a:xfrm>
            <a:prstGeom prst="rect">
              <a:avLst/>
            </a:prstGeom>
            <a:solidFill>
              <a:schemeClr val="tx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70" name="TextBox 69"/>
          <p:cNvSpPr txBox="1"/>
          <p:nvPr/>
        </p:nvSpPr>
        <p:spPr>
          <a:xfrm>
            <a:off x="6290713" y="1981428"/>
            <a:ext cx="4554500" cy="697627"/>
          </a:xfrm>
          <a:prstGeom prst="rect">
            <a:avLst/>
          </a:prstGeom>
          <a:noFill/>
        </p:spPr>
        <p:txBody>
          <a:bodyPr wrap="none" lIns="121908" tIns="60954" rIns="121908" bIns="60954" rtlCol="0">
            <a:spAutoFit/>
          </a:bodyPr>
          <a:lstStyle/>
          <a:p>
            <a:r>
              <a:rPr lang="zh-CN" altLang="en-US" sz="3700" b="1" dirty="0">
                <a:solidFill>
                  <a:prstClr val="white"/>
                </a:solidFill>
                <a:latin typeface="微软雅黑" panose="020B0503020204020204" pitchFamily="34" charset="-122"/>
                <a:ea typeface="微软雅黑" panose="020B0503020204020204" pitchFamily="34" charset="-122"/>
              </a:rPr>
              <a:t>图片上有颜色覆盖层</a:t>
            </a:r>
          </a:p>
        </p:txBody>
      </p:sp>
      <p:sp>
        <p:nvSpPr>
          <p:cNvPr id="71" name="矩形 1"/>
          <p:cNvSpPr>
            <a:spLocks noChangeArrowheads="1"/>
          </p:cNvSpPr>
          <p:nvPr/>
        </p:nvSpPr>
        <p:spPr bwMode="auto">
          <a:xfrm>
            <a:off x="6331534" y="2589338"/>
            <a:ext cx="3263938"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en-US" altLang="zh-CN" sz="1900" kern="0" dirty="0">
                <a:solidFill>
                  <a:prstClr val="white"/>
                </a:solidFill>
                <a:latin typeface="Impact" panose="020B0806030902050204" pitchFamily="34" charset="0"/>
                <a:ea typeface="微软雅黑" panose="020B0503020204020204" pitchFamily="34" charset="-122"/>
              </a:rPr>
              <a:t>Click To Change You </a:t>
            </a:r>
            <a:r>
              <a:rPr lang="en-US" altLang="zh-CN" sz="1900" kern="0" dirty="0" err="1">
                <a:solidFill>
                  <a:prstClr val="white"/>
                </a:solidFill>
                <a:latin typeface="Impact" panose="020B0806030902050204" pitchFamily="34" charset="0"/>
                <a:ea typeface="微软雅黑" panose="020B0503020204020204" pitchFamily="34" charset="-122"/>
              </a:rPr>
              <a:t>Subtittle</a:t>
            </a:r>
            <a:endParaRPr lang="zh-CN" altLang="en-US" sz="1900" kern="0" dirty="0">
              <a:solidFill>
                <a:prstClr val="white"/>
              </a:solidFill>
              <a:latin typeface="Impact" panose="020B0806030902050204" pitchFamily="34" charset="0"/>
              <a:ea typeface="微软雅黑" panose="020B0503020204020204" pitchFamily="34" charset="-122"/>
            </a:endParaRPr>
          </a:p>
        </p:txBody>
      </p:sp>
      <p:sp>
        <p:nvSpPr>
          <p:cNvPr id="72" name="矩形 1"/>
          <p:cNvSpPr>
            <a:spLocks noChangeArrowheads="1"/>
          </p:cNvSpPr>
          <p:nvPr/>
        </p:nvSpPr>
        <p:spPr bwMode="auto">
          <a:xfrm>
            <a:off x="6331535" y="3266400"/>
            <a:ext cx="43071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gn="just">
              <a:defRPr/>
            </a:pPr>
            <a:r>
              <a:rPr lang="zh-CN" altLang="en-US" sz="1300" kern="0" dirty="0">
                <a:solidFill>
                  <a:prstClr val="white"/>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800" fill="hold"/>
                                            <p:tgtEl>
                                              <p:spTgt spid="60"/>
                                            </p:tgtEl>
                                            <p:attrNameLst>
                                              <p:attrName>ppt_w</p:attrName>
                                            </p:attrNameLst>
                                          </p:cBhvr>
                                          <p:tavLst>
                                            <p:tav tm="0">
                                              <p:val>
                                                <p:fltVal val="0"/>
                                              </p:val>
                                            </p:tav>
                                            <p:tav tm="100000">
                                              <p:val>
                                                <p:strVal val="#ppt_w"/>
                                              </p:val>
                                            </p:tav>
                                          </p:tavLst>
                                        </p:anim>
                                        <p:anim calcmode="lin" valueType="num">
                                          <p:cBhvr>
                                            <p:cTn id="8" dur="800" fill="hold"/>
                                            <p:tgtEl>
                                              <p:spTgt spid="60"/>
                                            </p:tgtEl>
                                            <p:attrNameLst>
                                              <p:attrName>ppt_h</p:attrName>
                                            </p:attrNameLst>
                                          </p:cBhvr>
                                          <p:tavLst>
                                            <p:tav tm="0">
                                              <p:val>
                                                <p:fltVal val="0"/>
                                              </p:val>
                                            </p:tav>
                                            <p:tav tm="100000">
                                              <p:val>
                                                <p:strVal val="#ppt_h"/>
                                              </p:val>
                                            </p:tav>
                                          </p:tavLst>
                                        </p:anim>
                                        <p:anim calcmode="lin" valueType="num">
                                          <p:cBhvr>
                                            <p:cTn id="9" dur="800" fill="hold"/>
                                            <p:tgtEl>
                                              <p:spTgt spid="60"/>
                                            </p:tgtEl>
                                            <p:attrNameLst>
                                              <p:attrName>style.rotation</p:attrName>
                                            </p:attrNameLst>
                                          </p:cBhvr>
                                          <p:tavLst>
                                            <p:tav tm="0">
                                              <p:val>
                                                <p:fltVal val="90"/>
                                              </p:val>
                                            </p:tav>
                                            <p:tav tm="100000">
                                              <p:val>
                                                <p:fltVal val="0"/>
                                              </p:val>
                                            </p:tav>
                                          </p:tavLst>
                                        </p:anim>
                                        <p:animEffect transition="in" filter="fade">
                                          <p:cBhvr>
                                            <p:cTn id="10" dur="800"/>
                                            <p:tgtEl>
                                              <p:spTgt spid="60"/>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63"/>
                                            </p:tgtEl>
                                            <p:attrNameLst>
                                              <p:attrName>style.visibility</p:attrName>
                                            </p:attrNameLst>
                                          </p:cBhvr>
                                          <p:to>
                                            <p:strVal val="visible"/>
                                          </p:to>
                                        </p:set>
                                        <p:anim calcmode="lin" valueType="num">
                                          <p:cBhvr>
                                            <p:cTn id="13" dur="800" fill="hold"/>
                                            <p:tgtEl>
                                              <p:spTgt spid="63"/>
                                            </p:tgtEl>
                                            <p:attrNameLst>
                                              <p:attrName>ppt_w</p:attrName>
                                            </p:attrNameLst>
                                          </p:cBhvr>
                                          <p:tavLst>
                                            <p:tav tm="0">
                                              <p:val>
                                                <p:fltVal val="0"/>
                                              </p:val>
                                            </p:tav>
                                            <p:tav tm="100000">
                                              <p:val>
                                                <p:strVal val="#ppt_w"/>
                                              </p:val>
                                            </p:tav>
                                          </p:tavLst>
                                        </p:anim>
                                        <p:anim calcmode="lin" valueType="num">
                                          <p:cBhvr>
                                            <p:cTn id="14" dur="800" fill="hold"/>
                                            <p:tgtEl>
                                              <p:spTgt spid="63"/>
                                            </p:tgtEl>
                                            <p:attrNameLst>
                                              <p:attrName>ppt_h</p:attrName>
                                            </p:attrNameLst>
                                          </p:cBhvr>
                                          <p:tavLst>
                                            <p:tav tm="0">
                                              <p:val>
                                                <p:fltVal val="0"/>
                                              </p:val>
                                            </p:tav>
                                            <p:tav tm="100000">
                                              <p:val>
                                                <p:strVal val="#ppt_h"/>
                                              </p:val>
                                            </p:tav>
                                          </p:tavLst>
                                        </p:anim>
                                        <p:anim calcmode="lin" valueType="num">
                                          <p:cBhvr>
                                            <p:cTn id="15" dur="800" fill="hold"/>
                                            <p:tgtEl>
                                              <p:spTgt spid="63"/>
                                            </p:tgtEl>
                                            <p:attrNameLst>
                                              <p:attrName>style.rotation</p:attrName>
                                            </p:attrNameLst>
                                          </p:cBhvr>
                                          <p:tavLst>
                                            <p:tav tm="0">
                                              <p:val>
                                                <p:fltVal val="90"/>
                                              </p:val>
                                            </p:tav>
                                            <p:tav tm="100000">
                                              <p:val>
                                                <p:fltVal val="0"/>
                                              </p:val>
                                            </p:tav>
                                          </p:tavLst>
                                        </p:anim>
                                        <p:animEffect transition="in" filter="fade">
                                          <p:cBhvr>
                                            <p:cTn id="16" dur="800"/>
                                            <p:tgtEl>
                                              <p:spTgt spid="63"/>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64"/>
                                            </p:tgtEl>
                                            <p:attrNameLst>
                                              <p:attrName>style.visibility</p:attrName>
                                            </p:attrNameLst>
                                          </p:cBhvr>
                                          <p:to>
                                            <p:strVal val="visible"/>
                                          </p:to>
                                        </p:set>
                                        <p:anim calcmode="lin" valueType="num">
                                          <p:cBhvr>
                                            <p:cTn id="19" dur="800" fill="hold"/>
                                            <p:tgtEl>
                                              <p:spTgt spid="64"/>
                                            </p:tgtEl>
                                            <p:attrNameLst>
                                              <p:attrName>ppt_w</p:attrName>
                                            </p:attrNameLst>
                                          </p:cBhvr>
                                          <p:tavLst>
                                            <p:tav tm="0">
                                              <p:val>
                                                <p:fltVal val="0"/>
                                              </p:val>
                                            </p:tav>
                                            <p:tav tm="100000">
                                              <p:val>
                                                <p:strVal val="#ppt_w"/>
                                              </p:val>
                                            </p:tav>
                                          </p:tavLst>
                                        </p:anim>
                                        <p:anim calcmode="lin" valueType="num">
                                          <p:cBhvr>
                                            <p:cTn id="20" dur="800" fill="hold"/>
                                            <p:tgtEl>
                                              <p:spTgt spid="64"/>
                                            </p:tgtEl>
                                            <p:attrNameLst>
                                              <p:attrName>ppt_h</p:attrName>
                                            </p:attrNameLst>
                                          </p:cBhvr>
                                          <p:tavLst>
                                            <p:tav tm="0">
                                              <p:val>
                                                <p:fltVal val="0"/>
                                              </p:val>
                                            </p:tav>
                                            <p:tav tm="100000">
                                              <p:val>
                                                <p:strVal val="#ppt_h"/>
                                              </p:val>
                                            </p:tav>
                                          </p:tavLst>
                                        </p:anim>
                                        <p:anim calcmode="lin" valueType="num">
                                          <p:cBhvr>
                                            <p:cTn id="21" dur="800" fill="hold"/>
                                            <p:tgtEl>
                                              <p:spTgt spid="64"/>
                                            </p:tgtEl>
                                            <p:attrNameLst>
                                              <p:attrName>style.rotation</p:attrName>
                                            </p:attrNameLst>
                                          </p:cBhvr>
                                          <p:tavLst>
                                            <p:tav tm="0">
                                              <p:val>
                                                <p:fltVal val="90"/>
                                              </p:val>
                                            </p:tav>
                                            <p:tav tm="100000">
                                              <p:val>
                                                <p:fltVal val="0"/>
                                              </p:val>
                                            </p:tav>
                                          </p:tavLst>
                                        </p:anim>
                                        <p:animEffect transition="in" filter="fade">
                                          <p:cBhvr>
                                            <p:cTn id="22" dur="800"/>
                                            <p:tgtEl>
                                              <p:spTgt spid="6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800" fill="hold"/>
                                            <p:tgtEl>
                                              <p:spTgt spid="61"/>
                                            </p:tgtEl>
                                            <p:attrNameLst>
                                              <p:attrName>ppt_w</p:attrName>
                                            </p:attrNameLst>
                                          </p:cBhvr>
                                          <p:tavLst>
                                            <p:tav tm="0">
                                              <p:val>
                                                <p:fltVal val="0"/>
                                              </p:val>
                                            </p:tav>
                                            <p:tav tm="100000">
                                              <p:val>
                                                <p:strVal val="#ppt_w"/>
                                              </p:val>
                                            </p:tav>
                                          </p:tavLst>
                                        </p:anim>
                                        <p:anim calcmode="lin" valueType="num">
                                          <p:cBhvr>
                                            <p:cTn id="26" dur="800" fill="hold"/>
                                            <p:tgtEl>
                                              <p:spTgt spid="61"/>
                                            </p:tgtEl>
                                            <p:attrNameLst>
                                              <p:attrName>ppt_h</p:attrName>
                                            </p:attrNameLst>
                                          </p:cBhvr>
                                          <p:tavLst>
                                            <p:tav tm="0">
                                              <p:val>
                                                <p:fltVal val="0"/>
                                              </p:val>
                                            </p:tav>
                                            <p:tav tm="100000">
                                              <p:val>
                                                <p:strVal val="#ppt_h"/>
                                              </p:val>
                                            </p:tav>
                                          </p:tavLst>
                                        </p:anim>
                                        <p:anim calcmode="lin" valueType="num">
                                          <p:cBhvr>
                                            <p:cTn id="27" dur="800" fill="hold"/>
                                            <p:tgtEl>
                                              <p:spTgt spid="61"/>
                                            </p:tgtEl>
                                            <p:attrNameLst>
                                              <p:attrName>style.rotation</p:attrName>
                                            </p:attrNameLst>
                                          </p:cBhvr>
                                          <p:tavLst>
                                            <p:tav tm="0">
                                              <p:val>
                                                <p:fltVal val="90"/>
                                              </p:val>
                                            </p:tav>
                                            <p:tav tm="100000">
                                              <p:val>
                                                <p:fltVal val="0"/>
                                              </p:val>
                                            </p:tav>
                                          </p:tavLst>
                                        </p:anim>
                                        <p:animEffect transition="in" filter="fade">
                                          <p:cBhvr>
                                            <p:cTn id="28" dur="800"/>
                                            <p:tgtEl>
                                              <p:spTgt spid="61"/>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62"/>
                                            </p:tgtEl>
                                            <p:attrNameLst>
                                              <p:attrName>style.visibility</p:attrName>
                                            </p:attrNameLst>
                                          </p:cBhvr>
                                          <p:to>
                                            <p:strVal val="visible"/>
                                          </p:to>
                                        </p:set>
                                        <p:anim calcmode="lin" valueType="num">
                                          <p:cBhvr>
                                            <p:cTn id="31" dur="800" fill="hold"/>
                                            <p:tgtEl>
                                              <p:spTgt spid="62"/>
                                            </p:tgtEl>
                                            <p:attrNameLst>
                                              <p:attrName>ppt_w</p:attrName>
                                            </p:attrNameLst>
                                          </p:cBhvr>
                                          <p:tavLst>
                                            <p:tav tm="0">
                                              <p:val>
                                                <p:fltVal val="0"/>
                                              </p:val>
                                            </p:tav>
                                            <p:tav tm="100000">
                                              <p:val>
                                                <p:strVal val="#ppt_w"/>
                                              </p:val>
                                            </p:tav>
                                          </p:tavLst>
                                        </p:anim>
                                        <p:anim calcmode="lin" valueType="num">
                                          <p:cBhvr>
                                            <p:cTn id="32" dur="800" fill="hold"/>
                                            <p:tgtEl>
                                              <p:spTgt spid="62"/>
                                            </p:tgtEl>
                                            <p:attrNameLst>
                                              <p:attrName>ppt_h</p:attrName>
                                            </p:attrNameLst>
                                          </p:cBhvr>
                                          <p:tavLst>
                                            <p:tav tm="0">
                                              <p:val>
                                                <p:fltVal val="0"/>
                                              </p:val>
                                            </p:tav>
                                            <p:tav tm="100000">
                                              <p:val>
                                                <p:strVal val="#ppt_h"/>
                                              </p:val>
                                            </p:tav>
                                          </p:tavLst>
                                        </p:anim>
                                        <p:anim calcmode="lin" valueType="num">
                                          <p:cBhvr>
                                            <p:cTn id="33" dur="800" fill="hold"/>
                                            <p:tgtEl>
                                              <p:spTgt spid="62"/>
                                            </p:tgtEl>
                                            <p:attrNameLst>
                                              <p:attrName>style.rotation</p:attrName>
                                            </p:attrNameLst>
                                          </p:cBhvr>
                                          <p:tavLst>
                                            <p:tav tm="0">
                                              <p:val>
                                                <p:fltVal val="90"/>
                                              </p:val>
                                            </p:tav>
                                            <p:tav tm="100000">
                                              <p:val>
                                                <p:fltVal val="0"/>
                                              </p:val>
                                            </p:tav>
                                          </p:tavLst>
                                        </p:anim>
                                        <p:animEffect transition="in" filter="fade">
                                          <p:cBhvr>
                                            <p:cTn id="34" dur="800"/>
                                            <p:tgtEl>
                                              <p:spTgt spid="62"/>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65"/>
                                            </p:tgtEl>
                                            <p:attrNameLst>
                                              <p:attrName>style.visibility</p:attrName>
                                            </p:attrNameLst>
                                          </p:cBhvr>
                                          <p:to>
                                            <p:strVal val="visible"/>
                                          </p:to>
                                        </p:set>
                                        <p:anim calcmode="lin" valueType="num">
                                          <p:cBhvr>
                                            <p:cTn id="37" dur="800" fill="hold"/>
                                            <p:tgtEl>
                                              <p:spTgt spid="65"/>
                                            </p:tgtEl>
                                            <p:attrNameLst>
                                              <p:attrName>ppt_w</p:attrName>
                                            </p:attrNameLst>
                                          </p:cBhvr>
                                          <p:tavLst>
                                            <p:tav tm="0">
                                              <p:val>
                                                <p:fltVal val="0"/>
                                              </p:val>
                                            </p:tav>
                                            <p:tav tm="100000">
                                              <p:val>
                                                <p:strVal val="#ppt_w"/>
                                              </p:val>
                                            </p:tav>
                                          </p:tavLst>
                                        </p:anim>
                                        <p:anim calcmode="lin" valueType="num">
                                          <p:cBhvr>
                                            <p:cTn id="38" dur="800" fill="hold"/>
                                            <p:tgtEl>
                                              <p:spTgt spid="65"/>
                                            </p:tgtEl>
                                            <p:attrNameLst>
                                              <p:attrName>ppt_h</p:attrName>
                                            </p:attrNameLst>
                                          </p:cBhvr>
                                          <p:tavLst>
                                            <p:tav tm="0">
                                              <p:val>
                                                <p:fltVal val="0"/>
                                              </p:val>
                                            </p:tav>
                                            <p:tav tm="100000">
                                              <p:val>
                                                <p:strVal val="#ppt_h"/>
                                              </p:val>
                                            </p:tav>
                                          </p:tavLst>
                                        </p:anim>
                                        <p:anim calcmode="lin" valueType="num">
                                          <p:cBhvr>
                                            <p:cTn id="39" dur="800" fill="hold"/>
                                            <p:tgtEl>
                                              <p:spTgt spid="65"/>
                                            </p:tgtEl>
                                            <p:attrNameLst>
                                              <p:attrName>style.rotation</p:attrName>
                                            </p:attrNameLst>
                                          </p:cBhvr>
                                          <p:tavLst>
                                            <p:tav tm="0">
                                              <p:val>
                                                <p:fltVal val="90"/>
                                              </p:val>
                                            </p:tav>
                                            <p:tav tm="100000">
                                              <p:val>
                                                <p:fltVal val="0"/>
                                              </p:val>
                                            </p:tav>
                                          </p:tavLst>
                                        </p:anim>
                                        <p:animEffect transition="in" filter="fade">
                                          <p:cBhvr>
                                            <p:cTn id="40" dur="800"/>
                                            <p:tgtEl>
                                              <p:spTgt spid="65"/>
                                            </p:tgtEl>
                                          </p:cBhvr>
                                        </p:animEffect>
                                      </p:childTnLst>
                                    </p:cTn>
                                  </p:par>
                                  <p:par>
                                    <p:cTn id="41" presetID="31" presetClass="entr" presetSubtype="0" fill="hold" grpId="0" nodeType="withEffect">
                                      <p:stCondLst>
                                        <p:cond delay="450"/>
                                      </p:stCondLst>
                                      <p:childTnLst>
                                        <p:set>
                                          <p:cBhvr>
                                            <p:cTn id="42" dur="1" fill="hold">
                                              <p:stCondLst>
                                                <p:cond delay="0"/>
                                              </p:stCondLst>
                                            </p:cTn>
                                            <p:tgtEl>
                                              <p:spTgt spid="66"/>
                                            </p:tgtEl>
                                            <p:attrNameLst>
                                              <p:attrName>style.visibility</p:attrName>
                                            </p:attrNameLst>
                                          </p:cBhvr>
                                          <p:to>
                                            <p:strVal val="visible"/>
                                          </p:to>
                                        </p:set>
                                        <p:anim calcmode="lin" valueType="num">
                                          <p:cBhvr>
                                            <p:cTn id="43" dur="800" fill="hold"/>
                                            <p:tgtEl>
                                              <p:spTgt spid="66"/>
                                            </p:tgtEl>
                                            <p:attrNameLst>
                                              <p:attrName>ppt_w</p:attrName>
                                            </p:attrNameLst>
                                          </p:cBhvr>
                                          <p:tavLst>
                                            <p:tav tm="0">
                                              <p:val>
                                                <p:fltVal val="0"/>
                                              </p:val>
                                            </p:tav>
                                            <p:tav tm="100000">
                                              <p:val>
                                                <p:strVal val="#ppt_w"/>
                                              </p:val>
                                            </p:tav>
                                          </p:tavLst>
                                        </p:anim>
                                        <p:anim calcmode="lin" valueType="num">
                                          <p:cBhvr>
                                            <p:cTn id="44" dur="800" fill="hold"/>
                                            <p:tgtEl>
                                              <p:spTgt spid="66"/>
                                            </p:tgtEl>
                                            <p:attrNameLst>
                                              <p:attrName>ppt_h</p:attrName>
                                            </p:attrNameLst>
                                          </p:cBhvr>
                                          <p:tavLst>
                                            <p:tav tm="0">
                                              <p:val>
                                                <p:fltVal val="0"/>
                                              </p:val>
                                            </p:tav>
                                            <p:tav tm="100000">
                                              <p:val>
                                                <p:strVal val="#ppt_h"/>
                                              </p:val>
                                            </p:tav>
                                          </p:tavLst>
                                        </p:anim>
                                        <p:anim calcmode="lin" valueType="num">
                                          <p:cBhvr>
                                            <p:cTn id="45" dur="800" fill="hold"/>
                                            <p:tgtEl>
                                              <p:spTgt spid="66"/>
                                            </p:tgtEl>
                                            <p:attrNameLst>
                                              <p:attrName>style.rotation</p:attrName>
                                            </p:attrNameLst>
                                          </p:cBhvr>
                                          <p:tavLst>
                                            <p:tav tm="0">
                                              <p:val>
                                                <p:fltVal val="90"/>
                                              </p:val>
                                            </p:tav>
                                            <p:tav tm="100000">
                                              <p:val>
                                                <p:fltVal val="0"/>
                                              </p:val>
                                            </p:tav>
                                          </p:tavLst>
                                        </p:anim>
                                        <p:animEffect transition="in" filter="fade">
                                          <p:cBhvr>
                                            <p:cTn id="46" dur="800"/>
                                            <p:tgtEl>
                                              <p:spTgt spid="66"/>
                                            </p:tgtEl>
                                          </p:cBhvr>
                                        </p:animEffect>
                                      </p:childTnLst>
                                    </p:cTn>
                                  </p:par>
                                  <p:par>
                                    <p:cTn id="47" presetID="31" presetClass="entr" presetSubtype="0" fill="hold" nodeType="withEffect">
                                      <p:stCondLst>
                                        <p:cond delay="550"/>
                                      </p:stCondLst>
                                      <p:childTnLst>
                                        <p:set>
                                          <p:cBhvr>
                                            <p:cTn id="48" dur="1" fill="hold">
                                              <p:stCondLst>
                                                <p:cond delay="0"/>
                                              </p:stCondLst>
                                            </p:cTn>
                                            <p:tgtEl>
                                              <p:spTgt spid="67"/>
                                            </p:tgtEl>
                                            <p:attrNameLst>
                                              <p:attrName>style.visibility</p:attrName>
                                            </p:attrNameLst>
                                          </p:cBhvr>
                                          <p:to>
                                            <p:strVal val="visible"/>
                                          </p:to>
                                        </p:set>
                                        <p:anim calcmode="lin" valueType="num">
                                          <p:cBhvr>
                                            <p:cTn id="49" dur="800" fill="hold"/>
                                            <p:tgtEl>
                                              <p:spTgt spid="67"/>
                                            </p:tgtEl>
                                            <p:attrNameLst>
                                              <p:attrName>ppt_w</p:attrName>
                                            </p:attrNameLst>
                                          </p:cBhvr>
                                          <p:tavLst>
                                            <p:tav tm="0">
                                              <p:val>
                                                <p:fltVal val="0"/>
                                              </p:val>
                                            </p:tav>
                                            <p:tav tm="100000">
                                              <p:val>
                                                <p:strVal val="#ppt_w"/>
                                              </p:val>
                                            </p:tav>
                                          </p:tavLst>
                                        </p:anim>
                                        <p:anim calcmode="lin" valueType="num">
                                          <p:cBhvr>
                                            <p:cTn id="50" dur="800" fill="hold"/>
                                            <p:tgtEl>
                                              <p:spTgt spid="67"/>
                                            </p:tgtEl>
                                            <p:attrNameLst>
                                              <p:attrName>ppt_h</p:attrName>
                                            </p:attrNameLst>
                                          </p:cBhvr>
                                          <p:tavLst>
                                            <p:tav tm="0">
                                              <p:val>
                                                <p:fltVal val="0"/>
                                              </p:val>
                                            </p:tav>
                                            <p:tav tm="100000">
                                              <p:val>
                                                <p:strVal val="#ppt_h"/>
                                              </p:val>
                                            </p:tav>
                                          </p:tavLst>
                                        </p:anim>
                                        <p:anim calcmode="lin" valueType="num">
                                          <p:cBhvr>
                                            <p:cTn id="51" dur="800" fill="hold"/>
                                            <p:tgtEl>
                                              <p:spTgt spid="67"/>
                                            </p:tgtEl>
                                            <p:attrNameLst>
                                              <p:attrName>style.rotation</p:attrName>
                                            </p:attrNameLst>
                                          </p:cBhvr>
                                          <p:tavLst>
                                            <p:tav tm="0">
                                              <p:val>
                                                <p:fltVal val="90"/>
                                              </p:val>
                                            </p:tav>
                                            <p:tav tm="100000">
                                              <p:val>
                                                <p:fltVal val="0"/>
                                              </p:val>
                                            </p:tav>
                                          </p:tavLst>
                                        </p:anim>
                                        <p:animEffect transition="in" filter="fade">
                                          <p:cBhvr>
                                            <p:cTn id="52" dur="800"/>
                                            <p:tgtEl>
                                              <p:spTgt spid="67"/>
                                            </p:tgtEl>
                                          </p:cBhvr>
                                        </p:animEffect>
                                      </p:childTnLst>
                                    </p:cTn>
                                  </p:par>
                                </p:childTnLst>
                              </p:cTn>
                            </p:par>
                            <p:par>
                              <p:cTn id="53" fill="hold">
                                <p:stCondLst>
                                  <p:cond delay="1000"/>
                                </p:stCondLst>
                                <p:childTnLst>
                                  <p:par>
                                    <p:cTn id="54" presetID="2" presetClass="entr" presetSubtype="8" fill="hold" grpId="0" nodeType="afterEffect" p14:presetBounceEnd="50000">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14:bounceEnd="50000">
                                          <p:cBhvr additive="base">
                                            <p:cTn id="56" dur="300" fill="hold"/>
                                            <p:tgtEl>
                                              <p:spTgt spid="70"/>
                                            </p:tgtEl>
                                            <p:attrNameLst>
                                              <p:attrName>ppt_x</p:attrName>
                                            </p:attrNameLst>
                                          </p:cBhvr>
                                          <p:tavLst>
                                            <p:tav tm="0">
                                              <p:val>
                                                <p:strVal val="0-#ppt_w/2"/>
                                              </p:val>
                                            </p:tav>
                                            <p:tav tm="100000">
                                              <p:val>
                                                <p:strVal val="#ppt_x"/>
                                              </p:val>
                                            </p:tav>
                                          </p:tavLst>
                                        </p:anim>
                                        <p:anim calcmode="lin" valueType="num" p14:bounceEnd="50000">
                                          <p:cBhvr additive="base">
                                            <p:cTn id="57" dur="300" fill="hold"/>
                                            <p:tgtEl>
                                              <p:spTgt spid="7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14:presetBounceEnd="50000">
                                      <p:stCondLst>
                                        <p:cond delay="150"/>
                                      </p:stCondLst>
                                      <p:childTnLst>
                                        <p:set>
                                          <p:cBhvr>
                                            <p:cTn id="59" dur="1" fill="hold">
                                              <p:stCondLst>
                                                <p:cond delay="0"/>
                                              </p:stCondLst>
                                            </p:cTn>
                                            <p:tgtEl>
                                              <p:spTgt spid="71"/>
                                            </p:tgtEl>
                                            <p:attrNameLst>
                                              <p:attrName>style.visibility</p:attrName>
                                            </p:attrNameLst>
                                          </p:cBhvr>
                                          <p:to>
                                            <p:strVal val="visible"/>
                                          </p:to>
                                        </p:set>
                                        <p:anim calcmode="lin" valueType="num" p14:bounceEnd="50000">
                                          <p:cBhvr additive="base">
                                            <p:cTn id="60" dur="300" fill="hold"/>
                                            <p:tgtEl>
                                              <p:spTgt spid="71"/>
                                            </p:tgtEl>
                                            <p:attrNameLst>
                                              <p:attrName>ppt_x</p:attrName>
                                            </p:attrNameLst>
                                          </p:cBhvr>
                                          <p:tavLst>
                                            <p:tav tm="0">
                                              <p:val>
                                                <p:strVal val="0-#ppt_w/2"/>
                                              </p:val>
                                            </p:tav>
                                            <p:tav tm="100000">
                                              <p:val>
                                                <p:strVal val="#ppt_x"/>
                                              </p:val>
                                            </p:tav>
                                          </p:tavLst>
                                        </p:anim>
                                        <p:anim calcmode="lin" valueType="num" p14:bounceEnd="50000">
                                          <p:cBhvr additive="base">
                                            <p:cTn id="61" dur="300" fill="hold"/>
                                            <p:tgtEl>
                                              <p:spTgt spid="71"/>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14:presetBounceEnd="50000">
                                      <p:stCondLst>
                                        <p:cond delay="300"/>
                                      </p:stCondLst>
                                      <p:childTnLst>
                                        <p:set>
                                          <p:cBhvr>
                                            <p:cTn id="63" dur="1" fill="hold">
                                              <p:stCondLst>
                                                <p:cond delay="0"/>
                                              </p:stCondLst>
                                            </p:cTn>
                                            <p:tgtEl>
                                              <p:spTgt spid="72"/>
                                            </p:tgtEl>
                                            <p:attrNameLst>
                                              <p:attrName>style.visibility</p:attrName>
                                            </p:attrNameLst>
                                          </p:cBhvr>
                                          <p:to>
                                            <p:strVal val="visible"/>
                                          </p:to>
                                        </p:set>
                                        <p:anim calcmode="lin" valueType="num" p14:bounceEnd="50000">
                                          <p:cBhvr additive="base">
                                            <p:cTn id="64" dur="300" fill="hold"/>
                                            <p:tgtEl>
                                              <p:spTgt spid="72"/>
                                            </p:tgtEl>
                                            <p:attrNameLst>
                                              <p:attrName>ppt_x</p:attrName>
                                            </p:attrNameLst>
                                          </p:cBhvr>
                                          <p:tavLst>
                                            <p:tav tm="0">
                                              <p:val>
                                                <p:strVal val="0-#ppt_w/2"/>
                                              </p:val>
                                            </p:tav>
                                            <p:tav tm="100000">
                                              <p:val>
                                                <p:strVal val="#ppt_x"/>
                                              </p:val>
                                            </p:tav>
                                          </p:tavLst>
                                        </p:anim>
                                        <p:anim calcmode="lin" valueType="num" p14:bounceEnd="50000">
                                          <p:cBhvr additive="base">
                                            <p:cTn id="65" dur="3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70" grpId="0"/>
          <p:bldP spid="71" grpId="0"/>
          <p:bldP spid="7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800" fill="hold"/>
                                            <p:tgtEl>
                                              <p:spTgt spid="60"/>
                                            </p:tgtEl>
                                            <p:attrNameLst>
                                              <p:attrName>ppt_w</p:attrName>
                                            </p:attrNameLst>
                                          </p:cBhvr>
                                          <p:tavLst>
                                            <p:tav tm="0">
                                              <p:val>
                                                <p:fltVal val="0"/>
                                              </p:val>
                                            </p:tav>
                                            <p:tav tm="100000">
                                              <p:val>
                                                <p:strVal val="#ppt_w"/>
                                              </p:val>
                                            </p:tav>
                                          </p:tavLst>
                                        </p:anim>
                                        <p:anim calcmode="lin" valueType="num">
                                          <p:cBhvr>
                                            <p:cTn id="8" dur="800" fill="hold"/>
                                            <p:tgtEl>
                                              <p:spTgt spid="60"/>
                                            </p:tgtEl>
                                            <p:attrNameLst>
                                              <p:attrName>ppt_h</p:attrName>
                                            </p:attrNameLst>
                                          </p:cBhvr>
                                          <p:tavLst>
                                            <p:tav tm="0">
                                              <p:val>
                                                <p:fltVal val="0"/>
                                              </p:val>
                                            </p:tav>
                                            <p:tav tm="100000">
                                              <p:val>
                                                <p:strVal val="#ppt_h"/>
                                              </p:val>
                                            </p:tav>
                                          </p:tavLst>
                                        </p:anim>
                                        <p:anim calcmode="lin" valueType="num">
                                          <p:cBhvr>
                                            <p:cTn id="9" dur="800" fill="hold"/>
                                            <p:tgtEl>
                                              <p:spTgt spid="60"/>
                                            </p:tgtEl>
                                            <p:attrNameLst>
                                              <p:attrName>style.rotation</p:attrName>
                                            </p:attrNameLst>
                                          </p:cBhvr>
                                          <p:tavLst>
                                            <p:tav tm="0">
                                              <p:val>
                                                <p:fltVal val="90"/>
                                              </p:val>
                                            </p:tav>
                                            <p:tav tm="100000">
                                              <p:val>
                                                <p:fltVal val="0"/>
                                              </p:val>
                                            </p:tav>
                                          </p:tavLst>
                                        </p:anim>
                                        <p:animEffect transition="in" filter="fade">
                                          <p:cBhvr>
                                            <p:cTn id="10" dur="800"/>
                                            <p:tgtEl>
                                              <p:spTgt spid="60"/>
                                            </p:tgtEl>
                                          </p:cBhvr>
                                        </p:animEffect>
                                      </p:childTnLst>
                                    </p:cTn>
                                  </p:par>
                                  <p:par>
                                    <p:cTn id="11" presetID="31" presetClass="entr" presetSubtype="0" fill="hold" grpId="0" nodeType="withEffect">
                                      <p:stCondLst>
                                        <p:cond delay="200"/>
                                      </p:stCondLst>
                                      <p:childTnLst>
                                        <p:set>
                                          <p:cBhvr>
                                            <p:cTn id="12" dur="1" fill="hold">
                                              <p:stCondLst>
                                                <p:cond delay="0"/>
                                              </p:stCondLst>
                                            </p:cTn>
                                            <p:tgtEl>
                                              <p:spTgt spid="63"/>
                                            </p:tgtEl>
                                            <p:attrNameLst>
                                              <p:attrName>style.visibility</p:attrName>
                                            </p:attrNameLst>
                                          </p:cBhvr>
                                          <p:to>
                                            <p:strVal val="visible"/>
                                          </p:to>
                                        </p:set>
                                        <p:anim calcmode="lin" valueType="num">
                                          <p:cBhvr>
                                            <p:cTn id="13" dur="800" fill="hold"/>
                                            <p:tgtEl>
                                              <p:spTgt spid="63"/>
                                            </p:tgtEl>
                                            <p:attrNameLst>
                                              <p:attrName>ppt_w</p:attrName>
                                            </p:attrNameLst>
                                          </p:cBhvr>
                                          <p:tavLst>
                                            <p:tav tm="0">
                                              <p:val>
                                                <p:fltVal val="0"/>
                                              </p:val>
                                            </p:tav>
                                            <p:tav tm="100000">
                                              <p:val>
                                                <p:strVal val="#ppt_w"/>
                                              </p:val>
                                            </p:tav>
                                          </p:tavLst>
                                        </p:anim>
                                        <p:anim calcmode="lin" valueType="num">
                                          <p:cBhvr>
                                            <p:cTn id="14" dur="800" fill="hold"/>
                                            <p:tgtEl>
                                              <p:spTgt spid="63"/>
                                            </p:tgtEl>
                                            <p:attrNameLst>
                                              <p:attrName>ppt_h</p:attrName>
                                            </p:attrNameLst>
                                          </p:cBhvr>
                                          <p:tavLst>
                                            <p:tav tm="0">
                                              <p:val>
                                                <p:fltVal val="0"/>
                                              </p:val>
                                            </p:tav>
                                            <p:tav tm="100000">
                                              <p:val>
                                                <p:strVal val="#ppt_h"/>
                                              </p:val>
                                            </p:tav>
                                          </p:tavLst>
                                        </p:anim>
                                        <p:anim calcmode="lin" valueType="num">
                                          <p:cBhvr>
                                            <p:cTn id="15" dur="800" fill="hold"/>
                                            <p:tgtEl>
                                              <p:spTgt spid="63"/>
                                            </p:tgtEl>
                                            <p:attrNameLst>
                                              <p:attrName>style.rotation</p:attrName>
                                            </p:attrNameLst>
                                          </p:cBhvr>
                                          <p:tavLst>
                                            <p:tav tm="0">
                                              <p:val>
                                                <p:fltVal val="90"/>
                                              </p:val>
                                            </p:tav>
                                            <p:tav tm="100000">
                                              <p:val>
                                                <p:fltVal val="0"/>
                                              </p:val>
                                            </p:tav>
                                          </p:tavLst>
                                        </p:anim>
                                        <p:animEffect transition="in" filter="fade">
                                          <p:cBhvr>
                                            <p:cTn id="16" dur="800"/>
                                            <p:tgtEl>
                                              <p:spTgt spid="63"/>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64"/>
                                            </p:tgtEl>
                                            <p:attrNameLst>
                                              <p:attrName>style.visibility</p:attrName>
                                            </p:attrNameLst>
                                          </p:cBhvr>
                                          <p:to>
                                            <p:strVal val="visible"/>
                                          </p:to>
                                        </p:set>
                                        <p:anim calcmode="lin" valueType="num">
                                          <p:cBhvr>
                                            <p:cTn id="19" dur="800" fill="hold"/>
                                            <p:tgtEl>
                                              <p:spTgt spid="64"/>
                                            </p:tgtEl>
                                            <p:attrNameLst>
                                              <p:attrName>ppt_w</p:attrName>
                                            </p:attrNameLst>
                                          </p:cBhvr>
                                          <p:tavLst>
                                            <p:tav tm="0">
                                              <p:val>
                                                <p:fltVal val="0"/>
                                              </p:val>
                                            </p:tav>
                                            <p:tav tm="100000">
                                              <p:val>
                                                <p:strVal val="#ppt_w"/>
                                              </p:val>
                                            </p:tav>
                                          </p:tavLst>
                                        </p:anim>
                                        <p:anim calcmode="lin" valueType="num">
                                          <p:cBhvr>
                                            <p:cTn id="20" dur="800" fill="hold"/>
                                            <p:tgtEl>
                                              <p:spTgt spid="64"/>
                                            </p:tgtEl>
                                            <p:attrNameLst>
                                              <p:attrName>ppt_h</p:attrName>
                                            </p:attrNameLst>
                                          </p:cBhvr>
                                          <p:tavLst>
                                            <p:tav tm="0">
                                              <p:val>
                                                <p:fltVal val="0"/>
                                              </p:val>
                                            </p:tav>
                                            <p:tav tm="100000">
                                              <p:val>
                                                <p:strVal val="#ppt_h"/>
                                              </p:val>
                                            </p:tav>
                                          </p:tavLst>
                                        </p:anim>
                                        <p:anim calcmode="lin" valueType="num">
                                          <p:cBhvr>
                                            <p:cTn id="21" dur="800" fill="hold"/>
                                            <p:tgtEl>
                                              <p:spTgt spid="64"/>
                                            </p:tgtEl>
                                            <p:attrNameLst>
                                              <p:attrName>style.rotation</p:attrName>
                                            </p:attrNameLst>
                                          </p:cBhvr>
                                          <p:tavLst>
                                            <p:tav tm="0">
                                              <p:val>
                                                <p:fltVal val="90"/>
                                              </p:val>
                                            </p:tav>
                                            <p:tav tm="100000">
                                              <p:val>
                                                <p:fltVal val="0"/>
                                              </p:val>
                                            </p:tav>
                                          </p:tavLst>
                                        </p:anim>
                                        <p:animEffect transition="in" filter="fade">
                                          <p:cBhvr>
                                            <p:cTn id="22" dur="800"/>
                                            <p:tgtEl>
                                              <p:spTgt spid="6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800" fill="hold"/>
                                            <p:tgtEl>
                                              <p:spTgt spid="61"/>
                                            </p:tgtEl>
                                            <p:attrNameLst>
                                              <p:attrName>ppt_w</p:attrName>
                                            </p:attrNameLst>
                                          </p:cBhvr>
                                          <p:tavLst>
                                            <p:tav tm="0">
                                              <p:val>
                                                <p:fltVal val="0"/>
                                              </p:val>
                                            </p:tav>
                                            <p:tav tm="100000">
                                              <p:val>
                                                <p:strVal val="#ppt_w"/>
                                              </p:val>
                                            </p:tav>
                                          </p:tavLst>
                                        </p:anim>
                                        <p:anim calcmode="lin" valueType="num">
                                          <p:cBhvr>
                                            <p:cTn id="26" dur="800" fill="hold"/>
                                            <p:tgtEl>
                                              <p:spTgt spid="61"/>
                                            </p:tgtEl>
                                            <p:attrNameLst>
                                              <p:attrName>ppt_h</p:attrName>
                                            </p:attrNameLst>
                                          </p:cBhvr>
                                          <p:tavLst>
                                            <p:tav tm="0">
                                              <p:val>
                                                <p:fltVal val="0"/>
                                              </p:val>
                                            </p:tav>
                                            <p:tav tm="100000">
                                              <p:val>
                                                <p:strVal val="#ppt_h"/>
                                              </p:val>
                                            </p:tav>
                                          </p:tavLst>
                                        </p:anim>
                                        <p:anim calcmode="lin" valueType="num">
                                          <p:cBhvr>
                                            <p:cTn id="27" dur="800" fill="hold"/>
                                            <p:tgtEl>
                                              <p:spTgt spid="61"/>
                                            </p:tgtEl>
                                            <p:attrNameLst>
                                              <p:attrName>style.rotation</p:attrName>
                                            </p:attrNameLst>
                                          </p:cBhvr>
                                          <p:tavLst>
                                            <p:tav tm="0">
                                              <p:val>
                                                <p:fltVal val="90"/>
                                              </p:val>
                                            </p:tav>
                                            <p:tav tm="100000">
                                              <p:val>
                                                <p:fltVal val="0"/>
                                              </p:val>
                                            </p:tav>
                                          </p:tavLst>
                                        </p:anim>
                                        <p:animEffect transition="in" filter="fade">
                                          <p:cBhvr>
                                            <p:cTn id="28" dur="800"/>
                                            <p:tgtEl>
                                              <p:spTgt spid="61"/>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62"/>
                                            </p:tgtEl>
                                            <p:attrNameLst>
                                              <p:attrName>style.visibility</p:attrName>
                                            </p:attrNameLst>
                                          </p:cBhvr>
                                          <p:to>
                                            <p:strVal val="visible"/>
                                          </p:to>
                                        </p:set>
                                        <p:anim calcmode="lin" valueType="num">
                                          <p:cBhvr>
                                            <p:cTn id="31" dur="800" fill="hold"/>
                                            <p:tgtEl>
                                              <p:spTgt spid="62"/>
                                            </p:tgtEl>
                                            <p:attrNameLst>
                                              <p:attrName>ppt_w</p:attrName>
                                            </p:attrNameLst>
                                          </p:cBhvr>
                                          <p:tavLst>
                                            <p:tav tm="0">
                                              <p:val>
                                                <p:fltVal val="0"/>
                                              </p:val>
                                            </p:tav>
                                            <p:tav tm="100000">
                                              <p:val>
                                                <p:strVal val="#ppt_w"/>
                                              </p:val>
                                            </p:tav>
                                          </p:tavLst>
                                        </p:anim>
                                        <p:anim calcmode="lin" valueType="num">
                                          <p:cBhvr>
                                            <p:cTn id="32" dur="800" fill="hold"/>
                                            <p:tgtEl>
                                              <p:spTgt spid="62"/>
                                            </p:tgtEl>
                                            <p:attrNameLst>
                                              <p:attrName>ppt_h</p:attrName>
                                            </p:attrNameLst>
                                          </p:cBhvr>
                                          <p:tavLst>
                                            <p:tav tm="0">
                                              <p:val>
                                                <p:fltVal val="0"/>
                                              </p:val>
                                            </p:tav>
                                            <p:tav tm="100000">
                                              <p:val>
                                                <p:strVal val="#ppt_h"/>
                                              </p:val>
                                            </p:tav>
                                          </p:tavLst>
                                        </p:anim>
                                        <p:anim calcmode="lin" valueType="num">
                                          <p:cBhvr>
                                            <p:cTn id="33" dur="800" fill="hold"/>
                                            <p:tgtEl>
                                              <p:spTgt spid="62"/>
                                            </p:tgtEl>
                                            <p:attrNameLst>
                                              <p:attrName>style.rotation</p:attrName>
                                            </p:attrNameLst>
                                          </p:cBhvr>
                                          <p:tavLst>
                                            <p:tav tm="0">
                                              <p:val>
                                                <p:fltVal val="90"/>
                                              </p:val>
                                            </p:tav>
                                            <p:tav tm="100000">
                                              <p:val>
                                                <p:fltVal val="0"/>
                                              </p:val>
                                            </p:tav>
                                          </p:tavLst>
                                        </p:anim>
                                        <p:animEffect transition="in" filter="fade">
                                          <p:cBhvr>
                                            <p:cTn id="34" dur="800"/>
                                            <p:tgtEl>
                                              <p:spTgt spid="62"/>
                                            </p:tgtEl>
                                          </p:cBhvr>
                                        </p:animEffect>
                                      </p:childTnLst>
                                    </p:cTn>
                                  </p:par>
                                  <p:par>
                                    <p:cTn id="35" presetID="31" presetClass="entr" presetSubtype="0" fill="hold" grpId="0" nodeType="withEffect">
                                      <p:stCondLst>
                                        <p:cond delay="250"/>
                                      </p:stCondLst>
                                      <p:childTnLst>
                                        <p:set>
                                          <p:cBhvr>
                                            <p:cTn id="36" dur="1" fill="hold">
                                              <p:stCondLst>
                                                <p:cond delay="0"/>
                                              </p:stCondLst>
                                            </p:cTn>
                                            <p:tgtEl>
                                              <p:spTgt spid="65"/>
                                            </p:tgtEl>
                                            <p:attrNameLst>
                                              <p:attrName>style.visibility</p:attrName>
                                            </p:attrNameLst>
                                          </p:cBhvr>
                                          <p:to>
                                            <p:strVal val="visible"/>
                                          </p:to>
                                        </p:set>
                                        <p:anim calcmode="lin" valueType="num">
                                          <p:cBhvr>
                                            <p:cTn id="37" dur="800" fill="hold"/>
                                            <p:tgtEl>
                                              <p:spTgt spid="65"/>
                                            </p:tgtEl>
                                            <p:attrNameLst>
                                              <p:attrName>ppt_w</p:attrName>
                                            </p:attrNameLst>
                                          </p:cBhvr>
                                          <p:tavLst>
                                            <p:tav tm="0">
                                              <p:val>
                                                <p:fltVal val="0"/>
                                              </p:val>
                                            </p:tav>
                                            <p:tav tm="100000">
                                              <p:val>
                                                <p:strVal val="#ppt_w"/>
                                              </p:val>
                                            </p:tav>
                                          </p:tavLst>
                                        </p:anim>
                                        <p:anim calcmode="lin" valueType="num">
                                          <p:cBhvr>
                                            <p:cTn id="38" dur="800" fill="hold"/>
                                            <p:tgtEl>
                                              <p:spTgt spid="65"/>
                                            </p:tgtEl>
                                            <p:attrNameLst>
                                              <p:attrName>ppt_h</p:attrName>
                                            </p:attrNameLst>
                                          </p:cBhvr>
                                          <p:tavLst>
                                            <p:tav tm="0">
                                              <p:val>
                                                <p:fltVal val="0"/>
                                              </p:val>
                                            </p:tav>
                                            <p:tav tm="100000">
                                              <p:val>
                                                <p:strVal val="#ppt_h"/>
                                              </p:val>
                                            </p:tav>
                                          </p:tavLst>
                                        </p:anim>
                                        <p:anim calcmode="lin" valueType="num">
                                          <p:cBhvr>
                                            <p:cTn id="39" dur="800" fill="hold"/>
                                            <p:tgtEl>
                                              <p:spTgt spid="65"/>
                                            </p:tgtEl>
                                            <p:attrNameLst>
                                              <p:attrName>style.rotation</p:attrName>
                                            </p:attrNameLst>
                                          </p:cBhvr>
                                          <p:tavLst>
                                            <p:tav tm="0">
                                              <p:val>
                                                <p:fltVal val="90"/>
                                              </p:val>
                                            </p:tav>
                                            <p:tav tm="100000">
                                              <p:val>
                                                <p:fltVal val="0"/>
                                              </p:val>
                                            </p:tav>
                                          </p:tavLst>
                                        </p:anim>
                                        <p:animEffect transition="in" filter="fade">
                                          <p:cBhvr>
                                            <p:cTn id="40" dur="800"/>
                                            <p:tgtEl>
                                              <p:spTgt spid="65"/>
                                            </p:tgtEl>
                                          </p:cBhvr>
                                        </p:animEffect>
                                      </p:childTnLst>
                                    </p:cTn>
                                  </p:par>
                                  <p:par>
                                    <p:cTn id="41" presetID="31" presetClass="entr" presetSubtype="0" fill="hold" grpId="0" nodeType="withEffect">
                                      <p:stCondLst>
                                        <p:cond delay="450"/>
                                      </p:stCondLst>
                                      <p:childTnLst>
                                        <p:set>
                                          <p:cBhvr>
                                            <p:cTn id="42" dur="1" fill="hold">
                                              <p:stCondLst>
                                                <p:cond delay="0"/>
                                              </p:stCondLst>
                                            </p:cTn>
                                            <p:tgtEl>
                                              <p:spTgt spid="66"/>
                                            </p:tgtEl>
                                            <p:attrNameLst>
                                              <p:attrName>style.visibility</p:attrName>
                                            </p:attrNameLst>
                                          </p:cBhvr>
                                          <p:to>
                                            <p:strVal val="visible"/>
                                          </p:to>
                                        </p:set>
                                        <p:anim calcmode="lin" valueType="num">
                                          <p:cBhvr>
                                            <p:cTn id="43" dur="800" fill="hold"/>
                                            <p:tgtEl>
                                              <p:spTgt spid="66"/>
                                            </p:tgtEl>
                                            <p:attrNameLst>
                                              <p:attrName>ppt_w</p:attrName>
                                            </p:attrNameLst>
                                          </p:cBhvr>
                                          <p:tavLst>
                                            <p:tav tm="0">
                                              <p:val>
                                                <p:fltVal val="0"/>
                                              </p:val>
                                            </p:tav>
                                            <p:tav tm="100000">
                                              <p:val>
                                                <p:strVal val="#ppt_w"/>
                                              </p:val>
                                            </p:tav>
                                          </p:tavLst>
                                        </p:anim>
                                        <p:anim calcmode="lin" valueType="num">
                                          <p:cBhvr>
                                            <p:cTn id="44" dur="800" fill="hold"/>
                                            <p:tgtEl>
                                              <p:spTgt spid="66"/>
                                            </p:tgtEl>
                                            <p:attrNameLst>
                                              <p:attrName>ppt_h</p:attrName>
                                            </p:attrNameLst>
                                          </p:cBhvr>
                                          <p:tavLst>
                                            <p:tav tm="0">
                                              <p:val>
                                                <p:fltVal val="0"/>
                                              </p:val>
                                            </p:tav>
                                            <p:tav tm="100000">
                                              <p:val>
                                                <p:strVal val="#ppt_h"/>
                                              </p:val>
                                            </p:tav>
                                          </p:tavLst>
                                        </p:anim>
                                        <p:anim calcmode="lin" valueType="num">
                                          <p:cBhvr>
                                            <p:cTn id="45" dur="800" fill="hold"/>
                                            <p:tgtEl>
                                              <p:spTgt spid="66"/>
                                            </p:tgtEl>
                                            <p:attrNameLst>
                                              <p:attrName>style.rotation</p:attrName>
                                            </p:attrNameLst>
                                          </p:cBhvr>
                                          <p:tavLst>
                                            <p:tav tm="0">
                                              <p:val>
                                                <p:fltVal val="90"/>
                                              </p:val>
                                            </p:tav>
                                            <p:tav tm="100000">
                                              <p:val>
                                                <p:fltVal val="0"/>
                                              </p:val>
                                            </p:tav>
                                          </p:tavLst>
                                        </p:anim>
                                        <p:animEffect transition="in" filter="fade">
                                          <p:cBhvr>
                                            <p:cTn id="46" dur="800"/>
                                            <p:tgtEl>
                                              <p:spTgt spid="66"/>
                                            </p:tgtEl>
                                          </p:cBhvr>
                                        </p:animEffect>
                                      </p:childTnLst>
                                    </p:cTn>
                                  </p:par>
                                  <p:par>
                                    <p:cTn id="47" presetID="31" presetClass="entr" presetSubtype="0" fill="hold" nodeType="withEffect">
                                      <p:stCondLst>
                                        <p:cond delay="550"/>
                                      </p:stCondLst>
                                      <p:childTnLst>
                                        <p:set>
                                          <p:cBhvr>
                                            <p:cTn id="48" dur="1" fill="hold">
                                              <p:stCondLst>
                                                <p:cond delay="0"/>
                                              </p:stCondLst>
                                            </p:cTn>
                                            <p:tgtEl>
                                              <p:spTgt spid="67"/>
                                            </p:tgtEl>
                                            <p:attrNameLst>
                                              <p:attrName>style.visibility</p:attrName>
                                            </p:attrNameLst>
                                          </p:cBhvr>
                                          <p:to>
                                            <p:strVal val="visible"/>
                                          </p:to>
                                        </p:set>
                                        <p:anim calcmode="lin" valueType="num">
                                          <p:cBhvr>
                                            <p:cTn id="49" dur="800" fill="hold"/>
                                            <p:tgtEl>
                                              <p:spTgt spid="67"/>
                                            </p:tgtEl>
                                            <p:attrNameLst>
                                              <p:attrName>ppt_w</p:attrName>
                                            </p:attrNameLst>
                                          </p:cBhvr>
                                          <p:tavLst>
                                            <p:tav tm="0">
                                              <p:val>
                                                <p:fltVal val="0"/>
                                              </p:val>
                                            </p:tav>
                                            <p:tav tm="100000">
                                              <p:val>
                                                <p:strVal val="#ppt_w"/>
                                              </p:val>
                                            </p:tav>
                                          </p:tavLst>
                                        </p:anim>
                                        <p:anim calcmode="lin" valueType="num">
                                          <p:cBhvr>
                                            <p:cTn id="50" dur="800" fill="hold"/>
                                            <p:tgtEl>
                                              <p:spTgt spid="67"/>
                                            </p:tgtEl>
                                            <p:attrNameLst>
                                              <p:attrName>ppt_h</p:attrName>
                                            </p:attrNameLst>
                                          </p:cBhvr>
                                          <p:tavLst>
                                            <p:tav tm="0">
                                              <p:val>
                                                <p:fltVal val="0"/>
                                              </p:val>
                                            </p:tav>
                                            <p:tav tm="100000">
                                              <p:val>
                                                <p:strVal val="#ppt_h"/>
                                              </p:val>
                                            </p:tav>
                                          </p:tavLst>
                                        </p:anim>
                                        <p:anim calcmode="lin" valueType="num">
                                          <p:cBhvr>
                                            <p:cTn id="51" dur="800" fill="hold"/>
                                            <p:tgtEl>
                                              <p:spTgt spid="67"/>
                                            </p:tgtEl>
                                            <p:attrNameLst>
                                              <p:attrName>style.rotation</p:attrName>
                                            </p:attrNameLst>
                                          </p:cBhvr>
                                          <p:tavLst>
                                            <p:tav tm="0">
                                              <p:val>
                                                <p:fltVal val="90"/>
                                              </p:val>
                                            </p:tav>
                                            <p:tav tm="100000">
                                              <p:val>
                                                <p:fltVal val="0"/>
                                              </p:val>
                                            </p:tav>
                                          </p:tavLst>
                                        </p:anim>
                                        <p:animEffect transition="in" filter="fade">
                                          <p:cBhvr>
                                            <p:cTn id="52" dur="800"/>
                                            <p:tgtEl>
                                              <p:spTgt spid="67"/>
                                            </p:tgtEl>
                                          </p:cBhvr>
                                        </p:animEffect>
                                      </p:childTnLst>
                                    </p:cTn>
                                  </p:par>
                                </p:childTnLst>
                              </p:cTn>
                            </p:par>
                            <p:par>
                              <p:cTn id="53" fill="hold">
                                <p:stCondLst>
                                  <p:cond delay="1000"/>
                                </p:stCondLst>
                                <p:childTnLst>
                                  <p:par>
                                    <p:cTn id="54" presetID="2" presetClass="entr" presetSubtype="8"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additive="base">
                                            <p:cTn id="56" dur="300" fill="hold"/>
                                            <p:tgtEl>
                                              <p:spTgt spid="70"/>
                                            </p:tgtEl>
                                            <p:attrNameLst>
                                              <p:attrName>ppt_x</p:attrName>
                                            </p:attrNameLst>
                                          </p:cBhvr>
                                          <p:tavLst>
                                            <p:tav tm="0">
                                              <p:val>
                                                <p:strVal val="0-#ppt_w/2"/>
                                              </p:val>
                                            </p:tav>
                                            <p:tav tm="100000">
                                              <p:val>
                                                <p:strVal val="#ppt_x"/>
                                              </p:val>
                                            </p:tav>
                                          </p:tavLst>
                                        </p:anim>
                                        <p:anim calcmode="lin" valueType="num">
                                          <p:cBhvr additive="base">
                                            <p:cTn id="57" dur="300" fill="hold"/>
                                            <p:tgtEl>
                                              <p:spTgt spid="70"/>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150"/>
                                      </p:stCondLst>
                                      <p:childTnLst>
                                        <p:set>
                                          <p:cBhvr>
                                            <p:cTn id="59" dur="1" fill="hold">
                                              <p:stCondLst>
                                                <p:cond delay="0"/>
                                              </p:stCondLst>
                                            </p:cTn>
                                            <p:tgtEl>
                                              <p:spTgt spid="71"/>
                                            </p:tgtEl>
                                            <p:attrNameLst>
                                              <p:attrName>style.visibility</p:attrName>
                                            </p:attrNameLst>
                                          </p:cBhvr>
                                          <p:to>
                                            <p:strVal val="visible"/>
                                          </p:to>
                                        </p:set>
                                        <p:anim calcmode="lin" valueType="num">
                                          <p:cBhvr additive="base">
                                            <p:cTn id="60" dur="300" fill="hold"/>
                                            <p:tgtEl>
                                              <p:spTgt spid="71"/>
                                            </p:tgtEl>
                                            <p:attrNameLst>
                                              <p:attrName>ppt_x</p:attrName>
                                            </p:attrNameLst>
                                          </p:cBhvr>
                                          <p:tavLst>
                                            <p:tav tm="0">
                                              <p:val>
                                                <p:strVal val="0-#ppt_w/2"/>
                                              </p:val>
                                            </p:tav>
                                            <p:tav tm="100000">
                                              <p:val>
                                                <p:strVal val="#ppt_x"/>
                                              </p:val>
                                            </p:tav>
                                          </p:tavLst>
                                        </p:anim>
                                        <p:anim calcmode="lin" valueType="num">
                                          <p:cBhvr additive="base">
                                            <p:cTn id="61" dur="300" fill="hold"/>
                                            <p:tgtEl>
                                              <p:spTgt spid="71"/>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300"/>
                                      </p:stCondLst>
                                      <p:childTnLst>
                                        <p:set>
                                          <p:cBhvr>
                                            <p:cTn id="63" dur="1" fill="hold">
                                              <p:stCondLst>
                                                <p:cond delay="0"/>
                                              </p:stCondLst>
                                            </p:cTn>
                                            <p:tgtEl>
                                              <p:spTgt spid="72"/>
                                            </p:tgtEl>
                                            <p:attrNameLst>
                                              <p:attrName>style.visibility</p:attrName>
                                            </p:attrNameLst>
                                          </p:cBhvr>
                                          <p:to>
                                            <p:strVal val="visible"/>
                                          </p:to>
                                        </p:set>
                                        <p:anim calcmode="lin" valueType="num">
                                          <p:cBhvr additive="base">
                                            <p:cTn id="64" dur="300" fill="hold"/>
                                            <p:tgtEl>
                                              <p:spTgt spid="72"/>
                                            </p:tgtEl>
                                            <p:attrNameLst>
                                              <p:attrName>ppt_x</p:attrName>
                                            </p:attrNameLst>
                                          </p:cBhvr>
                                          <p:tavLst>
                                            <p:tav tm="0">
                                              <p:val>
                                                <p:strVal val="0-#ppt_w/2"/>
                                              </p:val>
                                            </p:tav>
                                            <p:tav tm="100000">
                                              <p:val>
                                                <p:strVal val="#ppt_x"/>
                                              </p:val>
                                            </p:tav>
                                          </p:tavLst>
                                        </p:anim>
                                        <p:anim calcmode="lin" valueType="num">
                                          <p:cBhvr additive="base">
                                            <p:cTn id="65" dur="3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70" grpId="0"/>
          <p:bldP spid="71" grpId="0"/>
          <p:bldP spid="7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037478" y="1629218"/>
            <a:ext cx="2322218" cy="2153023"/>
            <a:chOff x="1234918" y="2180481"/>
            <a:chExt cx="2040938" cy="1551259"/>
          </a:xfrm>
          <a:effectLst>
            <a:outerShdw blurRad="50800" dist="38100" dir="5400000" algn="t" rotWithShape="0">
              <a:prstClr val="black">
                <a:alpha val="40000"/>
              </a:prstClr>
            </a:outerShdw>
          </a:effectLst>
        </p:grpSpPr>
        <p:sp>
          <p:nvSpPr>
            <p:cNvPr id="25" name="矩形 24"/>
            <p:cNvSpPr/>
            <p:nvPr/>
          </p:nvSpPr>
          <p:spPr>
            <a:xfrm>
              <a:off x="1234918" y="2180481"/>
              <a:ext cx="2040938" cy="360040"/>
            </a:xfrm>
            <a:prstGeom prst="rect">
              <a:avLst/>
            </a:prstGeom>
            <a:solidFill>
              <a:schemeClr val="accent1"/>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①点击在此添加标题内容</a:t>
              </a:r>
            </a:p>
          </p:txBody>
        </p:sp>
        <p:sp>
          <p:nvSpPr>
            <p:cNvPr id="26" name="矩形 25"/>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5"/>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629766" y="1629218"/>
            <a:ext cx="2322218" cy="2153023"/>
            <a:chOff x="1234918" y="2180481"/>
            <a:chExt cx="2040938" cy="1551259"/>
          </a:xfrm>
          <a:effectLst>
            <a:outerShdw blurRad="50800" dist="38100" dir="5400000" algn="t" rotWithShape="0">
              <a:prstClr val="black">
                <a:alpha val="40000"/>
              </a:prstClr>
            </a:outerShdw>
          </a:effectLst>
        </p:grpSpPr>
        <p:sp>
          <p:nvSpPr>
            <p:cNvPr id="23" name="矩形 22"/>
            <p:cNvSpPr/>
            <p:nvPr/>
          </p:nvSpPr>
          <p:spPr>
            <a:xfrm>
              <a:off x="1234918" y="2180481"/>
              <a:ext cx="2040938" cy="360040"/>
            </a:xfrm>
            <a:prstGeom prst="rect">
              <a:avLst/>
            </a:prstGeom>
            <a:solidFill>
              <a:schemeClr val="accent2"/>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②点击在此添加标题内容</a:t>
              </a:r>
            </a:p>
          </p:txBody>
        </p:sp>
        <p:sp>
          <p:nvSpPr>
            <p:cNvPr id="24" name="矩形 23"/>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5"/>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222054" y="1629218"/>
            <a:ext cx="2322218" cy="2153023"/>
            <a:chOff x="1234918" y="2180481"/>
            <a:chExt cx="2040938" cy="1551259"/>
          </a:xfrm>
          <a:effectLst>
            <a:outerShdw blurRad="50800" dist="38100" dir="5400000" algn="t" rotWithShape="0">
              <a:prstClr val="black">
                <a:alpha val="40000"/>
              </a:prstClr>
            </a:outerShdw>
          </a:effectLst>
        </p:grpSpPr>
        <p:sp>
          <p:nvSpPr>
            <p:cNvPr id="21" name="矩形 20"/>
            <p:cNvSpPr/>
            <p:nvPr/>
          </p:nvSpPr>
          <p:spPr>
            <a:xfrm>
              <a:off x="1234918" y="2180481"/>
              <a:ext cx="2040938" cy="360040"/>
            </a:xfrm>
            <a:prstGeom prst="rect">
              <a:avLst/>
            </a:prstGeom>
            <a:solidFill>
              <a:schemeClr val="accent1"/>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③点击在此添加标题内容</a:t>
              </a:r>
            </a:p>
          </p:txBody>
        </p:sp>
        <p:sp>
          <p:nvSpPr>
            <p:cNvPr id="22" name="矩形 21"/>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5"/>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8814342" y="1629218"/>
            <a:ext cx="2322218" cy="2153023"/>
            <a:chOff x="1234918" y="2180481"/>
            <a:chExt cx="2040938" cy="1551259"/>
          </a:xfrm>
          <a:effectLst>
            <a:outerShdw blurRad="50800" dist="38100" dir="5400000" algn="t" rotWithShape="0">
              <a:prstClr val="black">
                <a:alpha val="40000"/>
              </a:prstClr>
            </a:outerShdw>
          </a:effectLst>
        </p:grpSpPr>
        <p:sp>
          <p:nvSpPr>
            <p:cNvPr id="19" name="矩形 18"/>
            <p:cNvSpPr/>
            <p:nvPr/>
          </p:nvSpPr>
          <p:spPr>
            <a:xfrm>
              <a:off x="1234918" y="2180481"/>
              <a:ext cx="2040938" cy="360040"/>
            </a:xfrm>
            <a:prstGeom prst="rect">
              <a:avLst/>
            </a:prstGeom>
            <a:solidFill>
              <a:schemeClr val="accent2"/>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④点击在此添加标题内容</a:t>
              </a:r>
            </a:p>
          </p:txBody>
        </p:sp>
        <p:sp>
          <p:nvSpPr>
            <p:cNvPr id="20" name="矩形 19"/>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5"/>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037478" y="4082847"/>
            <a:ext cx="2322218" cy="2153023"/>
            <a:chOff x="1234918" y="2180481"/>
            <a:chExt cx="2040938" cy="1551259"/>
          </a:xfrm>
          <a:effectLst>
            <a:outerShdw blurRad="50800" dist="38100" dir="5400000" algn="t" rotWithShape="0">
              <a:prstClr val="black">
                <a:alpha val="40000"/>
              </a:prstClr>
            </a:outerShdw>
          </a:effectLst>
        </p:grpSpPr>
        <p:sp>
          <p:nvSpPr>
            <p:cNvPr id="17" name="矩形 16"/>
            <p:cNvSpPr/>
            <p:nvPr/>
          </p:nvSpPr>
          <p:spPr>
            <a:xfrm>
              <a:off x="1234918" y="2180481"/>
              <a:ext cx="2040938" cy="360040"/>
            </a:xfrm>
            <a:prstGeom prst="rect">
              <a:avLst/>
            </a:prstGeom>
            <a:solidFill>
              <a:schemeClr val="accent1"/>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⑤点击在此添加标题内容</a:t>
              </a:r>
            </a:p>
          </p:txBody>
        </p:sp>
        <p:sp>
          <p:nvSpPr>
            <p:cNvPr id="18" name="矩形 17"/>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5"/>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3629766" y="4082847"/>
            <a:ext cx="2322218" cy="2153023"/>
            <a:chOff x="1234918" y="2180481"/>
            <a:chExt cx="2040938" cy="1551259"/>
          </a:xfrm>
          <a:effectLst>
            <a:outerShdw blurRad="50800" dist="38100" dir="5400000" algn="t" rotWithShape="0">
              <a:prstClr val="black">
                <a:alpha val="40000"/>
              </a:prstClr>
            </a:outerShdw>
          </a:effectLst>
        </p:grpSpPr>
        <p:sp>
          <p:nvSpPr>
            <p:cNvPr id="15" name="矩形 14"/>
            <p:cNvSpPr/>
            <p:nvPr/>
          </p:nvSpPr>
          <p:spPr>
            <a:xfrm>
              <a:off x="1234918" y="2180481"/>
              <a:ext cx="2040938" cy="360040"/>
            </a:xfrm>
            <a:prstGeom prst="rect">
              <a:avLst/>
            </a:prstGeom>
            <a:solidFill>
              <a:schemeClr val="accent2"/>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⑥点击在此添加标题内容</a:t>
              </a:r>
            </a:p>
          </p:txBody>
        </p:sp>
        <p:sp>
          <p:nvSpPr>
            <p:cNvPr id="16" name="矩形 15"/>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5"/>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222054" y="4082847"/>
            <a:ext cx="2322218" cy="2153023"/>
            <a:chOff x="1234918" y="2180481"/>
            <a:chExt cx="2040938" cy="1551259"/>
          </a:xfrm>
          <a:effectLst>
            <a:outerShdw blurRad="50800" dist="38100" dir="5400000" algn="t" rotWithShape="0">
              <a:prstClr val="black">
                <a:alpha val="40000"/>
              </a:prstClr>
            </a:outerShdw>
          </a:effectLst>
        </p:grpSpPr>
        <p:sp>
          <p:nvSpPr>
            <p:cNvPr id="13" name="矩形 12"/>
            <p:cNvSpPr/>
            <p:nvPr/>
          </p:nvSpPr>
          <p:spPr>
            <a:xfrm>
              <a:off x="1234918" y="2180481"/>
              <a:ext cx="2040938" cy="360040"/>
            </a:xfrm>
            <a:prstGeom prst="rect">
              <a:avLst/>
            </a:prstGeom>
            <a:solidFill>
              <a:schemeClr val="accent1"/>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⑦点击在此添加标题内容</a:t>
              </a:r>
            </a:p>
          </p:txBody>
        </p:sp>
        <p:sp>
          <p:nvSpPr>
            <p:cNvPr id="14" name="矩形 13"/>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5"/>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8814342" y="4082847"/>
            <a:ext cx="2322218" cy="2153023"/>
            <a:chOff x="1234918" y="2180481"/>
            <a:chExt cx="2040938" cy="1551259"/>
          </a:xfrm>
          <a:effectLst>
            <a:outerShdw blurRad="50800" dist="38100" dir="5400000" algn="t" rotWithShape="0">
              <a:prstClr val="black">
                <a:alpha val="40000"/>
              </a:prstClr>
            </a:outerShdw>
          </a:effectLst>
        </p:grpSpPr>
        <p:sp>
          <p:nvSpPr>
            <p:cNvPr id="11" name="矩形 10"/>
            <p:cNvSpPr/>
            <p:nvPr/>
          </p:nvSpPr>
          <p:spPr>
            <a:xfrm>
              <a:off x="1234918" y="2180481"/>
              <a:ext cx="2040938" cy="360040"/>
            </a:xfrm>
            <a:prstGeom prst="rect">
              <a:avLst/>
            </a:prstGeom>
            <a:solidFill>
              <a:schemeClr val="accent2"/>
            </a:solidFill>
            <a:ln w="25400" cap="flat" cmpd="sng" algn="ctr">
              <a:noFill/>
              <a:prstDash val="solid"/>
            </a:ln>
            <a:effectLst/>
          </p:spPr>
          <p:txBody>
            <a:bodyPr anchor="ctr"/>
            <a:lstStyle/>
            <a:p>
              <a:pPr lvl="0" algn="ctr">
                <a:lnSpc>
                  <a:spcPct val="120000"/>
                </a:lnSpc>
                <a:defRPr/>
              </a:pPr>
              <a:r>
                <a:rPr lang="zh-CN" altLang="en-US" sz="1400" b="1" kern="0" dirty="0">
                  <a:solidFill>
                    <a:sysClr val="window" lastClr="FFFFFF"/>
                  </a:solidFill>
                  <a:latin typeface="微软雅黑" panose="020B0503020204020204" pitchFamily="34" charset="-122"/>
                  <a:ea typeface="微软雅黑" panose="020B0503020204020204" pitchFamily="34" charset="-122"/>
                </a:rPr>
                <a:t>⑧点击在此添加标题内容</a:t>
              </a:r>
            </a:p>
          </p:txBody>
        </p:sp>
        <p:sp>
          <p:nvSpPr>
            <p:cNvPr id="12" name="矩形 11"/>
            <p:cNvSpPr/>
            <p:nvPr/>
          </p:nvSpPr>
          <p:spPr>
            <a:xfrm>
              <a:off x="1234918" y="2540521"/>
              <a:ext cx="2040938" cy="1191219"/>
            </a:xfrm>
            <a:prstGeom prst="rect">
              <a:avLst/>
            </a:prstGeom>
            <a:gradFill>
              <a:gsLst>
                <a:gs pos="33000">
                  <a:srgbClr val="F9F9F9"/>
                </a:gs>
                <a:gs pos="100000">
                  <a:srgbClr val="D7D7D7"/>
                </a:gs>
              </a:gsLst>
              <a:lin ang="5400000" scaled="0"/>
            </a:gradFill>
            <a:ln w="25400" cap="flat" cmpd="sng" algn="ctr">
              <a:noFill/>
              <a:prstDash val="solid"/>
            </a:ln>
            <a:effectLst/>
          </p:spPr>
          <p:txBody>
            <a:bodyPr anchor="ctr"/>
            <a:lstStyle/>
            <a:p>
              <a:pPr algn="just">
                <a:lnSpc>
                  <a:spcPts val="1735"/>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3"/>
                                        </p:tgtEl>
                                        <p:attrNameLst>
                                          <p:attrName>ppt_x</p:attrName>
                                          <p:attrName>ppt_y</p:attrName>
                                        </p:attrNameLst>
                                      </p:cBhvr>
                                    </p:animMotion>
                                    <p:animEffect transition="in" filter="fade">
                                      <p:cBhvr>
                                        <p:cTn id="9" dur="500"/>
                                        <p:tgtEl>
                                          <p:spTgt spid="3"/>
                                        </p:tgtEl>
                                      </p:cBhvr>
                                    </p:animEffect>
                                  </p:childTnLst>
                                </p:cTn>
                              </p:par>
                            </p:childTnLst>
                          </p:cTn>
                        </p:par>
                        <p:par>
                          <p:cTn id="10" fill="hold">
                            <p:stCondLst>
                              <p:cond delay="500"/>
                            </p:stCondLst>
                            <p:childTnLst>
                              <p:par>
                                <p:cTn id="11" presetID="5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4"/>
                                        </p:tgtEl>
                                        <p:attrNameLst>
                                          <p:attrName>ppt_x</p:attrName>
                                          <p:attrName>ppt_y</p:attrName>
                                        </p:attrNameLst>
                                      </p:cBhvr>
                                    </p:animMotion>
                                    <p:animEffect transition="in" filter="fade">
                                      <p:cBhvr>
                                        <p:cTn id="15" dur="500"/>
                                        <p:tgtEl>
                                          <p:spTgt spid="4"/>
                                        </p:tgtEl>
                                      </p:cBhvr>
                                    </p:animEffect>
                                  </p:childTnLst>
                                </p:cTn>
                              </p:par>
                            </p:childTnLst>
                          </p:cTn>
                        </p:par>
                        <p:par>
                          <p:cTn id="16" fill="hold">
                            <p:stCondLst>
                              <p:cond delay="1000"/>
                            </p:stCondLst>
                            <p:childTnLst>
                              <p:par>
                                <p:cTn id="17" presetID="5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Scale>
                                      <p:cBhvr>
                                        <p:cTn id="19"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5"/>
                                        </p:tgtEl>
                                        <p:attrNameLst>
                                          <p:attrName>ppt_x</p:attrName>
                                          <p:attrName>ppt_y</p:attrName>
                                        </p:attrNameLst>
                                      </p:cBhvr>
                                    </p:animMotion>
                                    <p:animEffect transition="in" filter="fade">
                                      <p:cBhvr>
                                        <p:cTn id="21" dur="500"/>
                                        <p:tgtEl>
                                          <p:spTgt spid="5"/>
                                        </p:tgtEl>
                                      </p:cBhvr>
                                    </p:animEffect>
                                  </p:childTnLst>
                                </p:cTn>
                              </p:par>
                            </p:childTnLst>
                          </p:cTn>
                        </p:par>
                        <p:par>
                          <p:cTn id="22" fill="hold">
                            <p:stCondLst>
                              <p:cond delay="1500"/>
                            </p:stCondLst>
                            <p:childTnLst>
                              <p:par>
                                <p:cTn id="23" presetID="5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Scale>
                                      <p:cBhvr>
                                        <p:cTn id="25"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500" decel="50000" fill="hold">
                                          <p:stCondLst>
                                            <p:cond delay="0"/>
                                          </p:stCondLst>
                                        </p:cTn>
                                        <p:tgtEl>
                                          <p:spTgt spid="6"/>
                                        </p:tgtEl>
                                        <p:attrNameLst>
                                          <p:attrName>ppt_x</p:attrName>
                                          <p:attrName>ppt_y</p:attrName>
                                        </p:attrNameLst>
                                      </p:cBhvr>
                                    </p:animMotion>
                                    <p:animEffect transition="in" filter="fade">
                                      <p:cBhvr>
                                        <p:cTn id="27" dur="500"/>
                                        <p:tgtEl>
                                          <p:spTgt spid="6"/>
                                        </p:tgtEl>
                                      </p:cBhvr>
                                    </p:animEffect>
                                  </p:childTnLst>
                                </p:cTn>
                              </p:par>
                            </p:childTnLst>
                          </p:cTn>
                        </p:par>
                        <p:par>
                          <p:cTn id="28" fill="hold">
                            <p:stCondLst>
                              <p:cond delay="2000"/>
                            </p:stCondLst>
                            <p:childTnLst>
                              <p:par>
                                <p:cTn id="29" presetID="5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Scale>
                                      <p:cBhvr>
                                        <p:cTn id="31"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7"/>
                                        </p:tgtEl>
                                        <p:attrNameLst>
                                          <p:attrName>ppt_x</p:attrName>
                                          <p:attrName>ppt_y</p:attrName>
                                        </p:attrNameLst>
                                      </p:cBhvr>
                                    </p:animMotion>
                                    <p:animEffect transition="in" filter="fade">
                                      <p:cBhvr>
                                        <p:cTn id="33" dur="500"/>
                                        <p:tgtEl>
                                          <p:spTgt spid="7"/>
                                        </p:tgtEl>
                                      </p:cBhvr>
                                    </p:animEffect>
                                  </p:childTnLst>
                                </p:cTn>
                              </p:par>
                            </p:childTnLst>
                          </p:cTn>
                        </p:par>
                        <p:par>
                          <p:cTn id="34" fill="hold">
                            <p:stCondLst>
                              <p:cond delay="2500"/>
                            </p:stCondLst>
                            <p:childTnLst>
                              <p:par>
                                <p:cTn id="35" presetID="52" presetClass="entr" presetSubtype="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Scale>
                                      <p:cBhvr>
                                        <p:cTn id="37"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8"/>
                                        </p:tgtEl>
                                        <p:attrNameLst>
                                          <p:attrName>ppt_x</p:attrName>
                                          <p:attrName>ppt_y</p:attrName>
                                        </p:attrNameLst>
                                      </p:cBhvr>
                                    </p:animMotion>
                                    <p:animEffect transition="in" filter="fade">
                                      <p:cBhvr>
                                        <p:cTn id="39" dur="500"/>
                                        <p:tgtEl>
                                          <p:spTgt spid="8"/>
                                        </p:tgtEl>
                                      </p:cBhvr>
                                    </p:animEffect>
                                  </p:childTnLst>
                                </p:cTn>
                              </p:par>
                            </p:childTnLst>
                          </p:cTn>
                        </p:par>
                        <p:par>
                          <p:cTn id="40" fill="hold">
                            <p:stCondLst>
                              <p:cond delay="3000"/>
                            </p:stCondLst>
                            <p:childTnLst>
                              <p:par>
                                <p:cTn id="41" presetID="52"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Scale>
                                      <p:cBhvr>
                                        <p:cTn id="43"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9"/>
                                        </p:tgtEl>
                                        <p:attrNameLst>
                                          <p:attrName>ppt_x</p:attrName>
                                          <p:attrName>ppt_y</p:attrName>
                                        </p:attrNameLst>
                                      </p:cBhvr>
                                    </p:animMotion>
                                    <p:animEffect transition="in" filter="fade">
                                      <p:cBhvr>
                                        <p:cTn id="45" dur="500"/>
                                        <p:tgtEl>
                                          <p:spTgt spid="9"/>
                                        </p:tgtEl>
                                      </p:cBhvr>
                                    </p:animEffect>
                                  </p:childTnLst>
                                </p:cTn>
                              </p:par>
                            </p:childTnLst>
                          </p:cTn>
                        </p:par>
                        <p:par>
                          <p:cTn id="46" fill="hold">
                            <p:stCondLst>
                              <p:cond delay="3500"/>
                            </p:stCondLst>
                            <p:childTnLst>
                              <p:par>
                                <p:cTn id="47" presetID="52"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Scale>
                                      <p:cBhvr>
                                        <p:cTn id="49" dur="5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500" decel="50000" fill="hold">
                                          <p:stCondLst>
                                            <p:cond delay="0"/>
                                          </p:stCondLst>
                                        </p:cTn>
                                        <p:tgtEl>
                                          <p:spTgt spid="10"/>
                                        </p:tgtEl>
                                        <p:attrNameLst>
                                          <p:attrName>ppt_x</p:attrName>
                                          <p:attrName>ppt_y</p:attrName>
                                        </p:attrNameLst>
                                      </p:cBhvr>
                                    </p:animMotion>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033787" y="3873916"/>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2033787" y="3431571"/>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2033787" y="2989227"/>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033787" y="2539836"/>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033787" y="2097491"/>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033787" y="1655147"/>
            <a:ext cx="8925464"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Freeform 74"/>
          <p:cNvSpPr/>
          <p:nvPr/>
        </p:nvSpPr>
        <p:spPr bwMode="auto">
          <a:xfrm>
            <a:off x="4541957" y="4105267"/>
            <a:ext cx="1549537" cy="331613"/>
          </a:xfrm>
          <a:custGeom>
            <a:avLst/>
            <a:gdLst>
              <a:gd name="T0" fmla="*/ 40 w 939"/>
              <a:gd name="T1" fmla="*/ 0 h 201"/>
              <a:gd name="T2" fmla="*/ 0 w 939"/>
              <a:gd name="T3" fmla="*/ 0 h 201"/>
              <a:gd name="T4" fmla="*/ 0 w 939"/>
              <a:gd name="T5" fmla="*/ 201 h 201"/>
              <a:gd name="T6" fmla="*/ 939 w 939"/>
              <a:gd name="T7" fmla="*/ 201 h 201"/>
              <a:gd name="T8" fmla="*/ 939 w 939"/>
              <a:gd name="T9" fmla="*/ 174 h 201"/>
              <a:gd name="T10" fmla="*/ 40 w 939"/>
              <a:gd name="T11" fmla="*/ 174 h 201"/>
              <a:gd name="T12" fmla="*/ 40 w 939"/>
              <a:gd name="T13" fmla="*/ 0 h 201"/>
            </a:gdLst>
            <a:ahLst/>
            <a:cxnLst>
              <a:cxn ang="0">
                <a:pos x="T0" y="T1"/>
              </a:cxn>
              <a:cxn ang="0">
                <a:pos x="T2" y="T3"/>
              </a:cxn>
              <a:cxn ang="0">
                <a:pos x="T4" y="T5"/>
              </a:cxn>
              <a:cxn ang="0">
                <a:pos x="T6" y="T7"/>
              </a:cxn>
              <a:cxn ang="0">
                <a:pos x="T8" y="T9"/>
              </a:cxn>
              <a:cxn ang="0">
                <a:pos x="T10" y="T11"/>
              </a:cxn>
              <a:cxn ang="0">
                <a:pos x="T12" y="T13"/>
              </a:cxn>
            </a:cxnLst>
            <a:rect l="0" t="0" r="r" b="b"/>
            <a:pathLst>
              <a:path w="939" h="201">
                <a:moveTo>
                  <a:pt x="40" y="0"/>
                </a:moveTo>
                <a:lnTo>
                  <a:pt x="0" y="0"/>
                </a:lnTo>
                <a:lnTo>
                  <a:pt x="0" y="201"/>
                </a:lnTo>
                <a:lnTo>
                  <a:pt x="939" y="201"/>
                </a:lnTo>
                <a:lnTo>
                  <a:pt x="939" y="174"/>
                </a:lnTo>
                <a:lnTo>
                  <a:pt x="40" y="174"/>
                </a:lnTo>
                <a:lnTo>
                  <a:pt x="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a:defRPr/>
            </a:pPr>
            <a:endParaRPr lang="zh-CN" altLang="en-US" sz="1865" kern="0">
              <a:solidFill>
                <a:schemeClr val="tx1">
                  <a:lumMod val="50000"/>
                  <a:lumOff val="50000"/>
                </a:schemeClr>
              </a:solidFill>
            </a:endParaRPr>
          </a:p>
        </p:txBody>
      </p:sp>
      <p:sp>
        <p:nvSpPr>
          <p:cNvPr id="9" name="TextBox 60"/>
          <p:cNvSpPr txBox="1"/>
          <p:nvPr/>
        </p:nvSpPr>
        <p:spPr>
          <a:xfrm>
            <a:off x="1487488" y="2827636"/>
            <a:ext cx="516488" cy="307706"/>
          </a:xfrm>
          <a:prstGeom prst="rect">
            <a:avLst/>
          </a:prstGeom>
          <a:noFill/>
        </p:spPr>
        <p:txBody>
          <a:bodyPr wrap="none" rtlCol="0">
            <a:spAutoFit/>
          </a:bodyPr>
          <a:lstStyle/>
          <a:p>
            <a:pPr algn="ctr">
              <a:defRPr/>
            </a:pPr>
            <a:r>
              <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200</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0" name="TextBox 61"/>
          <p:cNvSpPr txBox="1"/>
          <p:nvPr/>
        </p:nvSpPr>
        <p:spPr>
          <a:xfrm>
            <a:off x="1487488" y="3275673"/>
            <a:ext cx="516488" cy="307706"/>
          </a:xfrm>
          <a:prstGeom prst="rect">
            <a:avLst/>
          </a:prstGeom>
          <a:noFill/>
        </p:spPr>
        <p:txBody>
          <a:bodyPr wrap="none" rtlCol="0">
            <a:spAutoFit/>
          </a:bodyPr>
          <a:lstStyle/>
          <a:p>
            <a:pPr algn="ctr">
              <a:defRPr/>
            </a:pPr>
            <a:r>
              <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100</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1" name="TextBox 62"/>
          <p:cNvSpPr txBox="1"/>
          <p:nvPr/>
        </p:nvSpPr>
        <p:spPr>
          <a:xfrm>
            <a:off x="1598096" y="3723708"/>
            <a:ext cx="295274" cy="307706"/>
          </a:xfrm>
          <a:prstGeom prst="rect">
            <a:avLst/>
          </a:prstGeom>
          <a:noFill/>
        </p:spPr>
        <p:txBody>
          <a:bodyPr wrap="none" rtlCol="0">
            <a:spAutoFit/>
          </a:bodyPr>
          <a:lstStyle/>
          <a:p>
            <a:pPr algn="ctr">
              <a:defRPr/>
            </a:pPr>
            <a:r>
              <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0</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2" name="TextBox 67"/>
          <p:cNvSpPr txBox="1"/>
          <p:nvPr/>
        </p:nvSpPr>
        <p:spPr>
          <a:xfrm>
            <a:off x="1487488" y="1931561"/>
            <a:ext cx="516488" cy="307706"/>
          </a:xfrm>
          <a:prstGeom prst="rect">
            <a:avLst/>
          </a:prstGeom>
          <a:noFill/>
        </p:spPr>
        <p:txBody>
          <a:bodyPr wrap="none" rtlCol="0">
            <a:spAutoFit/>
          </a:bodyPr>
          <a:lstStyle/>
          <a:p>
            <a:pPr algn="ctr">
              <a:defRPr/>
            </a:pPr>
            <a:r>
              <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400</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3" name="TextBox 68"/>
          <p:cNvSpPr txBox="1"/>
          <p:nvPr/>
        </p:nvSpPr>
        <p:spPr>
          <a:xfrm>
            <a:off x="1487488" y="2379597"/>
            <a:ext cx="516488" cy="307706"/>
          </a:xfrm>
          <a:prstGeom prst="rect">
            <a:avLst/>
          </a:prstGeom>
          <a:noFill/>
        </p:spPr>
        <p:txBody>
          <a:bodyPr wrap="none" rtlCol="0">
            <a:spAutoFit/>
          </a:bodyPr>
          <a:lstStyle/>
          <a:p>
            <a:pPr algn="ctr">
              <a:defRPr/>
            </a:pPr>
            <a:r>
              <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300</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4" name="TextBox 67"/>
          <p:cNvSpPr txBox="1"/>
          <p:nvPr/>
        </p:nvSpPr>
        <p:spPr>
          <a:xfrm>
            <a:off x="1487488" y="1505581"/>
            <a:ext cx="516488" cy="307706"/>
          </a:xfrm>
          <a:prstGeom prst="rect">
            <a:avLst/>
          </a:prstGeom>
          <a:noFill/>
        </p:spPr>
        <p:txBody>
          <a:bodyPr wrap="none" rtlCol="0">
            <a:spAutoFit/>
          </a:bodyPr>
          <a:lstStyle/>
          <a:p>
            <a:pPr algn="ctr">
              <a:defRPr/>
            </a:pPr>
            <a:r>
              <a:rPr lang="en-US" altLang="zh-CN" sz="1400" b="1"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500</a:t>
            </a:r>
            <a:endParaRPr lang="zh-CN" altLang="en-US" sz="16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5" name="TextBox 67"/>
          <p:cNvSpPr txBox="1"/>
          <p:nvPr/>
        </p:nvSpPr>
        <p:spPr>
          <a:xfrm>
            <a:off x="2996997" y="4067632"/>
            <a:ext cx="723275" cy="369332"/>
          </a:xfrm>
          <a:prstGeom prst="rect">
            <a:avLst/>
          </a:prstGeom>
          <a:noFill/>
        </p:spPr>
        <p:txBody>
          <a:bodyPr wrap="none" rtlCol="0">
            <a:spAutoFit/>
          </a:bodyPr>
          <a:lstStyle/>
          <a:p>
            <a:pPr algn="ctr">
              <a:defRPr/>
            </a:pPr>
            <a:r>
              <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2014</a:t>
            </a:r>
            <a:endPar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6" name="TextBox 67"/>
          <p:cNvSpPr txBox="1"/>
          <p:nvPr/>
        </p:nvSpPr>
        <p:spPr>
          <a:xfrm>
            <a:off x="5003597" y="4067632"/>
            <a:ext cx="723275" cy="369332"/>
          </a:xfrm>
          <a:prstGeom prst="rect">
            <a:avLst/>
          </a:prstGeom>
          <a:noFill/>
        </p:spPr>
        <p:txBody>
          <a:bodyPr wrap="none" rtlCol="0">
            <a:spAutoFit/>
          </a:bodyPr>
          <a:lstStyle/>
          <a:p>
            <a:pPr algn="ctr">
              <a:defRPr/>
            </a:pPr>
            <a:r>
              <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2015</a:t>
            </a:r>
            <a:endPar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7" name="TextBox 67"/>
          <p:cNvSpPr txBox="1"/>
          <p:nvPr/>
        </p:nvSpPr>
        <p:spPr>
          <a:xfrm>
            <a:off x="7010197" y="4067632"/>
            <a:ext cx="723275" cy="369332"/>
          </a:xfrm>
          <a:prstGeom prst="rect">
            <a:avLst/>
          </a:prstGeom>
          <a:noFill/>
        </p:spPr>
        <p:txBody>
          <a:bodyPr wrap="none" rtlCol="0">
            <a:spAutoFit/>
          </a:bodyPr>
          <a:lstStyle/>
          <a:p>
            <a:pPr algn="ctr">
              <a:defRPr/>
            </a:pPr>
            <a:r>
              <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2020</a:t>
            </a:r>
            <a:endPar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18" name="TextBox 67"/>
          <p:cNvSpPr txBox="1"/>
          <p:nvPr/>
        </p:nvSpPr>
        <p:spPr>
          <a:xfrm>
            <a:off x="9016797" y="4067632"/>
            <a:ext cx="723275" cy="369332"/>
          </a:xfrm>
          <a:prstGeom prst="rect">
            <a:avLst/>
          </a:prstGeom>
          <a:noFill/>
        </p:spPr>
        <p:txBody>
          <a:bodyPr wrap="none" rtlCol="0">
            <a:spAutoFit/>
          </a:bodyPr>
          <a:lstStyle/>
          <a:p>
            <a:pPr algn="ctr">
              <a:defRPr/>
            </a:pPr>
            <a:r>
              <a:rPr lang="en-US" altLang="zh-CN"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rPr>
              <a:t>2030</a:t>
            </a:r>
            <a:endParaRPr lang="zh-CN" altLang="en-US" sz="2000" kern="0" dirty="0">
              <a:solidFill>
                <a:schemeClr val="tx1">
                  <a:lumMod val="50000"/>
                  <a:lumOff val="5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nvGrpSpPr>
          <p:cNvPr id="19" name="组合 18"/>
          <p:cNvGrpSpPr/>
          <p:nvPr/>
        </p:nvGrpSpPr>
        <p:grpSpPr>
          <a:xfrm>
            <a:off x="3306704" y="2047091"/>
            <a:ext cx="6125728" cy="1438844"/>
            <a:chOff x="3019400" y="2208643"/>
            <a:chExt cx="6125728" cy="1439177"/>
          </a:xfrm>
          <a:solidFill>
            <a:schemeClr val="tx1">
              <a:lumMod val="50000"/>
              <a:lumOff val="50000"/>
            </a:schemeClr>
          </a:solidFill>
        </p:grpSpPr>
        <p:sp>
          <p:nvSpPr>
            <p:cNvPr id="20" name="任意多边形 19"/>
            <p:cNvSpPr/>
            <p:nvPr/>
          </p:nvSpPr>
          <p:spPr>
            <a:xfrm>
              <a:off x="3073400" y="2266950"/>
              <a:ext cx="6019800" cy="1327150"/>
            </a:xfrm>
            <a:custGeom>
              <a:avLst/>
              <a:gdLst>
                <a:gd name="connsiteX0" fmla="*/ 0 w 6019800"/>
                <a:gd name="connsiteY0" fmla="*/ 1308100 h 1308100"/>
                <a:gd name="connsiteX1" fmla="*/ 2006600 w 6019800"/>
                <a:gd name="connsiteY1" fmla="*/ 431800 h 1308100"/>
                <a:gd name="connsiteX2" fmla="*/ 4000500 w 6019800"/>
                <a:gd name="connsiteY2" fmla="*/ 876300 h 1308100"/>
                <a:gd name="connsiteX3" fmla="*/ 6019800 w 6019800"/>
                <a:gd name="connsiteY3" fmla="*/ 0 h 1308100"/>
                <a:gd name="connsiteX0-1" fmla="*/ 0 w 6019800"/>
                <a:gd name="connsiteY0-2" fmla="*/ 1308100 h 1308100"/>
                <a:gd name="connsiteX1-3" fmla="*/ 2006600 w 6019800"/>
                <a:gd name="connsiteY1-4" fmla="*/ 407987 h 1308100"/>
                <a:gd name="connsiteX2-5" fmla="*/ 4000500 w 6019800"/>
                <a:gd name="connsiteY2-6" fmla="*/ 876300 h 1308100"/>
                <a:gd name="connsiteX3-7" fmla="*/ 6019800 w 6019800"/>
                <a:gd name="connsiteY3-8" fmla="*/ 0 h 1308100"/>
                <a:gd name="connsiteX0-9" fmla="*/ 0 w 6019800"/>
                <a:gd name="connsiteY0-10" fmla="*/ 1308100 h 1308100"/>
                <a:gd name="connsiteX1-11" fmla="*/ 2006600 w 6019800"/>
                <a:gd name="connsiteY1-12" fmla="*/ 407987 h 1308100"/>
                <a:gd name="connsiteX2-13" fmla="*/ 3995737 w 6019800"/>
                <a:gd name="connsiteY2-14" fmla="*/ 869156 h 1308100"/>
                <a:gd name="connsiteX3-15" fmla="*/ 6019800 w 6019800"/>
                <a:gd name="connsiteY3-16" fmla="*/ 0 h 1308100"/>
                <a:gd name="connsiteX0-17" fmla="*/ 0 w 6019800"/>
                <a:gd name="connsiteY0-18" fmla="*/ 1327150 h 1327150"/>
                <a:gd name="connsiteX1-19" fmla="*/ 2006600 w 6019800"/>
                <a:gd name="connsiteY1-20" fmla="*/ 427037 h 1327150"/>
                <a:gd name="connsiteX2-21" fmla="*/ 3995737 w 6019800"/>
                <a:gd name="connsiteY2-22" fmla="*/ 888206 h 1327150"/>
                <a:gd name="connsiteX3-23" fmla="*/ 6019800 w 6019800"/>
                <a:gd name="connsiteY3-24" fmla="*/ 0 h 1327150"/>
              </a:gdLst>
              <a:ahLst/>
              <a:cxnLst>
                <a:cxn ang="0">
                  <a:pos x="connsiteX0-1" y="connsiteY0-2"/>
                </a:cxn>
                <a:cxn ang="0">
                  <a:pos x="connsiteX1-3" y="connsiteY1-4"/>
                </a:cxn>
                <a:cxn ang="0">
                  <a:pos x="connsiteX2-5" y="connsiteY2-6"/>
                </a:cxn>
                <a:cxn ang="0">
                  <a:pos x="connsiteX3-7" y="connsiteY3-8"/>
                </a:cxn>
              </a:cxnLst>
              <a:rect l="l" t="t" r="r" b="b"/>
              <a:pathLst>
                <a:path w="6019800" h="1327150">
                  <a:moveTo>
                    <a:pt x="0" y="1327150"/>
                  </a:moveTo>
                  <a:lnTo>
                    <a:pt x="2006600" y="427037"/>
                  </a:lnTo>
                  <a:lnTo>
                    <a:pt x="3995737" y="888206"/>
                  </a:lnTo>
                  <a:lnTo>
                    <a:pt x="6019800" y="0"/>
                  </a:lnTo>
                </a:path>
              </a:pathLst>
            </a:custGeom>
            <a:noFill/>
            <a:ln>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1" name="椭圆 20"/>
            <p:cNvSpPr/>
            <p:nvPr/>
          </p:nvSpPr>
          <p:spPr>
            <a:xfrm>
              <a:off x="3019400" y="3539820"/>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2" name="椭圆 21"/>
            <p:cNvSpPr/>
            <p:nvPr/>
          </p:nvSpPr>
          <p:spPr>
            <a:xfrm>
              <a:off x="5020444" y="2647127"/>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3" name="椭圆 22"/>
            <p:cNvSpPr/>
            <p:nvPr/>
          </p:nvSpPr>
          <p:spPr>
            <a:xfrm>
              <a:off x="7019900" y="3098931"/>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4" name="椭圆 23"/>
            <p:cNvSpPr/>
            <p:nvPr/>
          </p:nvSpPr>
          <p:spPr>
            <a:xfrm>
              <a:off x="9037128" y="2208643"/>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25" name="组合 24"/>
          <p:cNvGrpSpPr/>
          <p:nvPr/>
        </p:nvGrpSpPr>
        <p:grpSpPr>
          <a:xfrm>
            <a:off x="3306704" y="1605447"/>
            <a:ext cx="6127800" cy="1874459"/>
            <a:chOff x="3019400" y="1766895"/>
            <a:chExt cx="6127800" cy="1874893"/>
          </a:xfrm>
          <a:solidFill>
            <a:schemeClr val="tx1">
              <a:lumMod val="75000"/>
              <a:lumOff val="25000"/>
            </a:schemeClr>
          </a:solidFill>
        </p:grpSpPr>
        <p:sp>
          <p:nvSpPr>
            <p:cNvPr id="26" name="任意多边形 25"/>
            <p:cNvSpPr/>
            <p:nvPr/>
          </p:nvSpPr>
          <p:spPr>
            <a:xfrm>
              <a:off x="3077368" y="1816100"/>
              <a:ext cx="6011864" cy="1779587"/>
            </a:xfrm>
            <a:custGeom>
              <a:avLst/>
              <a:gdLst>
                <a:gd name="connsiteX0" fmla="*/ 0 w 6045200"/>
                <a:gd name="connsiteY0" fmla="*/ 1346200 h 1765300"/>
                <a:gd name="connsiteX1" fmla="*/ 2044700 w 6045200"/>
                <a:gd name="connsiteY1" fmla="*/ 0 h 1765300"/>
                <a:gd name="connsiteX2" fmla="*/ 4013200 w 6045200"/>
                <a:gd name="connsiteY2" fmla="*/ 1765300 h 1765300"/>
                <a:gd name="connsiteX3" fmla="*/ 6045200 w 6045200"/>
                <a:gd name="connsiteY3" fmla="*/ 1333500 h 1765300"/>
                <a:gd name="connsiteX0-1" fmla="*/ 0 w 6028532"/>
                <a:gd name="connsiteY0-2" fmla="*/ 1346200 h 1765300"/>
                <a:gd name="connsiteX1-3" fmla="*/ 2044700 w 6028532"/>
                <a:gd name="connsiteY1-4" fmla="*/ 0 h 1765300"/>
                <a:gd name="connsiteX2-5" fmla="*/ 4013200 w 6028532"/>
                <a:gd name="connsiteY2-6" fmla="*/ 1765300 h 1765300"/>
                <a:gd name="connsiteX3-7" fmla="*/ 6028532 w 6028532"/>
                <a:gd name="connsiteY3-8" fmla="*/ 1333500 h 1765300"/>
                <a:gd name="connsiteX0-9" fmla="*/ 0 w 6028532"/>
                <a:gd name="connsiteY0-10" fmla="*/ 1346200 h 1779587"/>
                <a:gd name="connsiteX1-11" fmla="*/ 2044700 w 6028532"/>
                <a:gd name="connsiteY1-12" fmla="*/ 0 h 1779587"/>
                <a:gd name="connsiteX2-13" fmla="*/ 4010819 w 6028532"/>
                <a:gd name="connsiteY2-14" fmla="*/ 1779587 h 1779587"/>
                <a:gd name="connsiteX3-15" fmla="*/ 6028532 w 6028532"/>
                <a:gd name="connsiteY3-16" fmla="*/ 1333500 h 1779587"/>
                <a:gd name="connsiteX0-17" fmla="*/ 0 w 6028532"/>
                <a:gd name="connsiteY0-18" fmla="*/ 1346200 h 1779587"/>
                <a:gd name="connsiteX1-19" fmla="*/ 2018506 w 6028532"/>
                <a:gd name="connsiteY1-20" fmla="*/ 0 h 1779587"/>
                <a:gd name="connsiteX2-21" fmla="*/ 4010819 w 6028532"/>
                <a:gd name="connsiteY2-22" fmla="*/ 1779587 h 1779587"/>
                <a:gd name="connsiteX3-23" fmla="*/ 6028532 w 6028532"/>
                <a:gd name="connsiteY3-24" fmla="*/ 1333500 h 1779587"/>
                <a:gd name="connsiteX0-25" fmla="*/ 0 w 6011864"/>
                <a:gd name="connsiteY0-26" fmla="*/ 1341437 h 1779587"/>
                <a:gd name="connsiteX1-27" fmla="*/ 2001838 w 6011864"/>
                <a:gd name="connsiteY1-28" fmla="*/ 0 h 1779587"/>
                <a:gd name="connsiteX2-29" fmla="*/ 3994151 w 6011864"/>
                <a:gd name="connsiteY2-30" fmla="*/ 1779587 h 1779587"/>
                <a:gd name="connsiteX3-31" fmla="*/ 6011864 w 6011864"/>
                <a:gd name="connsiteY3-32" fmla="*/ 1333500 h 1779587"/>
              </a:gdLst>
              <a:ahLst/>
              <a:cxnLst>
                <a:cxn ang="0">
                  <a:pos x="connsiteX0-1" y="connsiteY0-2"/>
                </a:cxn>
                <a:cxn ang="0">
                  <a:pos x="connsiteX1-3" y="connsiteY1-4"/>
                </a:cxn>
                <a:cxn ang="0">
                  <a:pos x="connsiteX2-5" y="connsiteY2-6"/>
                </a:cxn>
                <a:cxn ang="0">
                  <a:pos x="connsiteX3-7" y="connsiteY3-8"/>
                </a:cxn>
              </a:cxnLst>
              <a:rect l="l" t="t" r="r" b="b"/>
              <a:pathLst>
                <a:path w="6011864" h="1779587">
                  <a:moveTo>
                    <a:pt x="0" y="1341437"/>
                  </a:moveTo>
                  <a:lnTo>
                    <a:pt x="2001838" y="0"/>
                  </a:lnTo>
                  <a:lnTo>
                    <a:pt x="3994151" y="1779587"/>
                  </a:lnTo>
                  <a:lnTo>
                    <a:pt x="6011864" y="1333500"/>
                  </a:lnTo>
                </a:path>
              </a:pathLst>
            </a:custGeom>
            <a:noFill/>
            <a:ln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7" name="椭圆 26"/>
            <p:cNvSpPr/>
            <p:nvPr/>
          </p:nvSpPr>
          <p:spPr>
            <a:xfrm>
              <a:off x="9039200" y="3095632"/>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8" name="椭圆 27"/>
            <p:cNvSpPr/>
            <p:nvPr/>
          </p:nvSpPr>
          <p:spPr>
            <a:xfrm>
              <a:off x="7019900" y="3533788"/>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9" name="椭圆 28"/>
            <p:cNvSpPr/>
            <p:nvPr/>
          </p:nvSpPr>
          <p:spPr>
            <a:xfrm>
              <a:off x="5026310" y="1766895"/>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0" name="椭圆 29"/>
            <p:cNvSpPr/>
            <p:nvPr/>
          </p:nvSpPr>
          <p:spPr>
            <a:xfrm>
              <a:off x="3019400" y="3100795"/>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1" name="组合 30"/>
          <p:cNvGrpSpPr/>
          <p:nvPr/>
        </p:nvGrpSpPr>
        <p:grpSpPr>
          <a:xfrm>
            <a:off x="3306704" y="1605446"/>
            <a:ext cx="6127800" cy="1885264"/>
            <a:chOff x="3019400" y="1766895"/>
            <a:chExt cx="6127800" cy="1885701"/>
          </a:xfrm>
          <a:solidFill>
            <a:schemeClr val="bg1">
              <a:lumMod val="75000"/>
            </a:schemeClr>
          </a:solidFill>
        </p:grpSpPr>
        <p:sp>
          <p:nvSpPr>
            <p:cNvPr id="32" name="任意多边形 31"/>
            <p:cNvSpPr/>
            <p:nvPr/>
          </p:nvSpPr>
          <p:spPr>
            <a:xfrm>
              <a:off x="3075782" y="1814512"/>
              <a:ext cx="6017418" cy="1792288"/>
            </a:xfrm>
            <a:custGeom>
              <a:avLst/>
              <a:gdLst>
                <a:gd name="connsiteX0" fmla="*/ 0 w 6019800"/>
                <a:gd name="connsiteY0" fmla="*/ 444500 h 1778000"/>
                <a:gd name="connsiteX1" fmla="*/ 2006600 w 6019800"/>
                <a:gd name="connsiteY1" fmla="*/ 1778000 h 1778000"/>
                <a:gd name="connsiteX2" fmla="*/ 4000500 w 6019800"/>
                <a:gd name="connsiteY2" fmla="*/ 863600 h 1778000"/>
                <a:gd name="connsiteX3" fmla="*/ 6019800 w 6019800"/>
                <a:gd name="connsiteY3" fmla="*/ 0 h 1778000"/>
                <a:gd name="connsiteX0-1" fmla="*/ 0 w 6019800"/>
                <a:gd name="connsiteY0-2" fmla="*/ 458788 h 1792288"/>
                <a:gd name="connsiteX1-3" fmla="*/ 2006600 w 6019800"/>
                <a:gd name="connsiteY1-4" fmla="*/ 1792288 h 1792288"/>
                <a:gd name="connsiteX2-5" fmla="*/ 4000500 w 6019800"/>
                <a:gd name="connsiteY2-6" fmla="*/ 877888 h 1792288"/>
                <a:gd name="connsiteX3-7" fmla="*/ 6019800 w 6019800"/>
                <a:gd name="connsiteY3-8" fmla="*/ 0 h 1792288"/>
                <a:gd name="connsiteX0-9" fmla="*/ 0 w 6019800"/>
                <a:gd name="connsiteY0-10" fmla="*/ 458788 h 1792288"/>
                <a:gd name="connsiteX1-11" fmla="*/ 1999456 w 6019800"/>
                <a:gd name="connsiteY1-12" fmla="*/ 1792288 h 1792288"/>
                <a:gd name="connsiteX2-13" fmla="*/ 4000500 w 6019800"/>
                <a:gd name="connsiteY2-14" fmla="*/ 877888 h 1792288"/>
                <a:gd name="connsiteX3-15" fmla="*/ 6019800 w 6019800"/>
                <a:gd name="connsiteY3-16" fmla="*/ 0 h 1792288"/>
                <a:gd name="connsiteX0-17" fmla="*/ 0 w 6017418"/>
                <a:gd name="connsiteY0-18" fmla="*/ 449263 h 1792288"/>
                <a:gd name="connsiteX1-19" fmla="*/ 1997074 w 6017418"/>
                <a:gd name="connsiteY1-20" fmla="*/ 1792288 h 1792288"/>
                <a:gd name="connsiteX2-21" fmla="*/ 3998118 w 6017418"/>
                <a:gd name="connsiteY2-22" fmla="*/ 877888 h 1792288"/>
                <a:gd name="connsiteX3-23" fmla="*/ 6017418 w 6017418"/>
                <a:gd name="connsiteY3-24" fmla="*/ 0 h 1792288"/>
              </a:gdLst>
              <a:ahLst/>
              <a:cxnLst>
                <a:cxn ang="0">
                  <a:pos x="connsiteX0-1" y="connsiteY0-2"/>
                </a:cxn>
                <a:cxn ang="0">
                  <a:pos x="connsiteX1-3" y="connsiteY1-4"/>
                </a:cxn>
                <a:cxn ang="0">
                  <a:pos x="connsiteX2-5" y="connsiteY2-6"/>
                </a:cxn>
                <a:cxn ang="0">
                  <a:pos x="connsiteX3-7" y="connsiteY3-8"/>
                </a:cxn>
              </a:cxnLst>
              <a:rect l="l" t="t" r="r" b="b"/>
              <a:pathLst>
                <a:path w="6017418" h="1792288">
                  <a:moveTo>
                    <a:pt x="0" y="449263"/>
                  </a:moveTo>
                  <a:lnTo>
                    <a:pt x="1997074" y="1792288"/>
                  </a:lnTo>
                  <a:lnTo>
                    <a:pt x="3998118" y="877888"/>
                  </a:lnTo>
                  <a:lnTo>
                    <a:pt x="6017418"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3" name="椭圆 32"/>
            <p:cNvSpPr/>
            <p:nvPr/>
          </p:nvSpPr>
          <p:spPr>
            <a:xfrm>
              <a:off x="9039200" y="1766895"/>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4" name="椭圆 33"/>
            <p:cNvSpPr/>
            <p:nvPr/>
          </p:nvSpPr>
          <p:spPr>
            <a:xfrm>
              <a:off x="7020695" y="2645877"/>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5" name="椭圆 34"/>
            <p:cNvSpPr/>
            <p:nvPr/>
          </p:nvSpPr>
          <p:spPr>
            <a:xfrm>
              <a:off x="5019650" y="3544596"/>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6" name="椭圆 35"/>
            <p:cNvSpPr/>
            <p:nvPr/>
          </p:nvSpPr>
          <p:spPr>
            <a:xfrm>
              <a:off x="3019400" y="2210760"/>
              <a:ext cx="108000" cy="10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37" name="矩形 36"/>
          <p:cNvSpPr/>
          <p:nvPr/>
        </p:nvSpPr>
        <p:spPr>
          <a:xfrm>
            <a:off x="1893254" y="4781157"/>
            <a:ext cx="8451218" cy="1815462"/>
          </a:xfrm>
          <a:prstGeom prst="rect">
            <a:avLst/>
          </a:prstGeom>
        </p:spPr>
        <p:txBody>
          <a:bodyPr wrap="square">
            <a:spAutoFit/>
          </a:bodyPr>
          <a:lstStyle/>
          <a:p>
            <a:pPr marL="285750" indent="-285750" algn="just">
              <a:buFont typeface="Arial" panose="020B0604020202020204" pitchFamily="34" charset="0"/>
              <a:buChar cha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标题 37"/>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50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0-#ppt_w/2"/>
                                          </p:val>
                                        </p:tav>
                                        <p:tav tm="100000">
                                          <p:val>
                                            <p:strVal val="#ppt_x"/>
                                          </p:val>
                                        </p:tav>
                                      </p:tavLst>
                                    </p:anim>
                                    <p:anim calcmode="lin" valueType="num">
                                      <p:cBhvr additive="base">
                                        <p:cTn id="36" dur="5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0-#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par>
                                <p:cTn id="45" presetID="22" presetClass="entr" presetSubtype="8" fill="hold" nodeType="withEffect">
                                  <p:stCondLst>
                                    <p:cond delay="10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250"/>
                                        <p:tgtEl>
                                          <p:spTgt spid="7"/>
                                        </p:tgtEl>
                                      </p:cBhvr>
                                    </p:animEffect>
                                  </p:childTnLst>
                                </p:cTn>
                              </p:par>
                              <p:par>
                                <p:cTn id="48" presetID="22" presetClass="entr" presetSubtype="8" fill="hold" nodeType="withEffect">
                                  <p:stCondLst>
                                    <p:cond delay="1100"/>
                                  </p:stCondLst>
                                  <p:childTnLst>
                                    <p:set>
                                      <p:cBhvr>
                                        <p:cTn id="49" dur="1" fill="hold">
                                          <p:stCondLst>
                                            <p:cond delay="0"/>
                                          </p:stCondLst>
                                        </p:cTn>
                                        <p:tgtEl>
                                          <p:spTgt spid="6"/>
                                        </p:tgtEl>
                                        <p:attrNameLst>
                                          <p:attrName>style.visibility</p:attrName>
                                        </p:attrNameLst>
                                      </p:cBhvr>
                                      <p:to>
                                        <p:strVal val="visible"/>
                                      </p:to>
                                    </p:set>
                                    <p:animEffect transition="in" filter="wipe(left)">
                                      <p:cBhvr>
                                        <p:cTn id="50" dur="250"/>
                                        <p:tgtEl>
                                          <p:spTgt spid="6"/>
                                        </p:tgtEl>
                                      </p:cBhvr>
                                    </p:animEffect>
                                  </p:childTnLst>
                                </p:cTn>
                              </p:par>
                              <p:par>
                                <p:cTn id="51" presetID="22" presetClass="entr" presetSubtype="8" fill="hold" nodeType="withEffect">
                                  <p:stCondLst>
                                    <p:cond delay="120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250"/>
                                        <p:tgtEl>
                                          <p:spTgt spid="5"/>
                                        </p:tgtEl>
                                      </p:cBhvr>
                                    </p:animEffect>
                                  </p:childTnLst>
                                </p:cTn>
                              </p:par>
                              <p:par>
                                <p:cTn id="54" presetID="22" presetClass="entr" presetSubtype="8" fill="hold" nodeType="withEffect">
                                  <p:stCondLst>
                                    <p:cond delay="130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250"/>
                                        <p:tgtEl>
                                          <p:spTgt spid="4"/>
                                        </p:tgtEl>
                                      </p:cBhvr>
                                    </p:animEffect>
                                  </p:childTnLst>
                                </p:cTn>
                              </p:par>
                              <p:par>
                                <p:cTn id="57" presetID="22" presetClass="entr" presetSubtype="8" fill="hold" nodeType="withEffect">
                                  <p:stCondLst>
                                    <p:cond delay="140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250"/>
                                        <p:tgtEl>
                                          <p:spTgt spid="3"/>
                                        </p:tgtEl>
                                      </p:cBhvr>
                                    </p:animEffect>
                                  </p:childTnLst>
                                </p:cTn>
                              </p:par>
                              <p:par>
                                <p:cTn id="60" presetID="22" presetClass="entr" presetSubtype="8" fill="hold" nodeType="withEffect">
                                  <p:stCondLst>
                                    <p:cond delay="1500"/>
                                  </p:stCondLst>
                                  <p:childTnLst>
                                    <p:set>
                                      <p:cBhvr>
                                        <p:cTn id="61" dur="1" fill="hold">
                                          <p:stCondLst>
                                            <p:cond delay="0"/>
                                          </p:stCondLst>
                                        </p:cTn>
                                        <p:tgtEl>
                                          <p:spTgt spid="2"/>
                                        </p:tgtEl>
                                        <p:attrNameLst>
                                          <p:attrName>style.visibility</p:attrName>
                                        </p:attrNameLst>
                                      </p:cBhvr>
                                      <p:to>
                                        <p:strVal val="visible"/>
                                      </p:to>
                                    </p:set>
                                    <p:animEffect transition="in" filter="wipe(left)">
                                      <p:cBhvr>
                                        <p:cTn id="62" dur="250"/>
                                        <p:tgtEl>
                                          <p:spTgt spid="2"/>
                                        </p:tgtEl>
                                      </p:cBhvr>
                                    </p:animEffect>
                                  </p:childTnLst>
                                </p:cTn>
                              </p:par>
                              <p:par>
                                <p:cTn id="63" presetID="22" presetClass="entr" presetSubtype="8" fill="hold" nodeType="withEffect">
                                  <p:stCondLst>
                                    <p:cond delay="175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750"/>
                                        <p:tgtEl>
                                          <p:spTgt spid="31"/>
                                        </p:tgtEl>
                                      </p:cBhvr>
                                    </p:animEffect>
                                  </p:childTnLst>
                                </p:cTn>
                              </p:par>
                              <p:par>
                                <p:cTn id="66" presetID="22" presetClass="entr" presetSubtype="8" fill="hold" nodeType="withEffect">
                                  <p:stCondLst>
                                    <p:cond delay="250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750"/>
                                        <p:tgtEl>
                                          <p:spTgt spid="25"/>
                                        </p:tgtEl>
                                      </p:cBhvr>
                                    </p:animEffect>
                                  </p:childTnLst>
                                </p:cTn>
                              </p:par>
                              <p:par>
                                <p:cTn id="69" presetID="22" presetClass="entr" presetSubtype="8" fill="hold" nodeType="withEffect">
                                  <p:stCondLst>
                                    <p:cond delay="3250"/>
                                  </p:stCondLst>
                                  <p:childTnLst>
                                    <p:set>
                                      <p:cBhvr>
                                        <p:cTn id="70" dur="1" fill="hold">
                                          <p:stCondLst>
                                            <p:cond delay="0"/>
                                          </p:stCondLst>
                                        </p:cTn>
                                        <p:tgtEl>
                                          <p:spTgt spid="19"/>
                                        </p:tgtEl>
                                        <p:attrNameLst>
                                          <p:attrName>style.visibility</p:attrName>
                                        </p:attrNameLst>
                                      </p:cBhvr>
                                      <p:to>
                                        <p:strVal val="visible"/>
                                      </p:to>
                                    </p:set>
                                    <p:animEffect transition="in" filter="wipe(left)">
                                      <p:cBhvr>
                                        <p:cTn id="71" dur="750"/>
                                        <p:tgtEl>
                                          <p:spTgt spid="19"/>
                                        </p:tgtEl>
                                      </p:cBhvr>
                                    </p:animEffect>
                                  </p:childTnLst>
                                </p:cTn>
                              </p:par>
                              <p:par>
                                <p:cTn id="72" presetID="22" presetClass="entr" presetSubtype="8" fill="hold" grpId="0" nodeType="withEffect">
                                  <p:stCondLst>
                                    <p:cond delay="400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1"/>
          <p:cNvGraphicFramePr/>
          <p:nvPr/>
        </p:nvGraphicFramePr>
        <p:xfrm>
          <a:off x="947450" y="1530921"/>
          <a:ext cx="5778166" cy="346644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48"/>
          <p:cNvSpPr/>
          <p:nvPr/>
        </p:nvSpPr>
        <p:spPr>
          <a:xfrm>
            <a:off x="795" y="5426110"/>
            <a:ext cx="12190413" cy="143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HK" altLang="en-US">
              <a:latin typeface="+mj-ea"/>
              <a:ea typeface="+mj-ea"/>
            </a:endParaRPr>
          </a:p>
        </p:txBody>
      </p:sp>
      <p:sp>
        <p:nvSpPr>
          <p:cNvPr id="8" name="TextBox 7"/>
          <p:cNvSpPr txBox="1"/>
          <p:nvPr/>
        </p:nvSpPr>
        <p:spPr>
          <a:xfrm>
            <a:off x="1347434" y="5693769"/>
            <a:ext cx="9740472" cy="615553"/>
          </a:xfrm>
          <a:prstGeom prst="rect">
            <a:avLst/>
          </a:prstGeom>
          <a:noFill/>
        </p:spPr>
        <p:txBody>
          <a:bodyPr wrap="square" lIns="121908" tIns="60954" rIns="121908" bIns="60954" rtlCol="0">
            <a:spAutoFit/>
          </a:bodyPr>
          <a:lstStyle/>
          <a:p>
            <a:r>
              <a:rPr lang="zh-CN" altLang="en-US" sz="1600" b="1" dirty="0">
                <a:solidFill>
                  <a:schemeClr val="bg1"/>
                </a:solidFill>
                <a:latin typeface="+mj-ea"/>
                <a:ea typeface="+mj-ea"/>
              </a:rPr>
              <a:t>此处添加详细</a:t>
            </a:r>
            <a:r>
              <a:rPr lang="zh-CN" altLang="en-US" sz="1600" dirty="0">
                <a:solidFill>
                  <a:schemeClr val="bg1"/>
                </a:solidFill>
                <a:latin typeface="+mj-ea"/>
                <a:ea typeface="+mj-ea"/>
              </a:rPr>
              <a:t>文本描述，建议与标题相关并符合整体语言风格，语言描述尽量简洁生动。尽量将每页幻灯片的字数控制在</a:t>
            </a:r>
            <a:r>
              <a:rPr lang="en-US" altLang="zh-CN" sz="1600" dirty="0">
                <a:solidFill>
                  <a:schemeClr val="bg1"/>
                </a:solidFill>
                <a:latin typeface="+mj-ea"/>
                <a:ea typeface="+mj-ea"/>
              </a:rPr>
              <a:t>200</a:t>
            </a:r>
            <a:r>
              <a:rPr lang="zh-CN" altLang="en-US" sz="1600" dirty="0">
                <a:solidFill>
                  <a:schemeClr val="bg1"/>
                </a:solidFill>
                <a:latin typeface="+mj-ea"/>
                <a:ea typeface="+mj-ea"/>
              </a:rPr>
              <a:t>字以内，据统计每页幻灯片的最好控制在</a:t>
            </a:r>
            <a:r>
              <a:rPr lang="en-US" altLang="zh-CN" sz="1600" dirty="0">
                <a:solidFill>
                  <a:schemeClr val="bg1"/>
                </a:solidFill>
                <a:latin typeface="+mj-ea"/>
                <a:ea typeface="+mj-ea"/>
              </a:rPr>
              <a:t>5</a:t>
            </a:r>
            <a:r>
              <a:rPr lang="zh-CN" altLang="en-US" sz="1600" dirty="0">
                <a:solidFill>
                  <a:schemeClr val="bg1"/>
                </a:solidFill>
                <a:latin typeface="+mj-ea"/>
                <a:ea typeface="+mj-ea"/>
              </a:rPr>
              <a:t>分钟之内。</a:t>
            </a:r>
            <a:endParaRPr lang="zh-HK" altLang="en-US" sz="1600" dirty="0">
              <a:solidFill>
                <a:schemeClr val="bg1"/>
              </a:solidFill>
              <a:latin typeface="+mj-ea"/>
              <a:ea typeface="+mj-ea"/>
            </a:endParaRPr>
          </a:p>
        </p:txBody>
      </p:sp>
      <p:sp>
        <p:nvSpPr>
          <p:cNvPr id="9" name="TextBox 8"/>
          <p:cNvSpPr txBox="1"/>
          <p:nvPr/>
        </p:nvSpPr>
        <p:spPr>
          <a:xfrm>
            <a:off x="5489168" y="1373258"/>
            <a:ext cx="2558968" cy="1231107"/>
          </a:xfrm>
          <a:prstGeom prst="rect">
            <a:avLst/>
          </a:prstGeom>
          <a:noFill/>
        </p:spPr>
        <p:txBody>
          <a:bodyPr wrap="square" lIns="121908" tIns="60954" rIns="121908" bIns="60954" rtlCol="0">
            <a:spAutoFit/>
          </a:bodyPr>
          <a:lstStyle/>
          <a:p>
            <a:r>
              <a:rPr lang="en-US" altLang="zh-HK" sz="5300" b="1" dirty="0">
                <a:solidFill>
                  <a:schemeClr val="accent1"/>
                </a:solidFill>
                <a:latin typeface="+mj-ea"/>
                <a:ea typeface="+mj-ea"/>
              </a:rPr>
              <a:t>+ 65%</a:t>
            </a:r>
          </a:p>
          <a:p>
            <a:r>
              <a:rPr lang="zh-CN" altLang="en-US" sz="1900" b="1" dirty="0">
                <a:solidFill>
                  <a:schemeClr val="accent1"/>
                </a:solidFill>
                <a:latin typeface="+mj-ea"/>
                <a:ea typeface="+mj-ea"/>
              </a:rPr>
              <a:t>年度数据</a:t>
            </a:r>
            <a:endParaRPr lang="zh-HK" altLang="en-US" sz="1900" b="1" dirty="0">
              <a:solidFill>
                <a:schemeClr val="accent1"/>
              </a:solidFill>
              <a:latin typeface="+mj-ea"/>
              <a:ea typeface="+mj-ea"/>
            </a:endParaRPr>
          </a:p>
        </p:txBody>
      </p:sp>
      <p:grpSp>
        <p:nvGrpSpPr>
          <p:cNvPr id="10" name="Group 10"/>
          <p:cNvGrpSpPr/>
          <p:nvPr/>
        </p:nvGrpSpPr>
        <p:grpSpPr>
          <a:xfrm>
            <a:off x="8048136" y="2204758"/>
            <a:ext cx="3063044" cy="492443"/>
            <a:chOff x="5658595" y="2148789"/>
            <a:chExt cx="2297582" cy="369332"/>
          </a:xfrm>
        </p:grpSpPr>
        <p:sp>
          <p:nvSpPr>
            <p:cNvPr id="11" name="TextBox 10"/>
            <p:cNvSpPr txBox="1"/>
            <p:nvPr/>
          </p:nvSpPr>
          <p:spPr>
            <a:xfrm>
              <a:off x="5809279" y="2148789"/>
              <a:ext cx="2146898" cy="369332"/>
            </a:xfrm>
            <a:prstGeom prst="rect">
              <a:avLst/>
            </a:prstGeom>
            <a:noFill/>
          </p:spPr>
          <p:txBody>
            <a:bodyPr wrap="square" rtlCol="0">
              <a:spAutoFit/>
            </a:bodyPr>
            <a:lstStyle/>
            <a:p>
              <a:r>
                <a:rPr lang="zh-CN" altLang="en-US" sz="1300" dirty="0">
                  <a:solidFill>
                    <a:schemeClr val="bg1">
                      <a:lumMod val="50000"/>
                    </a:schemeClr>
                  </a:solidFill>
                  <a:latin typeface="+mj-ea"/>
                  <a:ea typeface="+mj-ea"/>
                </a:rPr>
                <a:t>此处添加详细文本描述，建议与标题相关并符合整体语言</a:t>
              </a:r>
            </a:p>
          </p:txBody>
        </p:sp>
        <p:sp>
          <p:nvSpPr>
            <p:cNvPr id="12" name="Isosceles Triangle 59"/>
            <p:cNvSpPr/>
            <p:nvPr/>
          </p:nvSpPr>
          <p:spPr>
            <a:xfrm rot="5400000">
              <a:off x="5648105" y="2233010"/>
              <a:ext cx="152102" cy="131122"/>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solidFill>
                  <a:schemeClr val="accent1"/>
                </a:solidFill>
                <a:latin typeface="+mj-ea"/>
                <a:ea typeface="+mj-ea"/>
              </a:endParaRPr>
            </a:p>
          </p:txBody>
        </p:sp>
      </p:grpSp>
      <p:grpSp>
        <p:nvGrpSpPr>
          <p:cNvPr id="13" name="Group 62"/>
          <p:cNvGrpSpPr/>
          <p:nvPr/>
        </p:nvGrpSpPr>
        <p:grpSpPr>
          <a:xfrm>
            <a:off x="8048136" y="3065008"/>
            <a:ext cx="3063044" cy="492443"/>
            <a:chOff x="5658595" y="2148789"/>
            <a:chExt cx="2297582" cy="369332"/>
          </a:xfrm>
        </p:grpSpPr>
        <p:sp>
          <p:nvSpPr>
            <p:cNvPr id="14" name="TextBox 13"/>
            <p:cNvSpPr txBox="1"/>
            <p:nvPr/>
          </p:nvSpPr>
          <p:spPr>
            <a:xfrm>
              <a:off x="5809279" y="2148789"/>
              <a:ext cx="2146898" cy="369332"/>
            </a:xfrm>
            <a:prstGeom prst="rect">
              <a:avLst/>
            </a:prstGeom>
            <a:noFill/>
          </p:spPr>
          <p:txBody>
            <a:bodyPr wrap="square" rtlCol="0">
              <a:spAutoFit/>
            </a:bodyPr>
            <a:lstStyle/>
            <a:p>
              <a:r>
                <a:rPr lang="zh-CN" altLang="en-US" sz="1300" dirty="0">
                  <a:solidFill>
                    <a:schemeClr val="bg1">
                      <a:lumMod val="50000"/>
                    </a:schemeClr>
                  </a:solidFill>
                  <a:latin typeface="+mj-ea"/>
                  <a:ea typeface="+mj-ea"/>
                </a:rPr>
                <a:t>此处添加详细文本描述，建议与标题相关并符合整体语言</a:t>
              </a:r>
            </a:p>
          </p:txBody>
        </p:sp>
        <p:sp>
          <p:nvSpPr>
            <p:cNvPr id="15" name="Isosceles Triangle 70"/>
            <p:cNvSpPr/>
            <p:nvPr/>
          </p:nvSpPr>
          <p:spPr>
            <a:xfrm rot="5400000">
              <a:off x="5648105" y="2233010"/>
              <a:ext cx="152102" cy="131122"/>
            </a:xfrm>
            <a:prstGeom prst="triangl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mj-ea"/>
                <a:ea typeface="+mj-ea"/>
              </a:endParaRPr>
            </a:p>
          </p:txBody>
        </p:sp>
      </p:grpSp>
      <p:grpSp>
        <p:nvGrpSpPr>
          <p:cNvPr id="16" name="Group 72"/>
          <p:cNvGrpSpPr/>
          <p:nvPr/>
        </p:nvGrpSpPr>
        <p:grpSpPr>
          <a:xfrm>
            <a:off x="8048136" y="4130442"/>
            <a:ext cx="3063044" cy="492443"/>
            <a:chOff x="5658595" y="2148789"/>
            <a:chExt cx="2297582" cy="369332"/>
          </a:xfrm>
        </p:grpSpPr>
        <p:sp>
          <p:nvSpPr>
            <p:cNvPr id="17" name="TextBox 16"/>
            <p:cNvSpPr txBox="1"/>
            <p:nvPr/>
          </p:nvSpPr>
          <p:spPr>
            <a:xfrm>
              <a:off x="5809279" y="2148789"/>
              <a:ext cx="2146898" cy="369332"/>
            </a:xfrm>
            <a:prstGeom prst="rect">
              <a:avLst/>
            </a:prstGeom>
            <a:noFill/>
          </p:spPr>
          <p:txBody>
            <a:bodyPr wrap="square" rtlCol="0">
              <a:spAutoFit/>
            </a:bodyPr>
            <a:lstStyle/>
            <a:p>
              <a:r>
                <a:rPr lang="zh-CN" altLang="en-US" sz="1300" dirty="0">
                  <a:solidFill>
                    <a:schemeClr val="bg1">
                      <a:lumMod val="50000"/>
                    </a:schemeClr>
                  </a:solidFill>
                  <a:latin typeface="+mj-ea"/>
                  <a:ea typeface="+mj-ea"/>
                </a:rPr>
                <a:t>此处添加详细文本描述，建议与标题相关并符合整体语言</a:t>
              </a:r>
            </a:p>
          </p:txBody>
        </p:sp>
        <p:sp>
          <p:nvSpPr>
            <p:cNvPr id="18" name="Isosceles Triangle 75"/>
            <p:cNvSpPr/>
            <p:nvPr/>
          </p:nvSpPr>
          <p:spPr>
            <a:xfrm rot="5400000">
              <a:off x="5648105" y="2233010"/>
              <a:ext cx="152102" cy="131122"/>
            </a:xfrm>
            <a:prstGeom prst="triangl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mj-ea"/>
                <a:ea typeface="+mj-ea"/>
              </a:endParaRPr>
            </a:p>
          </p:txBody>
        </p:sp>
      </p:grpSp>
      <p:grpSp>
        <p:nvGrpSpPr>
          <p:cNvPr id="21" name="Group 2"/>
          <p:cNvGrpSpPr/>
          <p:nvPr/>
        </p:nvGrpSpPr>
        <p:grpSpPr>
          <a:xfrm>
            <a:off x="3042506" y="2035097"/>
            <a:ext cx="923529" cy="365048"/>
            <a:chOff x="2281580" y="1526323"/>
            <a:chExt cx="692737" cy="273786"/>
          </a:xfrm>
        </p:grpSpPr>
        <p:sp>
          <p:nvSpPr>
            <p:cNvPr id="22" name="Rectangular Callout 11"/>
            <p:cNvSpPr/>
            <p:nvPr/>
          </p:nvSpPr>
          <p:spPr>
            <a:xfrm>
              <a:off x="2310929" y="1526323"/>
              <a:ext cx="663388" cy="273786"/>
            </a:xfrm>
            <a:prstGeom prst="wedgeRectCallout">
              <a:avLst>
                <a:gd name="adj1" fmla="val -20833"/>
                <a:gd name="adj2" fmla="val 7736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HK" altLang="en-US">
                <a:latin typeface="+mj-ea"/>
                <a:ea typeface="+mj-ea"/>
              </a:endParaRPr>
            </a:p>
          </p:txBody>
        </p:sp>
        <p:sp>
          <p:nvSpPr>
            <p:cNvPr id="23" name="TextBox 22"/>
            <p:cNvSpPr txBox="1"/>
            <p:nvPr/>
          </p:nvSpPr>
          <p:spPr>
            <a:xfrm>
              <a:off x="2281580" y="1544253"/>
              <a:ext cx="638719" cy="219291"/>
            </a:xfrm>
            <a:prstGeom prst="rect">
              <a:avLst/>
            </a:prstGeom>
            <a:noFill/>
          </p:spPr>
          <p:txBody>
            <a:bodyPr wrap="none" rtlCol="0">
              <a:spAutoFit/>
            </a:bodyPr>
            <a:lstStyle/>
            <a:p>
              <a:r>
                <a:rPr lang="zh-CN" altLang="en-US" sz="1300" dirty="0">
                  <a:solidFill>
                    <a:schemeClr val="bg1"/>
                  </a:solidFill>
                  <a:latin typeface="+mj-ea"/>
                  <a:ea typeface="+mj-ea"/>
                </a:rPr>
                <a:t>添加标题</a:t>
              </a:r>
              <a:endParaRPr lang="zh-HK" altLang="en-US" sz="1300" dirty="0">
                <a:solidFill>
                  <a:schemeClr val="bg1"/>
                </a:solidFill>
                <a:latin typeface="+mj-ea"/>
                <a:ea typeface="+mj-ea"/>
              </a:endParaRPr>
            </a:p>
          </p:txBody>
        </p:sp>
      </p:gr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1" dur="500"/>
                                        <p:tgtEl>
                                          <p:spTgt spid="6">
                                            <p:graphicEl>
                                              <a:chart seriesIdx="0" categoryIdx="-4" bldStep="series"/>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5" dur="500"/>
                                        <p:tgtEl>
                                          <p:spTgt spid="6">
                                            <p:graphicEl>
                                              <a:chart seriesIdx="1" categoryIdx="-4" bldStep="series"/>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9" dur="500"/>
                                        <p:tgtEl>
                                          <p:spTgt spid="6">
                                            <p:graphicEl>
                                              <a:chart seriesIdx="2" categoryIdx="-4" bldStep="series"/>
                                            </p:graphic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 calcmode="lin" valueType="num">
                                      <p:cBhvr>
                                        <p:cTn id="37" dur="500" fill="hold"/>
                                        <p:tgtEl>
                                          <p:spTgt spid="10"/>
                                        </p:tgtEl>
                                        <p:attrNameLst>
                                          <p:attrName>style.rotation</p:attrName>
                                        </p:attrNameLst>
                                      </p:cBhvr>
                                      <p:tavLst>
                                        <p:tav tm="0">
                                          <p:val>
                                            <p:fltVal val="90"/>
                                          </p:val>
                                        </p:tav>
                                        <p:tav tm="100000">
                                          <p:val>
                                            <p:fltVal val="0"/>
                                          </p:val>
                                        </p:tav>
                                      </p:tavLst>
                                    </p:anim>
                                    <p:animEffect transition="in" filter="fade">
                                      <p:cBhvr>
                                        <p:cTn id="38" dur="500"/>
                                        <p:tgtEl>
                                          <p:spTgt spid="10"/>
                                        </p:tgtEl>
                                      </p:cBhvr>
                                    </p:animEffect>
                                  </p:childTnLst>
                                </p:cTn>
                              </p:par>
                            </p:childTnLst>
                          </p:cTn>
                        </p:par>
                        <p:par>
                          <p:cTn id="39" fill="hold">
                            <p:stCondLst>
                              <p:cond delay="3500"/>
                            </p:stCondLst>
                            <p:childTnLst>
                              <p:par>
                                <p:cTn id="40" presetID="31"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 calcmode="lin" valueType="num">
                                      <p:cBhvr>
                                        <p:cTn id="44" dur="500" fill="hold"/>
                                        <p:tgtEl>
                                          <p:spTgt spid="13"/>
                                        </p:tgtEl>
                                        <p:attrNameLst>
                                          <p:attrName>style.rotation</p:attrName>
                                        </p:attrNameLst>
                                      </p:cBhvr>
                                      <p:tavLst>
                                        <p:tav tm="0">
                                          <p:val>
                                            <p:fltVal val="90"/>
                                          </p:val>
                                        </p:tav>
                                        <p:tav tm="100000">
                                          <p:val>
                                            <p:fltVal val="0"/>
                                          </p:val>
                                        </p:tav>
                                      </p:tavLst>
                                    </p:anim>
                                    <p:animEffect transition="in" filter="fade">
                                      <p:cBhvr>
                                        <p:cTn id="45" dur="500"/>
                                        <p:tgtEl>
                                          <p:spTgt spid="13"/>
                                        </p:tgtEl>
                                      </p:cBhvr>
                                    </p:animEffect>
                                  </p:childTnLst>
                                </p:cTn>
                              </p:par>
                            </p:childTnLst>
                          </p:cTn>
                        </p:par>
                        <p:par>
                          <p:cTn id="46" fill="hold">
                            <p:stCondLst>
                              <p:cond delay="4000"/>
                            </p:stCondLst>
                            <p:childTnLst>
                              <p:par>
                                <p:cTn id="47" presetID="31"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 calcmode="lin" valueType="num">
                                      <p:cBhvr>
                                        <p:cTn id="51" dur="500" fill="hold"/>
                                        <p:tgtEl>
                                          <p:spTgt spid="16"/>
                                        </p:tgtEl>
                                        <p:attrNameLst>
                                          <p:attrName>style.rotation</p:attrName>
                                        </p:attrNameLst>
                                      </p:cBhvr>
                                      <p:tavLst>
                                        <p:tav tm="0">
                                          <p:val>
                                            <p:fltVal val="90"/>
                                          </p:val>
                                        </p:tav>
                                        <p:tav tm="100000">
                                          <p:val>
                                            <p:fltVal val="0"/>
                                          </p:val>
                                        </p:tav>
                                      </p:tavLst>
                                    </p:anim>
                                    <p:animEffect transition="in" filter="fade">
                                      <p:cBhvr>
                                        <p:cTn id="52" dur="500"/>
                                        <p:tgtEl>
                                          <p:spTgt spid="16"/>
                                        </p:tgtEl>
                                      </p:cBhvr>
                                    </p:animEffect>
                                  </p:childTnLst>
                                </p:cTn>
                              </p:par>
                            </p:childTnLst>
                          </p:cTn>
                        </p:par>
                        <p:par>
                          <p:cTn id="53" fill="hold">
                            <p:stCondLst>
                              <p:cond delay="4500"/>
                            </p:stCondLst>
                            <p:childTnLst>
                              <p:par>
                                <p:cTn id="54" presetID="2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00"/>
                                        <p:tgtEl>
                                          <p:spTgt spid="7"/>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519828" y="2737976"/>
            <a:ext cx="954449" cy="822907"/>
            <a:chOff x="2708888" y="2737974"/>
            <a:chExt cx="954573" cy="822907"/>
          </a:xfrm>
        </p:grpSpPr>
        <p:sp>
          <p:nvSpPr>
            <p:cNvPr id="54" name="等腰三角形 53"/>
            <p:cNvSpPr/>
            <p:nvPr/>
          </p:nvSpPr>
          <p:spPr>
            <a:xfrm>
              <a:off x="2708888" y="2737974"/>
              <a:ext cx="954573" cy="82290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Freeform 80"/>
            <p:cNvSpPr>
              <a:spLocks noEditPoints="1"/>
            </p:cNvSpPr>
            <p:nvPr/>
          </p:nvSpPr>
          <p:spPr bwMode="auto">
            <a:xfrm>
              <a:off x="2986943" y="3120852"/>
              <a:ext cx="322263" cy="323850"/>
            </a:xfrm>
            <a:custGeom>
              <a:avLst/>
              <a:gdLst>
                <a:gd name="T0" fmla="*/ 1017 w 1017"/>
                <a:gd name="T1" fmla="*/ 28 h 1017"/>
                <a:gd name="T2" fmla="*/ 1017 w 1017"/>
                <a:gd name="T3" fmla="*/ 25 h 1017"/>
                <a:gd name="T4" fmla="*/ 1015 w 1017"/>
                <a:gd name="T5" fmla="*/ 19 h 1017"/>
                <a:gd name="T6" fmla="*/ 1014 w 1017"/>
                <a:gd name="T7" fmla="*/ 17 h 1017"/>
                <a:gd name="T8" fmla="*/ 1011 w 1017"/>
                <a:gd name="T9" fmla="*/ 12 h 1017"/>
                <a:gd name="T10" fmla="*/ 1008 w 1017"/>
                <a:gd name="T11" fmla="*/ 9 h 1017"/>
                <a:gd name="T12" fmla="*/ 1005 w 1017"/>
                <a:gd name="T13" fmla="*/ 6 h 1017"/>
                <a:gd name="T14" fmla="*/ 1003 w 1017"/>
                <a:gd name="T15" fmla="*/ 5 h 1017"/>
                <a:gd name="T16" fmla="*/ 1002 w 1017"/>
                <a:gd name="T17" fmla="*/ 4 h 1017"/>
                <a:gd name="T18" fmla="*/ 1002 w 1017"/>
                <a:gd name="T19" fmla="*/ 4 h 1017"/>
                <a:gd name="T20" fmla="*/ 995 w 1017"/>
                <a:gd name="T21" fmla="*/ 1 h 1017"/>
                <a:gd name="T22" fmla="*/ 991 w 1017"/>
                <a:gd name="T23" fmla="*/ 0 h 1017"/>
                <a:gd name="T24" fmla="*/ 984 w 1017"/>
                <a:gd name="T25" fmla="*/ 0 h 1017"/>
                <a:gd name="T26" fmla="*/ 983 w 1017"/>
                <a:gd name="T27" fmla="*/ 0 h 1017"/>
                <a:gd name="T28" fmla="*/ 977 w 1017"/>
                <a:gd name="T29" fmla="*/ 1 h 1017"/>
                <a:gd name="T30" fmla="*/ 973 w 1017"/>
                <a:gd name="T31" fmla="*/ 2 h 1017"/>
                <a:gd name="T32" fmla="*/ 968 w 1017"/>
                <a:gd name="T33" fmla="*/ 5 h 1017"/>
                <a:gd name="T34" fmla="*/ 968 w 1017"/>
                <a:gd name="T35" fmla="*/ 5 h 1017"/>
                <a:gd name="T36" fmla="*/ 10 w 1017"/>
                <a:gd name="T37" fmla="*/ 676 h 1017"/>
                <a:gd name="T38" fmla="*/ 1 w 1017"/>
                <a:gd name="T39" fmla="*/ 689 h 1017"/>
                <a:gd name="T40" fmla="*/ 0 w 1017"/>
                <a:gd name="T41" fmla="*/ 704 h 1017"/>
                <a:gd name="T42" fmla="*/ 3 w 1017"/>
                <a:gd name="T43" fmla="*/ 713 h 1017"/>
                <a:gd name="T44" fmla="*/ 13 w 1017"/>
                <a:gd name="T45" fmla="*/ 724 h 1017"/>
                <a:gd name="T46" fmla="*/ 27 w 1017"/>
                <a:gd name="T47" fmla="*/ 731 h 1017"/>
                <a:gd name="T48" fmla="*/ 350 w 1017"/>
                <a:gd name="T49" fmla="*/ 985 h 1017"/>
                <a:gd name="T50" fmla="*/ 351 w 1017"/>
                <a:gd name="T51" fmla="*/ 988 h 1017"/>
                <a:gd name="T52" fmla="*/ 354 w 1017"/>
                <a:gd name="T53" fmla="*/ 1000 h 1017"/>
                <a:gd name="T54" fmla="*/ 357 w 1017"/>
                <a:gd name="T55" fmla="*/ 1005 h 1017"/>
                <a:gd name="T56" fmla="*/ 365 w 1017"/>
                <a:gd name="T57" fmla="*/ 1012 h 1017"/>
                <a:gd name="T58" fmla="*/ 368 w 1017"/>
                <a:gd name="T59" fmla="*/ 1014 h 1017"/>
                <a:gd name="T60" fmla="*/ 376 w 1017"/>
                <a:gd name="T61" fmla="*/ 1016 h 1017"/>
                <a:gd name="T62" fmla="*/ 382 w 1017"/>
                <a:gd name="T63" fmla="*/ 1017 h 1017"/>
                <a:gd name="T64" fmla="*/ 393 w 1017"/>
                <a:gd name="T65" fmla="*/ 1015 h 1017"/>
                <a:gd name="T66" fmla="*/ 399 w 1017"/>
                <a:gd name="T67" fmla="*/ 1012 h 1017"/>
                <a:gd name="T68" fmla="*/ 405 w 1017"/>
                <a:gd name="T69" fmla="*/ 1006 h 1017"/>
                <a:gd name="T70" fmla="*/ 524 w 1017"/>
                <a:gd name="T71" fmla="*/ 821 h 1017"/>
                <a:gd name="T72" fmla="*/ 876 w 1017"/>
                <a:gd name="T73" fmla="*/ 1013 h 1017"/>
                <a:gd name="T74" fmla="*/ 891 w 1017"/>
                <a:gd name="T75" fmla="*/ 1017 h 1017"/>
                <a:gd name="T76" fmla="*/ 906 w 1017"/>
                <a:gd name="T77" fmla="*/ 1013 h 1017"/>
                <a:gd name="T78" fmla="*/ 921 w 1017"/>
                <a:gd name="T79" fmla="*/ 996 h 1017"/>
                <a:gd name="T80" fmla="*/ 1017 w 1017"/>
                <a:gd name="T81" fmla="*/ 34 h 1017"/>
                <a:gd name="T82" fmla="*/ 367 w 1017"/>
                <a:gd name="T83" fmla="*/ 667 h 1017"/>
                <a:gd name="T84" fmla="*/ 367 w 1017"/>
                <a:gd name="T85" fmla="*/ 667 h 1017"/>
                <a:gd name="T86" fmla="*/ 760 w 1017"/>
                <a:gd name="T87" fmla="*/ 328 h 1017"/>
                <a:gd name="T88" fmla="*/ 557 w 1017"/>
                <a:gd name="T89" fmla="*/ 76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7" h="1017">
                  <a:moveTo>
                    <a:pt x="1017" y="31"/>
                  </a:moveTo>
                  <a:lnTo>
                    <a:pt x="1017" y="31"/>
                  </a:lnTo>
                  <a:lnTo>
                    <a:pt x="1017" y="28"/>
                  </a:lnTo>
                  <a:lnTo>
                    <a:pt x="1017" y="28"/>
                  </a:lnTo>
                  <a:lnTo>
                    <a:pt x="1017" y="25"/>
                  </a:lnTo>
                  <a:lnTo>
                    <a:pt x="1017" y="25"/>
                  </a:lnTo>
                  <a:lnTo>
                    <a:pt x="1016" y="23"/>
                  </a:lnTo>
                  <a:lnTo>
                    <a:pt x="1016" y="23"/>
                  </a:lnTo>
                  <a:lnTo>
                    <a:pt x="1015" y="19"/>
                  </a:lnTo>
                  <a:lnTo>
                    <a:pt x="1015" y="19"/>
                  </a:lnTo>
                  <a:lnTo>
                    <a:pt x="1014" y="17"/>
                  </a:lnTo>
                  <a:lnTo>
                    <a:pt x="1014" y="17"/>
                  </a:lnTo>
                  <a:lnTo>
                    <a:pt x="1013" y="15"/>
                  </a:lnTo>
                  <a:lnTo>
                    <a:pt x="1013" y="15"/>
                  </a:lnTo>
                  <a:lnTo>
                    <a:pt x="1011" y="12"/>
                  </a:lnTo>
                  <a:lnTo>
                    <a:pt x="1011" y="12"/>
                  </a:lnTo>
                  <a:lnTo>
                    <a:pt x="1008" y="9"/>
                  </a:lnTo>
                  <a:lnTo>
                    <a:pt x="1008" y="9"/>
                  </a:lnTo>
                  <a:lnTo>
                    <a:pt x="1006" y="7"/>
                  </a:lnTo>
                  <a:lnTo>
                    <a:pt x="1006" y="7"/>
                  </a:lnTo>
                  <a:lnTo>
                    <a:pt x="1005" y="6"/>
                  </a:lnTo>
                  <a:lnTo>
                    <a:pt x="1005" y="6"/>
                  </a:lnTo>
                  <a:lnTo>
                    <a:pt x="1003" y="5"/>
                  </a:lnTo>
                  <a:lnTo>
                    <a:pt x="1003" y="5"/>
                  </a:lnTo>
                  <a:lnTo>
                    <a:pt x="1002" y="4"/>
                  </a:lnTo>
                  <a:lnTo>
                    <a:pt x="1002" y="4"/>
                  </a:lnTo>
                  <a:lnTo>
                    <a:pt x="1002" y="4"/>
                  </a:lnTo>
                  <a:lnTo>
                    <a:pt x="1002" y="4"/>
                  </a:lnTo>
                  <a:lnTo>
                    <a:pt x="1002" y="4"/>
                  </a:lnTo>
                  <a:lnTo>
                    <a:pt x="1002" y="4"/>
                  </a:lnTo>
                  <a:lnTo>
                    <a:pt x="998" y="2"/>
                  </a:lnTo>
                  <a:lnTo>
                    <a:pt x="998" y="2"/>
                  </a:lnTo>
                  <a:lnTo>
                    <a:pt x="995" y="1"/>
                  </a:lnTo>
                  <a:lnTo>
                    <a:pt x="995" y="1"/>
                  </a:lnTo>
                  <a:lnTo>
                    <a:pt x="991" y="0"/>
                  </a:lnTo>
                  <a:lnTo>
                    <a:pt x="991" y="0"/>
                  </a:lnTo>
                  <a:lnTo>
                    <a:pt x="988" y="0"/>
                  </a:lnTo>
                  <a:lnTo>
                    <a:pt x="988" y="0"/>
                  </a:lnTo>
                  <a:lnTo>
                    <a:pt x="984" y="0"/>
                  </a:lnTo>
                  <a:lnTo>
                    <a:pt x="984" y="0"/>
                  </a:lnTo>
                  <a:lnTo>
                    <a:pt x="983" y="0"/>
                  </a:lnTo>
                  <a:lnTo>
                    <a:pt x="983" y="0"/>
                  </a:lnTo>
                  <a:lnTo>
                    <a:pt x="981" y="0"/>
                  </a:lnTo>
                  <a:lnTo>
                    <a:pt x="981" y="0"/>
                  </a:lnTo>
                  <a:lnTo>
                    <a:pt x="977" y="1"/>
                  </a:lnTo>
                  <a:lnTo>
                    <a:pt x="977" y="1"/>
                  </a:lnTo>
                  <a:lnTo>
                    <a:pt x="973" y="2"/>
                  </a:lnTo>
                  <a:lnTo>
                    <a:pt x="973" y="2"/>
                  </a:lnTo>
                  <a:lnTo>
                    <a:pt x="971" y="3"/>
                  </a:lnTo>
                  <a:lnTo>
                    <a:pt x="971" y="3"/>
                  </a:lnTo>
                  <a:lnTo>
                    <a:pt x="968" y="5"/>
                  </a:lnTo>
                  <a:lnTo>
                    <a:pt x="968" y="5"/>
                  </a:lnTo>
                  <a:lnTo>
                    <a:pt x="968" y="5"/>
                  </a:lnTo>
                  <a:lnTo>
                    <a:pt x="968" y="5"/>
                  </a:lnTo>
                  <a:lnTo>
                    <a:pt x="14" y="673"/>
                  </a:lnTo>
                  <a:lnTo>
                    <a:pt x="14" y="673"/>
                  </a:lnTo>
                  <a:lnTo>
                    <a:pt x="10" y="676"/>
                  </a:lnTo>
                  <a:lnTo>
                    <a:pt x="6" y="680"/>
                  </a:lnTo>
                  <a:lnTo>
                    <a:pt x="3" y="684"/>
                  </a:lnTo>
                  <a:lnTo>
                    <a:pt x="1" y="689"/>
                  </a:lnTo>
                  <a:lnTo>
                    <a:pt x="0" y="693"/>
                  </a:lnTo>
                  <a:lnTo>
                    <a:pt x="0" y="698"/>
                  </a:lnTo>
                  <a:lnTo>
                    <a:pt x="0" y="704"/>
                  </a:lnTo>
                  <a:lnTo>
                    <a:pt x="1" y="708"/>
                  </a:lnTo>
                  <a:lnTo>
                    <a:pt x="1" y="708"/>
                  </a:lnTo>
                  <a:lnTo>
                    <a:pt x="3" y="713"/>
                  </a:lnTo>
                  <a:lnTo>
                    <a:pt x="6" y="718"/>
                  </a:lnTo>
                  <a:lnTo>
                    <a:pt x="10" y="721"/>
                  </a:lnTo>
                  <a:lnTo>
                    <a:pt x="13" y="724"/>
                  </a:lnTo>
                  <a:lnTo>
                    <a:pt x="17" y="727"/>
                  </a:lnTo>
                  <a:lnTo>
                    <a:pt x="21" y="730"/>
                  </a:lnTo>
                  <a:lnTo>
                    <a:pt x="27" y="731"/>
                  </a:lnTo>
                  <a:lnTo>
                    <a:pt x="32" y="731"/>
                  </a:lnTo>
                  <a:lnTo>
                    <a:pt x="350" y="731"/>
                  </a:lnTo>
                  <a:lnTo>
                    <a:pt x="350" y="985"/>
                  </a:lnTo>
                  <a:lnTo>
                    <a:pt x="350" y="985"/>
                  </a:lnTo>
                  <a:lnTo>
                    <a:pt x="351" y="988"/>
                  </a:lnTo>
                  <a:lnTo>
                    <a:pt x="351" y="988"/>
                  </a:lnTo>
                  <a:lnTo>
                    <a:pt x="352" y="995"/>
                  </a:lnTo>
                  <a:lnTo>
                    <a:pt x="352" y="995"/>
                  </a:lnTo>
                  <a:lnTo>
                    <a:pt x="354" y="1000"/>
                  </a:lnTo>
                  <a:lnTo>
                    <a:pt x="354" y="1000"/>
                  </a:lnTo>
                  <a:lnTo>
                    <a:pt x="357" y="1005"/>
                  </a:lnTo>
                  <a:lnTo>
                    <a:pt x="357" y="1005"/>
                  </a:lnTo>
                  <a:lnTo>
                    <a:pt x="362" y="1010"/>
                  </a:lnTo>
                  <a:lnTo>
                    <a:pt x="362" y="1010"/>
                  </a:lnTo>
                  <a:lnTo>
                    <a:pt x="365" y="1012"/>
                  </a:lnTo>
                  <a:lnTo>
                    <a:pt x="365" y="1012"/>
                  </a:lnTo>
                  <a:lnTo>
                    <a:pt x="368" y="1014"/>
                  </a:lnTo>
                  <a:lnTo>
                    <a:pt x="368" y="1014"/>
                  </a:lnTo>
                  <a:lnTo>
                    <a:pt x="370" y="1015"/>
                  </a:lnTo>
                  <a:lnTo>
                    <a:pt x="370" y="1015"/>
                  </a:lnTo>
                  <a:lnTo>
                    <a:pt x="376" y="1016"/>
                  </a:lnTo>
                  <a:lnTo>
                    <a:pt x="382" y="1017"/>
                  </a:lnTo>
                  <a:lnTo>
                    <a:pt x="382" y="1017"/>
                  </a:lnTo>
                  <a:lnTo>
                    <a:pt x="382" y="1017"/>
                  </a:lnTo>
                  <a:lnTo>
                    <a:pt x="387" y="1016"/>
                  </a:lnTo>
                  <a:lnTo>
                    <a:pt x="393" y="1015"/>
                  </a:lnTo>
                  <a:lnTo>
                    <a:pt x="393" y="1015"/>
                  </a:lnTo>
                  <a:lnTo>
                    <a:pt x="395" y="1014"/>
                  </a:lnTo>
                  <a:lnTo>
                    <a:pt x="395" y="1014"/>
                  </a:lnTo>
                  <a:lnTo>
                    <a:pt x="399" y="1012"/>
                  </a:lnTo>
                  <a:lnTo>
                    <a:pt x="403" y="1007"/>
                  </a:lnTo>
                  <a:lnTo>
                    <a:pt x="403" y="1007"/>
                  </a:lnTo>
                  <a:lnTo>
                    <a:pt x="405" y="1006"/>
                  </a:lnTo>
                  <a:lnTo>
                    <a:pt x="405" y="1006"/>
                  </a:lnTo>
                  <a:lnTo>
                    <a:pt x="409" y="1002"/>
                  </a:lnTo>
                  <a:lnTo>
                    <a:pt x="524" y="821"/>
                  </a:lnTo>
                  <a:lnTo>
                    <a:pt x="524" y="821"/>
                  </a:lnTo>
                  <a:lnTo>
                    <a:pt x="526" y="822"/>
                  </a:lnTo>
                  <a:lnTo>
                    <a:pt x="876" y="1013"/>
                  </a:lnTo>
                  <a:lnTo>
                    <a:pt x="876" y="1013"/>
                  </a:lnTo>
                  <a:lnTo>
                    <a:pt x="883" y="1016"/>
                  </a:lnTo>
                  <a:lnTo>
                    <a:pt x="891" y="1017"/>
                  </a:lnTo>
                  <a:lnTo>
                    <a:pt x="898" y="1016"/>
                  </a:lnTo>
                  <a:lnTo>
                    <a:pt x="906" y="1013"/>
                  </a:lnTo>
                  <a:lnTo>
                    <a:pt x="906" y="1013"/>
                  </a:lnTo>
                  <a:lnTo>
                    <a:pt x="912" y="1009"/>
                  </a:lnTo>
                  <a:lnTo>
                    <a:pt x="917" y="1003"/>
                  </a:lnTo>
                  <a:lnTo>
                    <a:pt x="921" y="996"/>
                  </a:lnTo>
                  <a:lnTo>
                    <a:pt x="922" y="988"/>
                  </a:lnTo>
                  <a:lnTo>
                    <a:pt x="1017" y="34"/>
                  </a:lnTo>
                  <a:lnTo>
                    <a:pt x="1017" y="34"/>
                  </a:lnTo>
                  <a:lnTo>
                    <a:pt x="1017" y="31"/>
                  </a:lnTo>
                  <a:lnTo>
                    <a:pt x="1017" y="31"/>
                  </a:lnTo>
                  <a:close/>
                  <a:moveTo>
                    <a:pt x="367" y="667"/>
                  </a:moveTo>
                  <a:lnTo>
                    <a:pt x="133" y="667"/>
                  </a:lnTo>
                  <a:lnTo>
                    <a:pt x="773" y="219"/>
                  </a:lnTo>
                  <a:lnTo>
                    <a:pt x="367" y="667"/>
                  </a:lnTo>
                  <a:close/>
                  <a:moveTo>
                    <a:pt x="413" y="875"/>
                  </a:moveTo>
                  <a:lnTo>
                    <a:pt x="413" y="711"/>
                  </a:lnTo>
                  <a:lnTo>
                    <a:pt x="760" y="328"/>
                  </a:lnTo>
                  <a:lnTo>
                    <a:pt x="413" y="875"/>
                  </a:lnTo>
                  <a:close/>
                  <a:moveTo>
                    <a:pt x="864" y="934"/>
                  </a:moveTo>
                  <a:lnTo>
                    <a:pt x="557" y="767"/>
                  </a:lnTo>
                  <a:lnTo>
                    <a:pt x="941" y="162"/>
                  </a:lnTo>
                  <a:lnTo>
                    <a:pt x="864" y="93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20" name="组合 19"/>
          <p:cNvGrpSpPr/>
          <p:nvPr/>
        </p:nvGrpSpPr>
        <p:grpSpPr>
          <a:xfrm>
            <a:off x="6086337" y="2737976"/>
            <a:ext cx="954449" cy="822907"/>
            <a:chOff x="6276000" y="2737974"/>
            <a:chExt cx="954573" cy="822907"/>
          </a:xfrm>
        </p:grpSpPr>
        <p:sp>
          <p:nvSpPr>
            <p:cNvPr id="55" name="等腰三角形 54"/>
            <p:cNvSpPr/>
            <p:nvPr/>
          </p:nvSpPr>
          <p:spPr>
            <a:xfrm>
              <a:off x="6276000" y="2737974"/>
              <a:ext cx="954573" cy="82290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Freeform 49"/>
            <p:cNvSpPr>
              <a:spLocks noEditPoints="1"/>
            </p:cNvSpPr>
            <p:nvPr/>
          </p:nvSpPr>
          <p:spPr bwMode="auto">
            <a:xfrm>
              <a:off x="6591361" y="3120852"/>
              <a:ext cx="323850" cy="323850"/>
            </a:xfrm>
            <a:custGeom>
              <a:avLst/>
              <a:gdLst>
                <a:gd name="T0" fmla="*/ 992 w 1017"/>
                <a:gd name="T1" fmla="*/ 1 h 1018"/>
                <a:gd name="T2" fmla="*/ 808 w 1017"/>
                <a:gd name="T3" fmla="*/ 193 h 1018"/>
                <a:gd name="T4" fmla="*/ 732 w 1017"/>
                <a:gd name="T5" fmla="*/ 277 h 1018"/>
                <a:gd name="T6" fmla="*/ 563 w 1017"/>
                <a:gd name="T7" fmla="*/ 447 h 1018"/>
                <a:gd name="T8" fmla="*/ 480 w 1017"/>
                <a:gd name="T9" fmla="*/ 519 h 1018"/>
                <a:gd name="T10" fmla="*/ 222 w 1017"/>
                <a:gd name="T11" fmla="*/ 604 h 1018"/>
                <a:gd name="T12" fmla="*/ 131 w 1017"/>
                <a:gd name="T13" fmla="*/ 672 h 1018"/>
                <a:gd name="T14" fmla="*/ 0 w 1017"/>
                <a:gd name="T15" fmla="*/ 986 h 1018"/>
                <a:gd name="T16" fmla="*/ 46 w 1017"/>
                <a:gd name="T17" fmla="*/ 1014 h 1018"/>
                <a:gd name="T18" fmla="*/ 275 w 1017"/>
                <a:gd name="T19" fmla="*/ 780 h 1018"/>
                <a:gd name="T20" fmla="*/ 505 w 1017"/>
                <a:gd name="T21" fmla="*/ 608 h 1018"/>
                <a:gd name="T22" fmla="*/ 618 w 1017"/>
                <a:gd name="T23" fmla="*/ 625 h 1018"/>
                <a:gd name="T24" fmla="*/ 668 w 1017"/>
                <a:gd name="T25" fmla="*/ 534 h 1018"/>
                <a:gd name="T26" fmla="*/ 864 w 1017"/>
                <a:gd name="T27" fmla="*/ 375 h 1018"/>
                <a:gd name="T28" fmla="*/ 922 w 1017"/>
                <a:gd name="T29" fmla="*/ 287 h 1018"/>
                <a:gd name="T30" fmla="*/ 211 w 1017"/>
                <a:gd name="T31" fmla="*/ 730 h 1018"/>
                <a:gd name="T32" fmla="*/ 211 w 1017"/>
                <a:gd name="T33" fmla="*/ 671 h 1018"/>
                <a:gd name="T34" fmla="*/ 253 w 1017"/>
                <a:gd name="T35" fmla="*/ 706 h 1018"/>
                <a:gd name="T36" fmla="*/ 555 w 1017"/>
                <a:gd name="T37" fmla="*/ 568 h 1018"/>
                <a:gd name="T38" fmla="*/ 566 w 1017"/>
                <a:gd name="T39" fmla="*/ 510 h 1018"/>
                <a:gd name="T40" fmla="*/ 602 w 1017"/>
                <a:gd name="T41" fmla="*/ 554 h 1018"/>
                <a:gd name="T42" fmla="*/ 804 w 1017"/>
                <a:gd name="T43" fmla="*/ 309 h 1018"/>
                <a:gd name="T44" fmla="*/ 826 w 1017"/>
                <a:gd name="T45" fmla="*/ 255 h 1018"/>
                <a:gd name="T46" fmla="*/ 853 w 1017"/>
                <a:gd name="T47" fmla="*/ 304 h 1018"/>
                <a:gd name="T48" fmla="*/ 164 w 1017"/>
                <a:gd name="T49" fmla="*/ 968 h 1018"/>
                <a:gd name="T50" fmla="*/ 191 w 1017"/>
                <a:gd name="T51" fmla="*/ 1018 h 1018"/>
                <a:gd name="T52" fmla="*/ 214 w 1017"/>
                <a:gd name="T53" fmla="*/ 964 h 1018"/>
                <a:gd name="T54" fmla="*/ 321 w 1017"/>
                <a:gd name="T55" fmla="*/ 973 h 1018"/>
                <a:gd name="T56" fmla="*/ 356 w 1017"/>
                <a:gd name="T57" fmla="*/ 1017 h 1018"/>
                <a:gd name="T58" fmla="*/ 367 w 1017"/>
                <a:gd name="T59" fmla="*/ 959 h 1018"/>
                <a:gd name="T60" fmla="*/ 478 w 1017"/>
                <a:gd name="T61" fmla="*/ 980 h 1018"/>
                <a:gd name="T62" fmla="*/ 522 w 1017"/>
                <a:gd name="T63" fmla="*/ 1015 h 1018"/>
                <a:gd name="T64" fmla="*/ 522 w 1017"/>
                <a:gd name="T65" fmla="*/ 957 h 1018"/>
                <a:gd name="T66" fmla="*/ 637 w 1017"/>
                <a:gd name="T67" fmla="*/ 986 h 1018"/>
                <a:gd name="T68" fmla="*/ 686 w 1017"/>
                <a:gd name="T69" fmla="*/ 1013 h 1018"/>
                <a:gd name="T70" fmla="*/ 674 w 1017"/>
                <a:gd name="T71" fmla="*/ 955 h 1018"/>
                <a:gd name="T72" fmla="*/ 795 w 1017"/>
                <a:gd name="T73" fmla="*/ 986 h 1018"/>
                <a:gd name="T74" fmla="*/ 849 w 1017"/>
                <a:gd name="T75" fmla="*/ 1009 h 1018"/>
                <a:gd name="T76" fmla="*/ 826 w 1017"/>
                <a:gd name="T77" fmla="*/ 954 h 1018"/>
                <a:gd name="T78" fmla="*/ 955 w 1017"/>
                <a:gd name="T79" fmla="*/ 993 h 1018"/>
                <a:gd name="T80" fmla="*/ 1012 w 1017"/>
                <a:gd name="T81" fmla="*/ 1005 h 1018"/>
                <a:gd name="T82" fmla="*/ 986 w 1017"/>
                <a:gd name="T83" fmla="*/ 954 h 1018"/>
                <a:gd name="T84" fmla="*/ 61 w 1017"/>
                <a:gd name="T85" fmla="*/ 815 h 1018"/>
                <a:gd name="T86" fmla="*/ 2 w 1017"/>
                <a:gd name="T87" fmla="*/ 815 h 1018"/>
                <a:gd name="T88" fmla="*/ 31 w 1017"/>
                <a:gd name="T89" fmla="*/ 700 h 1018"/>
                <a:gd name="T90" fmla="*/ 58 w 1017"/>
                <a:gd name="T91" fmla="*/ 650 h 1018"/>
                <a:gd name="T92" fmla="*/ 0 w 1017"/>
                <a:gd name="T93" fmla="*/ 662 h 1018"/>
                <a:gd name="T94" fmla="*/ 31 w 1017"/>
                <a:gd name="T95" fmla="*/ 541 h 1018"/>
                <a:gd name="T96" fmla="*/ 54 w 1017"/>
                <a:gd name="T97" fmla="*/ 486 h 1018"/>
                <a:gd name="T98" fmla="*/ 0 w 1017"/>
                <a:gd name="T99" fmla="*/ 509 h 1018"/>
                <a:gd name="T100" fmla="*/ 38 w 1017"/>
                <a:gd name="T101" fmla="*/ 381 h 1018"/>
                <a:gd name="T102" fmla="*/ 50 w 1017"/>
                <a:gd name="T103" fmla="*/ 324 h 1018"/>
                <a:gd name="T104" fmla="*/ 0 w 1017"/>
                <a:gd name="T105" fmla="*/ 350 h 1018"/>
                <a:gd name="T106" fmla="*/ 44 w 1017"/>
                <a:gd name="T107" fmla="*/ 220 h 1018"/>
                <a:gd name="T108" fmla="*/ 44 w 1017"/>
                <a:gd name="T109" fmla="*/ 162 h 1018"/>
                <a:gd name="T110" fmla="*/ 0 w 1017"/>
                <a:gd name="T111" fmla="*/ 198 h 1018"/>
                <a:gd name="T112" fmla="*/ 50 w 1017"/>
                <a:gd name="T113" fmla="*/ 58 h 1018"/>
                <a:gd name="T114" fmla="*/ 38 w 1017"/>
                <a:gd name="T115" fmla="*/ 1 h 1018"/>
                <a:gd name="T116" fmla="*/ 2 w 1017"/>
                <a:gd name="T117" fmla="*/ 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1012" y="50"/>
                  </a:moveTo>
                  <a:lnTo>
                    <a:pt x="1012" y="50"/>
                  </a:lnTo>
                  <a:lnTo>
                    <a:pt x="1015" y="44"/>
                  </a:lnTo>
                  <a:lnTo>
                    <a:pt x="1017" y="38"/>
                  </a:lnTo>
                  <a:lnTo>
                    <a:pt x="1017" y="31"/>
                  </a:lnTo>
                  <a:lnTo>
                    <a:pt x="1017" y="26"/>
                  </a:lnTo>
                  <a:lnTo>
                    <a:pt x="1015" y="20"/>
                  </a:lnTo>
                  <a:lnTo>
                    <a:pt x="1012" y="14"/>
                  </a:lnTo>
                  <a:lnTo>
                    <a:pt x="1009" y="10"/>
                  </a:lnTo>
                  <a:lnTo>
                    <a:pt x="1003" y="6"/>
                  </a:lnTo>
                  <a:lnTo>
                    <a:pt x="1003" y="6"/>
                  </a:lnTo>
                  <a:lnTo>
                    <a:pt x="998" y="2"/>
                  </a:lnTo>
                  <a:lnTo>
                    <a:pt x="992" y="1"/>
                  </a:lnTo>
                  <a:lnTo>
                    <a:pt x="985" y="0"/>
                  </a:lnTo>
                  <a:lnTo>
                    <a:pt x="980" y="1"/>
                  </a:lnTo>
                  <a:lnTo>
                    <a:pt x="973" y="2"/>
                  </a:lnTo>
                  <a:lnTo>
                    <a:pt x="968" y="6"/>
                  </a:lnTo>
                  <a:lnTo>
                    <a:pt x="964" y="10"/>
                  </a:lnTo>
                  <a:lnTo>
                    <a:pt x="959" y="14"/>
                  </a:lnTo>
                  <a:lnTo>
                    <a:pt x="841" y="192"/>
                  </a:lnTo>
                  <a:lnTo>
                    <a:pt x="841" y="192"/>
                  </a:lnTo>
                  <a:lnTo>
                    <a:pt x="834" y="191"/>
                  </a:lnTo>
                  <a:lnTo>
                    <a:pt x="826" y="191"/>
                  </a:lnTo>
                  <a:lnTo>
                    <a:pt x="826" y="191"/>
                  </a:lnTo>
                  <a:lnTo>
                    <a:pt x="817" y="191"/>
                  </a:lnTo>
                  <a:lnTo>
                    <a:pt x="808" y="193"/>
                  </a:lnTo>
                  <a:lnTo>
                    <a:pt x="799" y="196"/>
                  </a:lnTo>
                  <a:lnTo>
                    <a:pt x="790" y="199"/>
                  </a:lnTo>
                  <a:lnTo>
                    <a:pt x="781" y="203"/>
                  </a:lnTo>
                  <a:lnTo>
                    <a:pt x="774" y="207"/>
                  </a:lnTo>
                  <a:lnTo>
                    <a:pt x="766" y="213"/>
                  </a:lnTo>
                  <a:lnTo>
                    <a:pt x="760" y="219"/>
                  </a:lnTo>
                  <a:lnTo>
                    <a:pt x="753" y="226"/>
                  </a:lnTo>
                  <a:lnTo>
                    <a:pt x="748" y="233"/>
                  </a:lnTo>
                  <a:lnTo>
                    <a:pt x="743" y="241"/>
                  </a:lnTo>
                  <a:lnTo>
                    <a:pt x="738" y="249"/>
                  </a:lnTo>
                  <a:lnTo>
                    <a:pt x="736" y="258"/>
                  </a:lnTo>
                  <a:lnTo>
                    <a:pt x="733" y="267"/>
                  </a:lnTo>
                  <a:lnTo>
                    <a:pt x="732" y="277"/>
                  </a:lnTo>
                  <a:lnTo>
                    <a:pt x="731" y="287"/>
                  </a:lnTo>
                  <a:lnTo>
                    <a:pt x="731" y="287"/>
                  </a:lnTo>
                  <a:lnTo>
                    <a:pt x="732" y="294"/>
                  </a:lnTo>
                  <a:lnTo>
                    <a:pt x="733" y="302"/>
                  </a:lnTo>
                  <a:lnTo>
                    <a:pt x="736" y="316"/>
                  </a:lnTo>
                  <a:lnTo>
                    <a:pt x="623" y="461"/>
                  </a:lnTo>
                  <a:lnTo>
                    <a:pt x="623" y="461"/>
                  </a:lnTo>
                  <a:lnTo>
                    <a:pt x="612" y="454"/>
                  </a:lnTo>
                  <a:lnTo>
                    <a:pt x="599" y="450"/>
                  </a:lnTo>
                  <a:lnTo>
                    <a:pt x="586" y="447"/>
                  </a:lnTo>
                  <a:lnTo>
                    <a:pt x="572" y="446"/>
                  </a:lnTo>
                  <a:lnTo>
                    <a:pt x="572" y="446"/>
                  </a:lnTo>
                  <a:lnTo>
                    <a:pt x="563" y="447"/>
                  </a:lnTo>
                  <a:lnTo>
                    <a:pt x="554" y="448"/>
                  </a:lnTo>
                  <a:lnTo>
                    <a:pt x="545" y="450"/>
                  </a:lnTo>
                  <a:lnTo>
                    <a:pt x="537" y="453"/>
                  </a:lnTo>
                  <a:lnTo>
                    <a:pt x="528" y="456"/>
                  </a:lnTo>
                  <a:lnTo>
                    <a:pt x="521" y="462"/>
                  </a:lnTo>
                  <a:lnTo>
                    <a:pt x="513" y="467"/>
                  </a:lnTo>
                  <a:lnTo>
                    <a:pt x="507" y="472"/>
                  </a:lnTo>
                  <a:lnTo>
                    <a:pt x="500" y="479"/>
                  </a:lnTo>
                  <a:lnTo>
                    <a:pt x="495" y="486"/>
                  </a:lnTo>
                  <a:lnTo>
                    <a:pt x="490" y="494"/>
                  </a:lnTo>
                  <a:lnTo>
                    <a:pt x="486" y="501"/>
                  </a:lnTo>
                  <a:lnTo>
                    <a:pt x="483" y="510"/>
                  </a:lnTo>
                  <a:lnTo>
                    <a:pt x="480" y="519"/>
                  </a:lnTo>
                  <a:lnTo>
                    <a:pt x="479" y="528"/>
                  </a:lnTo>
                  <a:lnTo>
                    <a:pt x="478" y="537"/>
                  </a:lnTo>
                  <a:lnTo>
                    <a:pt x="297" y="642"/>
                  </a:lnTo>
                  <a:lnTo>
                    <a:pt x="297" y="642"/>
                  </a:lnTo>
                  <a:lnTo>
                    <a:pt x="291" y="633"/>
                  </a:lnTo>
                  <a:lnTo>
                    <a:pt x="282" y="627"/>
                  </a:lnTo>
                  <a:lnTo>
                    <a:pt x="274" y="620"/>
                  </a:lnTo>
                  <a:lnTo>
                    <a:pt x="265" y="615"/>
                  </a:lnTo>
                  <a:lnTo>
                    <a:pt x="256" y="611"/>
                  </a:lnTo>
                  <a:lnTo>
                    <a:pt x="245" y="608"/>
                  </a:lnTo>
                  <a:lnTo>
                    <a:pt x="234" y="605"/>
                  </a:lnTo>
                  <a:lnTo>
                    <a:pt x="222" y="604"/>
                  </a:lnTo>
                  <a:lnTo>
                    <a:pt x="222" y="604"/>
                  </a:lnTo>
                  <a:lnTo>
                    <a:pt x="213" y="605"/>
                  </a:lnTo>
                  <a:lnTo>
                    <a:pt x="203" y="606"/>
                  </a:lnTo>
                  <a:lnTo>
                    <a:pt x="194" y="609"/>
                  </a:lnTo>
                  <a:lnTo>
                    <a:pt x="186" y="612"/>
                  </a:lnTo>
                  <a:lnTo>
                    <a:pt x="177" y="616"/>
                  </a:lnTo>
                  <a:lnTo>
                    <a:pt x="170" y="620"/>
                  </a:lnTo>
                  <a:lnTo>
                    <a:pt x="162" y="627"/>
                  </a:lnTo>
                  <a:lnTo>
                    <a:pt x="155" y="632"/>
                  </a:lnTo>
                  <a:lnTo>
                    <a:pt x="149" y="640"/>
                  </a:lnTo>
                  <a:lnTo>
                    <a:pt x="144" y="647"/>
                  </a:lnTo>
                  <a:lnTo>
                    <a:pt x="139" y="655"/>
                  </a:lnTo>
                  <a:lnTo>
                    <a:pt x="134" y="663"/>
                  </a:lnTo>
                  <a:lnTo>
                    <a:pt x="131" y="672"/>
                  </a:lnTo>
                  <a:lnTo>
                    <a:pt x="129" y="681"/>
                  </a:lnTo>
                  <a:lnTo>
                    <a:pt x="128" y="690"/>
                  </a:lnTo>
                  <a:lnTo>
                    <a:pt x="127" y="700"/>
                  </a:lnTo>
                  <a:lnTo>
                    <a:pt x="127" y="700"/>
                  </a:lnTo>
                  <a:lnTo>
                    <a:pt x="128" y="715"/>
                  </a:lnTo>
                  <a:lnTo>
                    <a:pt x="132" y="730"/>
                  </a:lnTo>
                  <a:lnTo>
                    <a:pt x="138" y="743"/>
                  </a:lnTo>
                  <a:lnTo>
                    <a:pt x="145" y="756"/>
                  </a:lnTo>
                  <a:lnTo>
                    <a:pt x="6" y="969"/>
                  </a:lnTo>
                  <a:lnTo>
                    <a:pt x="6" y="969"/>
                  </a:lnTo>
                  <a:lnTo>
                    <a:pt x="2" y="975"/>
                  </a:lnTo>
                  <a:lnTo>
                    <a:pt x="0" y="981"/>
                  </a:lnTo>
                  <a:lnTo>
                    <a:pt x="0" y="986"/>
                  </a:lnTo>
                  <a:lnTo>
                    <a:pt x="0" y="993"/>
                  </a:lnTo>
                  <a:lnTo>
                    <a:pt x="2" y="998"/>
                  </a:lnTo>
                  <a:lnTo>
                    <a:pt x="6" y="1003"/>
                  </a:lnTo>
                  <a:lnTo>
                    <a:pt x="9" y="1009"/>
                  </a:lnTo>
                  <a:lnTo>
                    <a:pt x="14" y="1013"/>
                  </a:lnTo>
                  <a:lnTo>
                    <a:pt x="14" y="1013"/>
                  </a:lnTo>
                  <a:lnTo>
                    <a:pt x="19" y="1015"/>
                  </a:lnTo>
                  <a:lnTo>
                    <a:pt x="23" y="1016"/>
                  </a:lnTo>
                  <a:lnTo>
                    <a:pt x="27" y="1017"/>
                  </a:lnTo>
                  <a:lnTo>
                    <a:pt x="31" y="1018"/>
                  </a:lnTo>
                  <a:lnTo>
                    <a:pt x="31" y="1018"/>
                  </a:lnTo>
                  <a:lnTo>
                    <a:pt x="40" y="1017"/>
                  </a:lnTo>
                  <a:lnTo>
                    <a:pt x="46" y="1014"/>
                  </a:lnTo>
                  <a:lnTo>
                    <a:pt x="53" y="1010"/>
                  </a:lnTo>
                  <a:lnTo>
                    <a:pt x="58" y="1003"/>
                  </a:lnTo>
                  <a:lnTo>
                    <a:pt x="198" y="792"/>
                  </a:lnTo>
                  <a:lnTo>
                    <a:pt x="198" y="792"/>
                  </a:lnTo>
                  <a:lnTo>
                    <a:pt x="210" y="794"/>
                  </a:lnTo>
                  <a:lnTo>
                    <a:pt x="222" y="795"/>
                  </a:lnTo>
                  <a:lnTo>
                    <a:pt x="222" y="795"/>
                  </a:lnTo>
                  <a:lnTo>
                    <a:pt x="232" y="795"/>
                  </a:lnTo>
                  <a:lnTo>
                    <a:pt x="242" y="793"/>
                  </a:lnTo>
                  <a:lnTo>
                    <a:pt x="250" y="791"/>
                  </a:lnTo>
                  <a:lnTo>
                    <a:pt x="259" y="788"/>
                  </a:lnTo>
                  <a:lnTo>
                    <a:pt x="267" y="785"/>
                  </a:lnTo>
                  <a:lnTo>
                    <a:pt x="275" y="780"/>
                  </a:lnTo>
                  <a:lnTo>
                    <a:pt x="282" y="775"/>
                  </a:lnTo>
                  <a:lnTo>
                    <a:pt x="289" y="769"/>
                  </a:lnTo>
                  <a:lnTo>
                    <a:pt x="294" y="762"/>
                  </a:lnTo>
                  <a:lnTo>
                    <a:pt x="301" y="756"/>
                  </a:lnTo>
                  <a:lnTo>
                    <a:pt x="305" y="748"/>
                  </a:lnTo>
                  <a:lnTo>
                    <a:pt x="309" y="740"/>
                  </a:lnTo>
                  <a:lnTo>
                    <a:pt x="313" y="731"/>
                  </a:lnTo>
                  <a:lnTo>
                    <a:pt x="315" y="722"/>
                  </a:lnTo>
                  <a:lnTo>
                    <a:pt x="317" y="714"/>
                  </a:lnTo>
                  <a:lnTo>
                    <a:pt x="318" y="704"/>
                  </a:lnTo>
                  <a:lnTo>
                    <a:pt x="497" y="599"/>
                  </a:lnTo>
                  <a:lnTo>
                    <a:pt x="497" y="599"/>
                  </a:lnTo>
                  <a:lnTo>
                    <a:pt x="505" y="608"/>
                  </a:lnTo>
                  <a:lnTo>
                    <a:pt x="512" y="614"/>
                  </a:lnTo>
                  <a:lnTo>
                    <a:pt x="521" y="620"/>
                  </a:lnTo>
                  <a:lnTo>
                    <a:pt x="530" y="626"/>
                  </a:lnTo>
                  <a:lnTo>
                    <a:pt x="540" y="630"/>
                  </a:lnTo>
                  <a:lnTo>
                    <a:pt x="551" y="633"/>
                  </a:lnTo>
                  <a:lnTo>
                    <a:pt x="561" y="635"/>
                  </a:lnTo>
                  <a:lnTo>
                    <a:pt x="572" y="637"/>
                  </a:lnTo>
                  <a:lnTo>
                    <a:pt x="572" y="637"/>
                  </a:lnTo>
                  <a:lnTo>
                    <a:pt x="582" y="635"/>
                  </a:lnTo>
                  <a:lnTo>
                    <a:pt x="591" y="634"/>
                  </a:lnTo>
                  <a:lnTo>
                    <a:pt x="601" y="632"/>
                  </a:lnTo>
                  <a:lnTo>
                    <a:pt x="610" y="629"/>
                  </a:lnTo>
                  <a:lnTo>
                    <a:pt x="618" y="625"/>
                  </a:lnTo>
                  <a:lnTo>
                    <a:pt x="626" y="620"/>
                  </a:lnTo>
                  <a:lnTo>
                    <a:pt x="633" y="615"/>
                  </a:lnTo>
                  <a:lnTo>
                    <a:pt x="640" y="609"/>
                  </a:lnTo>
                  <a:lnTo>
                    <a:pt x="646" y="602"/>
                  </a:lnTo>
                  <a:lnTo>
                    <a:pt x="652" y="595"/>
                  </a:lnTo>
                  <a:lnTo>
                    <a:pt x="656" y="586"/>
                  </a:lnTo>
                  <a:lnTo>
                    <a:pt x="660" y="579"/>
                  </a:lnTo>
                  <a:lnTo>
                    <a:pt x="663" y="569"/>
                  </a:lnTo>
                  <a:lnTo>
                    <a:pt x="666" y="560"/>
                  </a:lnTo>
                  <a:lnTo>
                    <a:pt x="668" y="551"/>
                  </a:lnTo>
                  <a:lnTo>
                    <a:pt x="668" y="541"/>
                  </a:lnTo>
                  <a:lnTo>
                    <a:pt x="668" y="541"/>
                  </a:lnTo>
                  <a:lnTo>
                    <a:pt x="668" y="534"/>
                  </a:lnTo>
                  <a:lnTo>
                    <a:pt x="667" y="526"/>
                  </a:lnTo>
                  <a:lnTo>
                    <a:pt x="663" y="512"/>
                  </a:lnTo>
                  <a:lnTo>
                    <a:pt x="777" y="367"/>
                  </a:lnTo>
                  <a:lnTo>
                    <a:pt x="777" y="367"/>
                  </a:lnTo>
                  <a:lnTo>
                    <a:pt x="788" y="374"/>
                  </a:lnTo>
                  <a:lnTo>
                    <a:pt x="801" y="378"/>
                  </a:lnTo>
                  <a:lnTo>
                    <a:pt x="814" y="381"/>
                  </a:lnTo>
                  <a:lnTo>
                    <a:pt x="826" y="382"/>
                  </a:lnTo>
                  <a:lnTo>
                    <a:pt x="826" y="382"/>
                  </a:lnTo>
                  <a:lnTo>
                    <a:pt x="837" y="381"/>
                  </a:lnTo>
                  <a:lnTo>
                    <a:pt x="846" y="380"/>
                  </a:lnTo>
                  <a:lnTo>
                    <a:pt x="855" y="378"/>
                  </a:lnTo>
                  <a:lnTo>
                    <a:pt x="864" y="375"/>
                  </a:lnTo>
                  <a:lnTo>
                    <a:pt x="873" y="370"/>
                  </a:lnTo>
                  <a:lnTo>
                    <a:pt x="880" y="366"/>
                  </a:lnTo>
                  <a:lnTo>
                    <a:pt x="888" y="360"/>
                  </a:lnTo>
                  <a:lnTo>
                    <a:pt x="894" y="354"/>
                  </a:lnTo>
                  <a:lnTo>
                    <a:pt x="900" y="347"/>
                  </a:lnTo>
                  <a:lnTo>
                    <a:pt x="906" y="340"/>
                  </a:lnTo>
                  <a:lnTo>
                    <a:pt x="911" y="332"/>
                  </a:lnTo>
                  <a:lnTo>
                    <a:pt x="914" y="323"/>
                  </a:lnTo>
                  <a:lnTo>
                    <a:pt x="918" y="315"/>
                  </a:lnTo>
                  <a:lnTo>
                    <a:pt x="921" y="306"/>
                  </a:lnTo>
                  <a:lnTo>
                    <a:pt x="922" y="296"/>
                  </a:lnTo>
                  <a:lnTo>
                    <a:pt x="922" y="287"/>
                  </a:lnTo>
                  <a:lnTo>
                    <a:pt x="922" y="287"/>
                  </a:lnTo>
                  <a:lnTo>
                    <a:pt x="922" y="277"/>
                  </a:lnTo>
                  <a:lnTo>
                    <a:pt x="921" y="269"/>
                  </a:lnTo>
                  <a:lnTo>
                    <a:pt x="919" y="260"/>
                  </a:lnTo>
                  <a:lnTo>
                    <a:pt x="916" y="252"/>
                  </a:lnTo>
                  <a:lnTo>
                    <a:pt x="912" y="244"/>
                  </a:lnTo>
                  <a:lnTo>
                    <a:pt x="908" y="237"/>
                  </a:lnTo>
                  <a:lnTo>
                    <a:pt x="903" y="230"/>
                  </a:lnTo>
                  <a:lnTo>
                    <a:pt x="897" y="223"/>
                  </a:lnTo>
                  <a:lnTo>
                    <a:pt x="1012" y="50"/>
                  </a:lnTo>
                  <a:close/>
                  <a:moveTo>
                    <a:pt x="222" y="732"/>
                  </a:moveTo>
                  <a:lnTo>
                    <a:pt x="222" y="732"/>
                  </a:lnTo>
                  <a:lnTo>
                    <a:pt x="216" y="731"/>
                  </a:lnTo>
                  <a:lnTo>
                    <a:pt x="211" y="730"/>
                  </a:lnTo>
                  <a:lnTo>
                    <a:pt x="205" y="727"/>
                  </a:lnTo>
                  <a:lnTo>
                    <a:pt x="200" y="722"/>
                  </a:lnTo>
                  <a:lnTo>
                    <a:pt x="197" y="718"/>
                  </a:lnTo>
                  <a:lnTo>
                    <a:pt x="193" y="713"/>
                  </a:lnTo>
                  <a:lnTo>
                    <a:pt x="191" y="706"/>
                  </a:lnTo>
                  <a:lnTo>
                    <a:pt x="191" y="700"/>
                  </a:lnTo>
                  <a:lnTo>
                    <a:pt x="191" y="700"/>
                  </a:lnTo>
                  <a:lnTo>
                    <a:pt x="191" y="693"/>
                  </a:lnTo>
                  <a:lnTo>
                    <a:pt x="193" y="688"/>
                  </a:lnTo>
                  <a:lnTo>
                    <a:pt x="197" y="683"/>
                  </a:lnTo>
                  <a:lnTo>
                    <a:pt x="200" y="677"/>
                  </a:lnTo>
                  <a:lnTo>
                    <a:pt x="205" y="674"/>
                  </a:lnTo>
                  <a:lnTo>
                    <a:pt x="211" y="671"/>
                  </a:lnTo>
                  <a:lnTo>
                    <a:pt x="216" y="669"/>
                  </a:lnTo>
                  <a:lnTo>
                    <a:pt x="222" y="669"/>
                  </a:lnTo>
                  <a:lnTo>
                    <a:pt x="222" y="669"/>
                  </a:lnTo>
                  <a:lnTo>
                    <a:pt x="229" y="669"/>
                  </a:lnTo>
                  <a:lnTo>
                    <a:pt x="235" y="671"/>
                  </a:lnTo>
                  <a:lnTo>
                    <a:pt x="241" y="674"/>
                  </a:lnTo>
                  <a:lnTo>
                    <a:pt x="245" y="677"/>
                  </a:lnTo>
                  <a:lnTo>
                    <a:pt x="249" y="683"/>
                  </a:lnTo>
                  <a:lnTo>
                    <a:pt x="252" y="688"/>
                  </a:lnTo>
                  <a:lnTo>
                    <a:pt x="253" y="693"/>
                  </a:lnTo>
                  <a:lnTo>
                    <a:pt x="255" y="700"/>
                  </a:lnTo>
                  <a:lnTo>
                    <a:pt x="255" y="700"/>
                  </a:lnTo>
                  <a:lnTo>
                    <a:pt x="253" y="706"/>
                  </a:lnTo>
                  <a:lnTo>
                    <a:pt x="252" y="713"/>
                  </a:lnTo>
                  <a:lnTo>
                    <a:pt x="249" y="718"/>
                  </a:lnTo>
                  <a:lnTo>
                    <a:pt x="245" y="722"/>
                  </a:lnTo>
                  <a:lnTo>
                    <a:pt x="241" y="727"/>
                  </a:lnTo>
                  <a:lnTo>
                    <a:pt x="235" y="730"/>
                  </a:lnTo>
                  <a:lnTo>
                    <a:pt x="229" y="731"/>
                  </a:lnTo>
                  <a:lnTo>
                    <a:pt x="222" y="732"/>
                  </a:lnTo>
                  <a:lnTo>
                    <a:pt x="222" y="732"/>
                  </a:lnTo>
                  <a:close/>
                  <a:moveTo>
                    <a:pt x="572" y="573"/>
                  </a:moveTo>
                  <a:lnTo>
                    <a:pt x="572" y="573"/>
                  </a:lnTo>
                  <a:lnTo>
                    <a:pt x="566" y="572"/>
                  </a:lnTo>
                  <a:lnTo>
                    <a:pt x="560" y="570"/>
                  </a:lnTo>
                  <a:lnTo>
                    <a:pt x="555" y="568"/>
                  </a:lnTo>
                  <a:lnTo>
                    <a:pt x="550" y="564"/>
                  </a:lnTo>
                  <a:lnTo>
                    <a:pt x="546" y="559"/>
                  </a:lnTo>
                  <a:lnTo>
                    <a:pt x="543" y="554"/>
                  </a:lnTo>
                  <a:lnTo>
                    <a:pt x="541" y="547"/>
                  </a:lnTo>
                  <a:lnTo>
                    <a:pt x="541" y="541"/>
                  </a:lnTo>
                  <a:lnTo>
                    <a:pt x="541" y="541"/>
                  </a:lnTo>
                  <a:lnTo>
                    <a:pt x="541" y="535"/>
                  </a:lnTo>
                  <a:lnTo>
                    <a:pt x="543" y="528"/>
                  </a:lnTo>
                  <a:lnTo>
                    <a:pt x="546" y="523"/>
                  </a:lnTo>
                  <a:lnTo>
                    <a:pt x="550" y="519"/>
                  </a:lnTo>
                  <a:lnTo>
                    <a:pt x="555" y="514"/>
                  </a:lnTo>
                  <a:lnTo>
                    <a:pt x="560" y="512"/>
                  </a:lnTo>
                  <a:lnTo>
                    <a:pt x="566" y="510"/>
                  </a:lnTo>
                  <a:lnTo>
                    <a:pt x="572" y="509"/>
                  </a:lnTo>
                  <a:lnTo>
                    <a:pt x="572" y="509"/>
                  </a:lnTo>
                  <a:lnTo>
                    <a:pt x="579" y="510"/>
                  </a:lnTo>
                  <a:lnTo>
                    <a:pt x="585" y="512"/>
                  </a:lnTo>
                  <a:lnTo>
                    <a:pt x="590" y="514"/>
                  </a:lnTo>
                  <a:lnTo>
                    <a:pt x="595" y="519"/>
                  </a:lnTo>
                  <a:lnTo>
                    <a:pt x="599" y="523"/>
                  </a:lnTo>
                  <a:lnTo>
                    <a:pt x="602" y="528"/>
                  </a:lnTo>
                  <a:lnTo>
                    <a:pt x="603" y="535"/>
                  </a:lnTo>
                  <a:lnTo>
                    <a:pt x="604" y="541"/>
                  </a:lnTo>
                  <a:lnTo>
                    <a:pt x="604" y="541"/>
                  </a:lnTo>
                  <a:lnTo>
                    <a:pt x="603" y="547"/>
                  </a:lnTo>
                  <a:lnTo>
                    <a:pt x="602" y="554"/>
                  </a:lnTo>
                  <a:lnTo>
                    <a:pt x="599" y="559"/>
                  </a:lnTo>
                  <a:lnTo>
                    <a:pt x="595" y="564"/>
                  </a:lnTo>
                  <a:lnTo>
                    <a:pt x="590" y="568"/>
                  </a:lnTo>
                  <a:lnTo>
                    <a:pt x="585" y="570"/>
                  </a:lnTo>
                  <a:lnTo>
                    <a:pt x="579" y="572"/>
                  </a:lnTo>
                  <a:lnTo>
                    <a:pt x="572" y="573"/>
                  </a:lnTo>
                  <a:lnTo>
                    <a:pt x="572" y="573"/>
                  </a:lnTo>
                  <a:close/>
                  <a:moveTo>
                    <a:pt x="826" y="318"/>
                  </a:moveTo>
                  <a:lnTo>
                    <a:pt x="826" y="318"/>
                  </a:lnTo>
                  <a:lnTo>
                    <a:pt x="820" y="318"/>
                  </a:lnTo>
                  <a:lnTo>
                    <a:pt x="815" y="316"/>
                  </a:lnTo>
                  <a:lnTo>
                    <a:pt x="809" y="313"/>
                  </a:lnTo>
                  <a:lnTo>
                    <a:pt x="804" y="309"/>
                  </a:lnTo>
                  <a:lnTo>
                    <a:pt x="801" y="304"/>
                  </a:lnTo>
                  <a:lnTo>
                    <a:pt x="797" y="299"/>
                  </a:lnTo>
                  <a:lnTo>
                    <a:pt x="795" y="293"/>
                  </a:lnTo>
                  <a:lnTo>
                    <a:pt x="795" y="287"/>
                  </a:lnTo>
                  <a:lnTo>
                    <a:pt x="795" y="287"/>
                  </a:lnTo>
                  <a:lnTo>
                    <a:pt x="795" y="280"/>
                  </a:lnTo>
                  <a:lnTo>
                    <a:pt x="797" y="274"/>
                  </a:lnTo>
                  <a:lnTo>
                    <a:pt x="801" y="269"/>
                  </a:lnTo>
                  <a:lnTo>
                    <a:pt x="804" y="264"/>
                  </a:lnTo>
                  <a:lnTo>
                    <a:pt x="809" y="260"/>
                  </a:lnTo>
                  <a:lnTo>
                    <a:pt x="815" y="258"/>
                  </a:lnTo>
                  <a:lnTo>
                    <a:pt x="820" y="256"/>
                  </a:lnTo>
                  <a:lnTo>
                    <a:pt x="826" y="255"/>
                  </a:lnTo>
                  <a:lnTo>
                    <a:pt x="826" y="255"/>
                  </a:lnTo>
                  <a:lnTo>
                    <a:pt x="833" y="256"/>
                  </a:lnTo>
                  <a:lnTo>
                    <a:pt x="839" y="258"/>
                  </a:lnTo>
                  <a:lnTo>
                    <a:pt x="845" y="260"/>
                  </a:lnTo>
                  <a:lnTo>
                    <a:pt x="849" y="264"/>
                  </a:lnTo>
                  <a:lnTo>
                    <a:pt x="853" y="269"/>
                  </a:lnTo>
                  <a:lnTo>
                    <a:pt x="856" y="274"/>
                  </a:lnTo>
                  <a:lnTo>
                    <a:pt x="858" y="280"/>
                  </a:lnTo>
                  <a:lnTo>
                    <a:pt x="859" y="287"/>
                  </a:lnTo>
                  <a:lnTo>
                    <a:pt x="859" y="287"/>
                  </a:lnTo>
                  <a:lnTo>
                    <a:pt x="858" y="293"/>
                  </a:lnTo>
                  <a:lnTo>
                    <a:pt x="856" y="299"/>
                  </a:lnTo>
                  <a:lnTo>
                    <a:pt x="853" y="304"/>
                  </a:lnTo>
                  <a:lnTo>
                    <a:pt x="849" y="309"/>
                  </a:lnTo>
                  <a:lnTo>
                    <a:pt x="845" y="313"/>
                  </a:lnTo>
                  <a:lnTo>
                    <a:pt x="839" y="316"/>
                  </a:lnTo>
                  <a:lnTo>
                    <a:pt x="833" y="318"/>
                  </a:lnTo>
                  <a:lnTo>
                    <a:pt x="826" y="318"/>
                  </a:lnTo>
                  <a:lnTo>
                    <a:pt x="826" y="318"/>
                  </a:lnTo>
                  <a:close/>
                  <a:moveTo>
                    <a:pt x="191" y="954"/>
                  </a:moveTo>
                  <a:lnTo>
                    <a:pt x="191" y="954"/>
                  </a:lnTo>
                  <a:lnTo>
                    <a:pt x="185" y="955"/>
                  </a:lnTo>
                  <a:lnTo>
                    <a:pt x="178" y="957"/>
                  </a:lnTo>
                  <a:lnTo>
                    <a:pt x="173" y="959"/>
                  </a:lnTo>
                  <a:lnTo>
                    <a:pt x="169" y="964"/>
                  </a:lnTo>
                  <a:lnTo>
                    <a:pt x="164" y="968"/>
                  </a:lnTo>
                  <a:lnTo>
                    <a:pt x="161" y="973"/>
                  </a:lnTo>
                  <a:lnTo>
                    <a:pt x="160" y="980"/>
                  </a:lnTo>
                  <a:lnTo>
                    <a:pt x="159" y="986"/>
                  </a:lnTo>
                  <a:lnTo>
                    <a:pt x="159" y="986"/>
                  </a:lnTo>
                  <a:lnTo>
                    <a:pt x="160" y="993"/>
                  </a:lnTo>
                  <a:lnTo>
                    <a:pt x="161" y="999"/>
                  </a:lnTo>
                  <a:lnTo>
                    <a:pt x="164" y="1005"/>
                  </a:lnTo>
                  <a:lnTo>
                    <a:pt x="169" y="1009"/>
                  </a:lnTo>
                  <a:lnTo>
                    <a:pt x="173" y="1013"/>
                  </a:lnTo>
                  <a:lnTo>
                    <a:pt x="178" y="1015"/>
                  </a:lnTo>
                  <a:lnTo>
                    <a:pt x="185" y="1017"/>
                  </a:lnTo>
                  <a:lnTo>
                    <a:pt x="191" y="1018"/>
                  </a:lnTo>
                  <a:lnTo>
                    <a:pt x="191" y="1018"/>
                  </a:lnTo>
                  <a:lnTo>
                    <a:pt x="198" y="1017"/>
                  </a:lnTo>
                  <a:lnTo>
                    <a:pt x="203" y="1015"/>
                  </a:lnTo>
                  <a:lnTo>
                    <a:pt x="208" y="1013"/>
                  </a:lnTo>
                  <a:lnTo>
                    <a:pt x="214" y="1009"/>
                  </a:lnTo>
                  <a:lnTo>
                    <a:pt x="217" y="1005"/>
                  </a:lnTo>
                  <a:lnTo>
                    <a:pt x="220" y="999"/>
                  </a:lnTo>
                  <a:lnTo>
                    <a:pt x="222" y="993"/>
                  </a:lnTo>
                  <a:lnTo>
                    <a:pt x="222" y="986"/>
                  </a:lnTo>
                  <a:lnTo>
                    <a:pt x="222" y="986"/>
                  </a:lnTo>
                  <a:lnTo>
                    <a:pt x="222" y="980"/>
                  </a:lnTo>
                  <a:lnTo>
                    <a:pt x="220" y="973"/>
                  </a:lnTo>
                  <a:lnTo>
                    <a:pt x="217" y="968"/>
                  </a:lnTo>
                  <a:lnTo>
                    <a:pt x="214" y="964"/>
                  </a:lnTo>
                  <a:lnTo>
                    <a:pt x="208" y="959"/>
                  </a:lnTo>
                  <a:lnTo>
                    <a:pt x="203" y="957"/>
                  </a:lnTo>
                  <a:lnTo>
                    <a:pt x="198" y="955"/>
                  </a:lnTo>
                  <a:lnTo>
                    <a:pt x="191" y="954"/>
                  </a:lnTo>
                  <a:lnTo>
                    <a:pt x="191" y="954"/>
                  </a:lnTo>
                  <a:close/>
                  <a:moveTo>
                    <a:pt x="350" y="954"/>
                  </a:moveTo>
                  <a:lnTo>
                    <a:pt x="350" y="954"/>
                  </a:lnTo>
                  <a:lnTo>
                    <a:pt x="344" y="955"/>
                  </a:lnTo>
                  <a:lnTo>
                    <a:pt x="337" y="957"/>
                  </a:lnTo>
                  <a:lnTo>
                    <a:pt x="332" y="959"/>
                  </a:lnTo>
                  <a:lnTo>
                    <a:pt x="328" y="964"/>
                  </a:lnTo>
                  <a:lnTo>
                    <a:pt x="323" y="968"/>
                  </a:lnTo>
                  <a:lnTo>
                    <a:pt x="321" y="973"/>
                  </a:lnTo>
                  <a:lnTo>
                    <a:pt x="319" y="980"/>
                  </a:lnTo>
                  <a:lnTo>
                    <a:pt x="318" y="986"/>
                  </a:lnTo>
                  <a:lnTo>
                    <a:pt x="318" y="986"/>
                  </a:lnTo>
                  <a:lnTo>
                    <a:pt x="319" y="993"/>
                  </a:lnTo>
                  <a:lnTo>
                    <a:pt x="321" y="999"/>
                  </a:lnTo>
                  <a:lnTo>
                    <a:pt x="323" y="1005"/>
                  </a:lnTo>
                  <a:lnTo>
                    <a:pt x="328" y="1009"/>
                  </a:lnTo>
                  <a:lnTo>
                    <a:pt x="332" y="1013"/>
                  </a:lnTo>
                  <a:lnTo>
                    <a:pt x="337" y="1015"/>
                  </a:lnTo>
                  <a:lnTo>
                    <a:pt x="344" y="1017"/>
                  </a:lnTo>
                  <a:lnTo>
                    <a:pt x="350" y="1018"/>
                  </a:lnTo>
                  <a:lnTo>
                    <a:pt x="350" y="1018"/>
                  </a:lnTo>
                  <a:lnTo>
                    <a:pt x="356" y="1017"/>
                  </a:lnTo>
                  <a:lnTo>
                    <a:pt x="362" y="1015"/>
                  </a:lnTo>
                  <a:lnTo>
                    <a:pt x="367" y="1013"/>
                  </a:lnTo>
                  <a:lnTo>
                    <a:pt x="373" y="1009"/>
                  </a:lnTo>
                  <a:lnTo>
                    <a:pt x="376" y="1005"/>
                  </a:lnTo>
                  <a:lnTo>
                    <a:pt x="379" y="999"/>
                  </a:lnTo>
                  <a:lnTo>
                    <a:pt x="381" y="993"/>
                  </a:lnTo>
                  <a:lnTo>
                    <a:pt x="381" y="986"/>
                  </a:lnTo>
                  <a:lnTo>
                    <a:pt x="381" y="986"/>
                  </a:lnTo>
                  <a:lnTo>
                    <a:pt x="381" y="980"/>
                  </a:lnTo>
                  <a:lnTo>
                    <a:pt x="379" y="973"/>
                  </a:lnTo>
                  <a:lnTo>
                    <a:pt x="376" y="968"/>
                  </a:lnTo>
                  <a:lnTo>
                    <a:pt x="373" y="964"/>
                  </a:lnTo>
                  <a:lnTo>
                    <a:pt x="367" y="959"/>
                  </a:lnTo>
                  <a:lnTo>
                    <a:pt x="362" y="957"/>
                  </a:lnTo>
                  <a:lnTo>
                    <a:pt x="356" y="955"/>
                  </a:lnTo>
                  <a:lnTo>
                    <a:pt x="350" y="954"/>
                  </a:lnTo>
                  <a:lnTo>
                    <a:pt x="350" y="954"/>
                  </a:lnTo>
                  <a:close/>
                  <a:moveTo>
                    <a:pt x="509" y="954"/>
                  </a:moveTo>
                  <a:lnTo>
                    <a:pt x="509" y="954"/>
                  </a:lnTo>
                  <a:lnTo>
                    <a:pt x="502" y="955"/>
                  </a:lnTo>
                  <a:lnTo>
                    <a:pt x="496" y="957"/>
                  </a:lnTo>
                  <a:lnTo>
                    <a:pt x="491" y="959"/>
                  </a:lnTo>
                  <a:lnTo>
                    <a:pt x="486" y="964"/>
                  </a:lnTo>
                  <a:lnTo>
                    <a:pt x="482" y="968"/>
                  </a:lnTo>
                  <a:lnTo>
                    <a:pt x="480" y="973"/>
                  </a:lnTo>
                  <a:lnTo>
                    <a:pt x="478" y="980"/>
                  </a:lnTo>
                  <a:lnTo>
                    <a:pt x="477" y="986"/>
                  </a:lnTo>
                  <a:lnTo>
                    <a:pt x="477" y="986"/>
                  </a:lnTo>
                  <a:lnTo>
                    <a:pt x="478" y="993"/>
                  </a:lnTo>
                  <a:lnTo>
                    <a:pt x="480" y="999"/>
                  </a:lnTo>
                  <a:lnTo>
                    <a:pt x="482" y="1005"/>
                  </a:lnTo>
                  <a:lnTo>
                    <a:pt x="486" y="1009"/>
                  </a:lnTo>
                  <a:lnTo>
                    <a:pt x="491" y="1013"/>
                  </a:lnTo>
                  <a:lnTo>
                    <a:pt x="496" y="1015"/>
                  </a:lnTo>
                  <a:lnTo>
                    <a:pt x="502" y="1017"/>
                  </a:lnTo>
                  <a:lnTo>
                    <a:pt x="509" y="1018"/>
                  </a:lnTo>
                  <a:lnTo>
                    <a:pt x="509" y="1018"/>
                  </a:lnTo>
                  <a:lnTo>
                    <a:pt x="515" y="1017"/>
                  </a:lnTo>
                  <a:lnTo>
                    <a:pt x="522" y="1015"/>
                  </a:lnTo>
                  <a:lnTo>
                    <a:pt x="527" y="1013"/>
                  </a:lnTo>
                  <a:lnTo>
                    <a:pt x="531" y="1009"/>
                  </a:lnTo>
                  <a:lnTo>
                    <a:pt x="536" y="1005"/>
                  </a:lnTo>
                  <a:lnTo>
                    <a:pt x="538" y="999"/>
                  </a:lnTo>
                  <a:lnTo>
                    <a:pt x="540" y="993"/>
                  </a:lnTo>
                  <a:lnTo>
                    <a:pt x="541" y="986"/>
                  </a:lnTo>
                  <a:lnTo>
                    <a:pt x="541" y="986"/>
                  </a:lnTo>
                  <a:lnTo>
                    <a:pt x="540" y="980"/>
                  </a:lnTo>
                  <a:lnTo>
                    <a:pt x="538" y="973"/>
                  </a:lnTo>
                  <a:lnTo>
                    <a:pt x="536" y="968"/>
                  </a:lnTo>
                  <a:lnTo>
                    <a:pt x="531" y="964"/>
                  </a:lnTo>
                  <a:lnTo>
                    <a:pt x="527" y="959"/>
                  </a:lnTo>
                  <a:lnTo>
                    <a:pt x="522" y="957"/>
                  </a:lnTo>
                  <a:lnTo>
                    <a:pt x="515" y="955"/>
                  </a:lnTo>
                  <a:lnTo>
                    <a:pt x="509" y="954"/>
                  </a:lnTo>
                  <a:lnTo>
                    <a:pt x="509" y="954"/>
                  </a:lnTo>
                  <a:close/>
                  <a:moveTo>
                    <a:pt x="668" y="954"/>
                  </a:moveTo>
                  <a:lnTo>
                    <a:pt x="668" y="954"/>
                  </a:lnTo>
                  <a:lnTo>
                    <a:pt x="661" y="955"/>
                  </a:lnTo>
                  <a:lnTo>
                    <a:pt x="656" y="957"/>
                  </a:lnTo>
                  <a:lnTo>
                    <a:pt x="650" y="959"/>
                  </a:lnTo>
                  <a:lnTo>
                    <a:pt x="645" y="964"/>
                  </a:lnTo>
                  <a:lnTo>
                    <a:pt x="642" y="968"/>
                  </a:lnTo>
                  <a:lnTo>
                    <a:pt x="639" y="973"/>
                  </a:lnTo>
                  <a:lnTo>
                    <a:pt x="637" y="980"/>
                  </a:lnTo>
                  <a:lnTo>
                    <a:pt x="637" y="986"/>
                  </a:lnTo>
                  <a:lnTo>
                    <a:pt x="637" y="986"/>
                  </a:lnTo>
                  <a:lnTo>
                    <a:pt x="637" y="993"/>
                  </a:lnTo>
                  <a:lnTo>
                    <a:pt x="639" y="999"/>
                  </a:lnTo>
                  <a:lnTo>
                    <a:pt x="642" y="1005"/>
                  </a:lnTo>
                  <a:lnTo>
                    <a:pt x="645" y="1009"/>
                  </a:lnTo>
                  <a:lnTo>
                    <a:pt x="650" y="1013"/>
                  </a:lnTo>
                  <a:lnTo>
                    <a:pt x="656" y="1015"/>
                  </a:lnTo>
                  <a:lnTo>
                    <a:pt x="661" y="1017"/>
                  </a:lnTo>
                  <a:lnTo>
                    <a:pt x="668" y="1018"/>
                  </a:lnTo>
                  <a:lnTo>
                    <a:pt x="668" y="1018"/>
                  </a:lnTo>
                  <a:lnTo>
                    <a:pt x="674" y="1017"/>
                  </a:lnTo>
                  <a:lnTo>
                    <a:pt x="681" y="1015"/>
                  </a:lnTo>
                  <a:lnTo>
                    <a:pt x="686" y="1013"/>
                  </a:lnTo>
                  <a:lnTo>
                    <a:pt x="690" y="1009"/>
                  </a:lnTo>
                  <a:lnTo>
                    <a:pt x="694" y="1005"/>
                  </a:lnTo>
                  <a:lnTo>
                    <a:pt x="698" y="999"/>
                  </a:lnTo>
                  <a:lnTo>
                    <a:pt x="699" y="993"/>
                  </a:lnTo>
                  <a:lnTo>
                    <a:pt x="700" y="986"/>
                  </a:lnTo>
                  <a:lnTo>
                    <a:pt x="700" y="986"/>
                  </a:lnTo>
                  <a:lnTo>
                    <a:pt x="699" y="980"/>
                  </a:lnTo>
                  <a:lnTo>
                    <a:pt x="698" y="973"/>
                  </a:lnTo>
                  <a:lnTo>
                    <a:pt x="694" y="968"/>
                  </a:lnTo>
                  <a:lnTo>
                    <a:pt x="690" y="964"/>
                  </a:lnTo>
                  <a:lnTo>
                    <a:pt x="686" y="959"/>
                  </a:lnTo>
                  <a:lnTo>
                    <a:pt x="681" y="957"/>
                  </a:lnTo>
                  <a:lnTo>
                    <a:pt x="674" y="955"/>
                  </a:lnTo>
                  <a:lnTo>
                    <a:pt x="668" y="954"/>
                  </a:lnTo>
                  <a:lnTo>
                    <a:pt x="668" y="954"/>
                  </a:lnTo>
                  <a:close/>
                  <a:moveTo>
                    <a:pt x="826" y="954"/>
                  </a:moveTo>
                  <a:lnTo>
                    <a:pt x="826" y="954"/>
                  </a:lnTo>
                  <a:lnTo>
                    <a:pt x="820" y="955"/>
                  </a:lnTo>
                  <a:lnTo>
                    <a:pt x="815" y="957"/>
                  </a:lnTo>
                  <a:lnTo>
                    <a:pt x="809" y="959"/>
                  </a:lnTo>
                  <a:lnTo>
                    <a:pt x="804" y="964"/>
                  </a:lnTo>
                  <a:lnTo>
                    <a:pt x="801" y="968"/>
                  </a:lnTo>
                  <a:lnTo>
                    <a:pt x="797" y="973"/>
                  </a:lnTo>
                  <a:lnTo>
                    <a:pt x="795" y="980"/>
                  </a:lnTo>
                  <a:lnTo>
                    <a:pt x="795" y="986"/>
                  </a:lnTo>
                  <a:lnTo>
                    <a:pt x="795" y="986"/>
                  </a:lnTo>
                  <a:lnTo>
                    <a:pt x="795" y="993"/>
                  </a:lnTo>
                  <a:lnTo>
                    <a:pt x="797" y="999"/>
                  </a:lnTo>
                  <a:lnTo>
                    <a:pt x="801" y="1005"/>
                  </a:lnTo>
                  <a:lnTo>
                    <a:pt x="804" y="1009"/>
                  </a:lnTo>
                  <a:lnTo>
                    <a:pt x="809" y="1013"/>
                  </a:lnTo>
                  <a:lnTo>
                    <a:pt x="815" y="1015"/>
                  </a:lnTo>
                  <a:lnTo>
                    <a:pt x="820" y="1017"/>
                  </a:lnTo>
                  <a:lnTo>
                    <a:pt x="826" y="1018"/>
                  </a:lnTo>
                  <a:lnTo>
                    <a:pt x="826" y="1018"/>
                  </a:lnTo>
                  <a:lnTo>
                    <a:pt x="833" y="1017"/>
                  </a:lnTo>
                  <a:lnTo>
                    <a:pt x="839" y="1015"/>
                  </a:lnTo>
                  <a:lnTo>
                    <a:pt x="845" y="1013"/>
                  </a:lnTo>
                  <a:lnTo>
                    <a:pt x="849" y="1009"/>
                  </a:lnTo>
                  <a:lnTo>
                    <a:pt x="853" y="1005"/>
                  </a:lnTo>
                  <a:lnTo>
                    <a:pt x="856" y="999"/>
                  </a:lnTo>
                  <a:lnTo>
                    <a:pt x="858" y="993"/>
                  </a:lnTo>
                  <a:lnTo>
                    <a:pt x="859" y="986"/>
                  </a:lnTo>
                  <a:lnTo>
                    <a:pt x="859" y="986"/>
                  </a:lnTo>
                  <a:lnTo>
                    <a:pt x="858" y="980"/>
                  </a:lnTo>
                  <a:lnTo>
                    <a:pt x="856" y="973"/>
                  </a:lnTo>
                  <a:lnTo>
                    <a:pt x="853" y="968"/>
                  </a:lnTo>
                  <a:lnTo>
                    <a:pt x="849" y="964"/>
                  </a:lnTo>
                  <a:lnTo>
                    <a:pt x="845" y="959"/>
                  </a:lnTo>
                  <a:lnTo>
                    <a:pt x="839" y="957"/>
                  </a:lnTo>
                  <a:lnTo>
                    <a:pt x="833" y="955"/>
                  </a:lnTo>
                  <a:lnTo>
                    <a:pt x="826" y="954"/>
                  </a:lnTo>
                  <a:lnTo>
                    <a:pt x="826" y="954"/>
                  </a:lnTo>
                  <a:close/>
                  <a:moveTo>
                    <a:pt x="986" y="954"/>
                  </a:moveTo>
                  <a:lnTo>
                    <a:pt x="986" y="954"/>
                  </a:lnTo>
                  <a:lnTo>
                    <a:pt x="980" y="955"/>
                  </a:lnTo>
                  <a:lnTo>
                    <a:pt x="973" y="957"/>
                  </a:lnTo>
                  <a:lnTo>
                    <a:pt x="968" y="959"/>
                  </a:lnTo>
                  <a:lnTo>
                    <a:pt x="964" y="964"/>
                  </a:lnTo>
                  <a:lnTo>
                    <a:pt x="959" y="968"/>
                  </a:lnTo>
                  <a:lnTo>
                    <a:pt x="956" y="973"/>
                  </a:lnTo>
                  <a:lnTo>
                    <a:pt x="955" y="980"/>
                  </a:lnTo>
                  <a:lnTo>
                    <a:pt x="954" y="986"/>
                  </a:lnTo>
                  <a:lnTo>
                    <a:pt x="954" y="986"/>
                  </a:lnTo>
                  <a:lnTo>
                    <a:pt x="955" y="993"/>
                  </a:lnTo>
                  <a:lnTo>
                    <a:pt x="956" y="999"/>
                  </a:lnTo>
                  <a:lnTo>
                    <a:pt x="959" y="1005"/>
                  </a:lnTo>
                  <a:lnTo>
                    <a:pt x="964" y="1009"/>
                  </a:lnTo>
                  <a:lnTo>
                    <a:pt x="968" y="1013"/>
                  </a:lnTo>
                  <a:lnTo>
                    <a:pt x="973" y="1015"/>
                  </a:lnTo>
                  <a:lnTo>
                    <a:pt x="980" y="1017"/>
                  </a:lnTo>
                  <a:lnTo>
                    <a:pt x="986" y="1018"/>
                  </a:lnTo>
                  <a:lnTo>
                    <a:pt x="986" y="1018"/>
                  </a:lnTo>
                  <a:lnTo>
                    <a:pt x="993" y="1017"/>
                  </a:lnTo>
                  <a:lnTo>
                    <a:pt x="998" y="1015"/>
                  </a:lnTo>
                  <a:lnTo>
                    <a:pt x="1003" y="1013"/>
                  </a:lnTo>
                  <a:lnTo>
                    <a:pt x="1009" y="1009"/>
                  </a:lnTo>
                  <a:lnTo>
                    <a:pt x="1012" y="1005"/>
                  </a:lnTo>
                  <a:lnTo>
                    <a:pt x="1015" y="999"/>
                  </a:lnTo>
                  <a:lnTo>
                    <a:pt x="1017" y="993"/>
                  </a:lnTo>
                  <a:lnTo>
                    <a:pt x="1017" y="986"/>
                  </a:lnTo>
                  <a:lnTo>
                    <a:pt x="1017" y="986"/>
                  </a:lnTo>
                  <a:lnTo>
                    <a:pt x="1017" y="980"/>
                  </a:lnTo>
                  <a:lnTo>
                    <a:pt x="1015" y="973"/>
                  </a:lnTo>
                  <a:lnTo>
                    <a:pt x="1012" y="968"/>
                  </a:lnTo>
                  <a:lnTo>
                    <a:pt x="1009" y="964"/>
                  </a:lnTo>
                  <a:lnTo>
                    <a:pt x="1003" y="959"/>
                  </a:lnTo>
                  <a:lnTo>
                    <a:pt x="998" y="957"/>
                  </a:lnTo>
                  <a:lnTo>
                    <a:pt x="993" y="955"/>
                  </a:lnTo>
                  <a:lnTo>
                    <a:pt x="986" y="954"/>
                  </a:lnTo>
                  <a:lnTo>
                    <a:pt x="986" y="954"/>
                  </a:lnTo>
                  <a:close/>
                  <a:moveTo>
                    <a:pt x="31" y="859"/>
                  </a:moveTo>
                  <a:lnTo>
                    <a:pt x="31" y="859"/>
                  </a:lnTo>
                  <a:lnTo>
                    <a:pt x="38" y="859"/>
                  </a:lnTo>
                  <a:lnTo>
                    <a:pt x="44" y="856"/>
                  </a:lnTo>
                  <a:lnTo>
                    <a:pt x="50" y="853"/>
                  </a:lnTo>
                  <a:lnTo>
                    <a:pt x="54" y="850"/>
                  </a:lnTo>
                  <a:lnTo>
                    <a:pt x="58" y="845"/>
                  </a:lnTo>
                  <a:lnTo>
                    <a:pt x="61" y="839"/>
                  </a:lnTo>
                  <a:lnTo>
                    <a:pt x="63" y="834"/>
                  </a:lnTo>
                  <a:lnTo>
                    <a:pt x="64" y="828"/>
                  </a:lnTo>
                  <a:lnTo>
                    <a:pt x="64" y="828"/>
                  </a:lnTo>
                  <a:lnTo>
                    <a:pt x="63" y="821"/>
                  </a:lnTo>
                  <a:lnTo>
                    <a:pt x="61" y="815"/>
                  </a:lnTo>
                  <a:lnTo>
                    <a:pt x="58" y="809"/>
                  </a:lnTo>
                  <a:lnTo>
                    <a:pt x="54" y="805"/>
                  </a:lnTo>
                  <a:lnTo>
                    <a:pt x="50" y="801"/>
                  </a:lnTo>
                  <a:lnTo>
                    <a:pt x="44" y="797"/>
                  </a:lnTo>
                  <a:lnTo>
                    <a:pt x="38" y="796"/>
                  </a:lnTo>
                  <a:lnTo>
                    <a:pt x="31" y="795"/>
                  </a:lnTo>
                  <a:lnTo>
                    <a:pt x="31" y="795"/>
                  </a:lnTo>
                  <a:lnTo>
                    <a:pt x="25" y="796"/>
                  </a:lnTo>
                  <a:lnTo>
                    <a:pt x="20" y="797"/>
                  </a:lnTo>
                  <a:lnTo>
                    <a:pt x="14" y="801"/>
                  </a:lnTo>
                  <a:lnTo>
                    <a:pt x="9" y="805"/>
                  </a:lnTo>
                  <a:lnTo>
                    <a:pt x="6" y="809"/>
                  </a:lnTo>
                  <a:lnTo>
                    <a:pt x="2" y="815"/>
                  </a:lnTo>
                  <a:lnTo>
                    <a:pt x="0" y="821"/>
                  </a:lnTo>
                  <a:lnTo>
                    <a:pt x="0" y="828"/>
                  </a:lnTo>
                  <a:lnTo>
                    <a:pt x="0" y="828"/>
                  </a:lnTo>
                  <a:lnTo>
                    <a:pt x="0" y="834"/>
                  </a:lnTo>
                  <a:lnTo>
                    <a:pt x="2" y="839"/>
                  </a:lnTo>
                  <a:lnTo>
                    <a:pt x="6" y="845"/>
                  </a:lnTo>
                  <a:lnTo>
                    <a:pt x="9" y="850"/>
                  </a:lnTo>
                  <a:lnTo>
                    <a:pt x="14" y="853"/>
                  </a:lnTo>
                  <a:lnTo>
                    <a:pt x="20" y="856"/>
                  </a:lnTo>
                  <a:lnTo>
                    <a:pt x="25" y="859"/>
                  </a:lnTo>
                  <a:lnTo>
                    <a:pt x="31" y="859"/>
                  </a:lnTo>
                  <a:lnTo>
                    <a:pt x="31" y="859"/>
                  </a:lnTo>
                  <a:close/>
                  <a:moveTo>
                    <a:pt x="31" y="700"/>
                  </a:moveTo>
                  <a:lnTo>
                    <a:pt x="31" y="700"/>
                  </a:lnTo>
                  <a:lnTo>
                    <a:pt x="38" y="700"/>
                  </a:lnTo>
                  <a:lnTo>
                    <a:pt x="44" y="698"/>
                  </a:lnTo>
                  <a:lnTo>
                    <a:pt x="50" y="694"/>
                  </a:lnTo>
                  <a:lnTo>
                    <a:pt x="54" y="691"/>
                  </a:lnTo>
                  <a:lnTo>
                    <a:pt x="58" y="686"/>
                  </a:lnTo>
                  <a:lnTo>
                    <a:pt x="61" y="681"/>
                  </a:lnTo>
                  <a:lnTo>
                    <a:pt x="63" y="675"/>
                  </a:lnTo>
                  <a:lnTo>
                    <a:pt x="64" y="669"/>
                  </a:lnTo>
                  <a:lnTo>
                    <a:pt x="64" y="669"/>
                  </a:lnTo>
                  <a:lnTo>
                    <a:pt x="63" y="662"/>
                  </a:lnTo>
                  <a:lnTo>
                    <a:pt x="61" y="656"/>
                  </a:lnTo>
                  <a:lnTo>
                    <a:pt x="58" y="650"/>
                  </a:lnTo>
                  <a:lnTo>
                    <a:pt x="54" y="646"/>
                  </a:lnTo>
                  <a:lnTo>
                    <a:pt x="50" y="642"/>
                  </a:lnTo>
                  <a:lnTo>
                    <a:pt x="44" y="639"/>
                  </a:lnTo>
                  <a:lnTo>
                    <a:pt x="38" y="638"/>
                  </a:lnTo>
                  <a:lnTo>
                    <a:pt x="31" y="637"/>
                  </a:lnTo>
                  <a:lnTo>
                    <a:pt x="31" y="637"/>
                  </a:lnTo>
                  <a:lnTo>
                    <a:pt x="25" y="638"/>
                  </a:lnTo>
                  <a:lnTo>
                    <a:pt x="20" y="639"/>
                  </a:lnTo>
                  <a:lnTo>
                    <a:pt x="14" y="642"/>
                  </a:lnTo>
                  <a:lnTo>
                    <a:pt x="9" y="646"/>
                  </a:lnTo>
                  <a:lnTo>
                    <a:pt x="6" y="650"/>
                  </a:lnTo>
                  <a:lnTo>
                    <a:pt x="2" y="656"/>
                  </a:lnTo>
                  <a:lnTo>
                    <a:pt x="0" y="662"/>
                  </a:lnTo>
                  <a:lnTo>
                    <a:pt x="0" y="669"/>
                  </a:lnTo>
                  <a:lnTo>
                    <a:pt x="0" y="669"/>
                  </a:lnTo>
                  <a:lnTo>
                    <a:pt x="0" y="675"/>
                  </a:lnTo>
                  <a:lnTo>
                    <a:pt x="2" y="681"/>
                  </a:lnTo>
                  <a:lnTo>
                    <a:pt x="6" y="686"/>
                  </a:lnTo>
                  <a:lnTo>
                    <a:pt x="9" y="691"/>
                  </a:lnTo>
                  <a:lnTo>
                    <a:pt x="14" y="694"/>
                  </a:lnTo>
                  <a:lnTo>
                    <a:pt x="20" y="698"/>
                  </a:lnTo>
                  <a:lnTo>
                    <a:pt x="25" y="700"/>
                  </a:lnTo>
                  <a:lnTo>
                    <a:pt x="31" y="700"/>
                  </a:lnTo>
                  <a:lnTo>
                    <a:pt x="31" y="700"/>
                  </a:lnTo>
                  <a:close/>
                  <a:moveTo>
                    <a:pt x="31" y="541"/>
                  </a:moveTo>
                  <a:lnTo>
                    <a:pt x="31" y="541"/>
                  </a:lnTo>
                  <a:lnTo>
                    <a:pt x="38" y="540"/>
                  </a:lnTo>
                  <a:lnTo>
                    <a:pt x="44" y="539"/>
                  </a:lnTo>
                  <a:lnTo>
                    <a:pt x="50" y="536"/>
                  </a:lnTo>
                  <a:lnTo>
                    <a:pt x="54" y="531"/>
                  </a:lnTo>
                  <a:lnTo>
                    <a:pt x="58" y="527"/>
                  </a:lnTo>
                  <a:lnTo>
                    <a:pt x="61" y="522"/>
                  </a:lnTo>
                  <a:lnTo>
                    <a:pt x="63" y="515"/>
                  </a:lnTo>
                  <a:lnTo>
                    <a:pt x="64" y="509"/>
                  </a:lnTo>
                  <a:lnTo>
                    <a:pt x="64" y="509"/>
                  </a:lnTo>
                  <a:lnTo>
                    <a:pt x="63" y="502"/>
                  </a:lnTo>
                  <a:lnTo>
                    <a:pt x="61" y="497"/>
                  </a:lnTo>
                  <a:lnTo>
                    <a:pt x="58" y="492"/>
                  </a:lnTo>
                  <a:lnTo>
                    <a:pt x="54" y="486"/>
                  </a:lnTo>
                  <a:lnTo>
                    <a:pt x="50" y="483"/>
                  </a:lnTo>
                  <a:lnTo>
                    <a:pt x="44" y="480"/>
                  </a:lnTo>
                  <a:lnTo>
                    <a:pt x="38" y="478"/>
                  </a:lnTo>
                  <a:lnTo>
                    <a:pt x="31" y="478"/>
                  </a:lnTo>
                  <a:lnTo>
                    <a:pt x="31" y="478"/>
                  </a:lnTo>
                  <a:lnTo>
                    <a:pt x="25" y="478"/>
                  </a:lnTo>
                  <a:lnTo>
                    <a:pt x="20" y="480"/>
                  </a:lnTo>
                  <a:lnTo>
                    <a:pt x="14" y="483"/>
                  </a:lnTo>
                  <a:lnTo>
                    <a:pt x="9" y="486"/>
                  </a:lnTo>
                  <a:lnTo>
                    <a:pt x="6" y="492"/>
                  </a:lnTo>
                  <a:lnTo>
                    <a:pt x="2" y="497"/>
                  </a:lnTo>
                  <a:lnTo>
                    <a:pt x="0" y="502"/>
                  </a:lnTo>
                  <a:lnTo>
                    <a:pt x="0" y="509"/>
                  </a:lnTo>
                  <a:lnTo>
                    <a:pt x="0" y="509"/>
                  </a:lnTo>
                  <a:lnTo>
                    <a:pt x="0" y="515"/>
                  </a:lnTo>
                  <a:lnTo>
                    <a:pt x="2" y="522"/>
                  </a:lnTo>
                  <a:lnTo>
                    <a:pt x="6" y="527"/>
                  </a:lnTo>
                  <a:lnTo>
                    <a:pt x="9" y="531"/>
                  </a:lnTo>
                  <a:lnTo>
                    <a:pt x="14" y="536"/>
                  </a:lnTo>
                  <a:lnTo>
                    <a:pt x="20" y="539"/>
                  </a:lnTo>
                  <a:lnTo>
                    <a:pt x="25" y="540"/>
                  </a:lnTo>
                  <a:lnTo>
                    <a:pt x="31" y="541"/>
                  </a:lnTo>
                  <a:lnTo>
                    <a:pt x="31" y="541"/>
                  </a:lnTo>
                  <a:close/>
                  <a:moveTo>
                    <a:pt x="31" y="382"/>
                  </a:moveTo>
                  <a:lnTo>
                    <a:pt x="31" y="382"/>
                  </a:lnTo>
                  <a:lnTo>
                    <a:pt x="38" y="381"/>
                  </a:lnTo>
                  <a:lnTo>
                    <a:pt x="44" y="379"/>
                  </a:lnTo>
                  <a:lnTo>
                    <a:pt x="50" y="377"/>
                  </a:lnTo>
                  <a:lnTo>
                    <a:pt x="54" y="373"/>
                  </a:lnTo>
                  <a:lnTo>
                    <a:pt x="58" y="368"/>
                  </a:lnTo>
                  <a:lnTo>
                    <a:pt x="61" y="363"/>
                  </a:lnTo>
                  <a:lnTo>
                    <a:pt x="63" y="357"/>
                  </a:lnTo>
                  <a:lnTo>
                    <a:pt x="64" y="350"/>
                  </a:lnTo>
                  <a:lnTo>
                    <a:pt x="64" y="350"/>
                  </a:lnTo>
                  <a:lnTo>
                    <a:pt x="63" y="344"/>
                  </a:lnTo>
                  <a:lnTo>
                    <a:pt x="61" y="338"/>
                  </a:lnTo>
                  <a:lnTo>
                    <a:pt x="58" y="333"/>
                  </a:lnTo>
                  <a:lnTo>
                    <a:pt x="54" y="328"/>
                  </a:lnTo>
                  <a:lnTo>
                    <a:pt x="50" y="324"/>
                  </a:lnTo>
                  <a:lnTo>
                    <a:pt x="44" y="321"/>
                  </a:lnTo>
                  <a:lnTo>
                    <a:pt x="38" y="319"/>
                  </a:lnTo>
                  <a:lnTo>
                    <a:pt x="31" y="318"/>
                  </a:lnTo>
                  <a:lnTo>
                    <a:pt x="31" y="318"/>
                  </a:lnTo>
                  <a:lnTo>
                    <a:pt x="25" y="319"/>
                  </a:lnTo>
                  <a:lnTo>
                    <a:pt x="20" y="321"/>
                  </a:lnTo>
                  <a:lnTo>
                    <a:pt x="14" y="324"/>
                  </a:lnTo>
                  <a:lnTo>
                    <a:pt x="9" y="328"/>
                  </a:lnTo>
                  <a:lnTo>
                    <a:pt x="6" y="333"/>
                  </a:lnTo>
                  <a:lnTo>
                    <a:pt x="2" y="338"/>
                  </a:lnTo>
                  <a:lnTo>
                    <a:pt x="0" y="344"/>
                  </a:lnTo>
                  <a:lnTo>
                    <a:pt x="0" y="350"/>
                  </a:lnTo>
                  <a:lnTo>
                    <a:pt x="0" y="350"/>
                  </a:lnTo>
                  <a:lnTo>
                    <a:pt x="0" y="357"/>
                  </a:lnTo>
                  <a:lnTo>
                    <a:pt x="2" y="363"/>
                  </a:lnTo>
                  <a:lnTo>
                    <a:pt x="6" y="368"/>
                  </a:lnTo>
                  <a:lnTo>
                    <a:pt x="9" y="373"/>
                  </a:lnTo>
                  <a:lnTo>
                    <a:pt x="14" y="377"/>
                  </a:lnTo>
                  <a:lnTo>
                    <a:pt x="20" y="379"/>
                  </a:lnTo>
                  <a:lnTo>
                    <a:pt x="25" y="381"/>
                  </a:lnTo>
                  <a:lnTo>
                    <a:pt x="31" y="382"/>
                  </a:lnTo>
                  <a:lnTo>
                    <a:pt x="31" y="382"/>
                  </a:lnTo>
                  <a:close/>
                  <a:moveTo>
                    <a:pt x="31" y="223"/>
                  </a:moveTo>
                  <a:lnTo>
                    <a:pt x="31" y="223"/>
                  </a:lnTo>
                  <a:lnTo>
                    <a:pt x="38" y="222"/>
                  </a:lnTo>
                  <a:lnTo>
                    <a:pt x="44" y="220"/>
                  </a:lnTo>
                  <a:lnTo>
                    <a:pt x="50" y="218"/>
                  </a:lnTo>
                  <a:lnTo>
                    <a:pt x="54" y="214"/>
                  </a:lnTo>
                  <a:lnTo>
                    <a:pt x="58" y="210"/>
                  </a:lnTo>
                  <a:lnTo>
                    <a:pt x="61" y="203"/>
                  </a:lnTo>
                  <a:lnTo>
                    <a:pt x="63" y="198"/>
                  </a:lnTo>
                  <a:lnTo>
                    <a:pt x="64" y="191"/>
                  </a:lnTo>
                  <a:lnTo>
                    <a:pt x="64" y="191"/>
                  </a:lnTo>
                  <a:lnTo>
                    <a:pt x="63" y="185"/>
                  </a:lnTo>
                  <a:lnTo>
                    <a:pt x="61" y="178"/>
                  </a:lnTo>
                  <a:lnTo>
                    <a:pt x="58" y="173"/>
                  </a:lnTo>
                  <a:lnTo>
                    <a:pt x="54" y="169"/>
                  </a:lnTo>
                  <a:lnTo>
                    <a:pt x="50" y="164"/>
                  </a:lnTo>
                  <a:lnTo>
                    <a:pt x="44" y="162"/>
                  </a:lnTo>
                  <a:lnTo>
                    <a:pt x="38" y="160"/>
                  </a:lnTo>
                  <a:lnTo>
                    <a:pt x="31" y="159"/>
                  </a:lnTo>
                  <a:lnTo>
                    <a:pt x="31" y="159"/>
                  </a:lnTo>
                  <a:lnTo>
                    <a:pt x="25" y="160"/>
                  </a:lnTo>
                  <a:lnTo>
                    <a:pt x="20" y="162"/>
                  </a:lnTo>
                  <a:lnTo>
                    <a:pt x="14" y="164"/>
                  </a:lnTo>
                  <a:lnTo>
                    <a:pt x="9" y="169"/>
                  </a:lnTo>
                  <a:lnTo>
                    <a:pt x="6" y="173"/>
                  </a:lnTo>
                  <a:lnTo>
                    <a:pt x="2" y="178"/>
                  </a:lnTo>
                  <a:lnTo>
                    <a:pt x="0" y="185"/>
                  </a:lnTo>
                  <a:lnTo>
                    <a:pt x="0" y="191"/>
                  </a:lnTo>
                  <a:lnTo>
                    <a:pt x="0" y="191"/>
                  </a:lnTo>
                  <a:lnTo>
                    <a:pt x="0" y="198"/>
                  </a:lnTo>
                  <a:lnTo>
                    <a:pt x="2" y="203"/>
                  </a:lnTo>
                  <a:lnTo>
                    <a:pt x="6" y="210"/>
                  </a:lnTo>
                  <a:lnTo>
                    <a:pt x="9" y="214"/>
                  </a:lnTo>
                  <a:lnTo>
                    <a:pt x="14" y="218"/>
                  </a:lnTo>
                  <a:lnTo>
                    <a:pt x="20" y="220"/>
                  </a:lnTo>
                  <a:lnTo>
                    <a:pt x="25" y="222"/>
                  </a:lnTo>
                  <a:lnTo>
                    <a:pt x="31" y="223"/>
                  </a:lnTo>
                  <a:lnTo>
                    <a:pt x="31" y="223"/>
                  </a:lnTo>
                  <a:close/>
                  <a:moveTo>
                    <a:pt x="31" y="64"/>
                  </a:moveTo>
                  <a:lnTo>
                    <a:pt x="31" y="64"/>
                  </a:lnTo>
                  <a:lnTo>
                    <a:pt x="38" y="64"/>
                  </a:lnTo>
                  <a:lnTo>
                    <a:pt x="44" y="61"/>
                  </a:lnTo>
                  <a:lnTo>
                    <a:pt x="50" y="58"/>
                  </a:lnTo>
                  <a:lnTo>
                    <a:pt x="54" y="55"/>
                  </a:lnTo>
                  <a:lnTo>
                    <a:pt x="58" y="50"/>
                  </a:lnTo>
                  <a:lnTo>
                    <a:pt x="61" y="44"/>
                  </a:lnTo>
                  <a:lnTo>
                    <a:pt x="63" y="39"/>
                  </a:lnTo>
                  <a:lnTo>
                    <a:pt x="64" y="32"/>
                  </a:lnTo>
                  <a:lnTo>
                    <a:pt x="64" y="32"/>
                  </a:lnTo>
                  <a:lnTo>
                    <a:pt x="63" y="26"/>
                  </a:lnTo>
                  <a:lnTo>
                    <a:pt x="61" y="20"/>
                  </a:lnTo>
                  <a:lnTo>
                    <a:pt x="58" y="14"/>
                  </a:lnTo>
                  <a:lnTo>
                    <a:pt x="54" y="10"/>
                  </a:lnTo>
                  <a:lnTo>
                    <a:pt x="50" y="6"/>
                  </a:lnTo>
                  <a:lnTo>
                    <a:pt x="44" y="2"/>
                  </a:lnTo>
                  <a:lnTo>
                    <a:pt x="38" y="1"/>
                  </a:lnTo>
                  <a:lnTo>
                    <a:pt x="31" y="0"/>
                  </a:lnTo>
                  <a:lnTo>
                    <a:pt x="31" y="0"/>
                  </a:lnTo>
                  <a:lnTo>
                    <a:pt x="25" y="1"/>
                  </a:lnTo>
                  <a:lnTo>
                    <a:pt x="20" y="2"/>
                  </a:lnTo>
                  <a:lnTo>
                    <a:pt x="14" y="6"/>
                  </a:lnTo>
                  <a:lnTo>
                    <a:pt x="9" y="10"/>
                  </a:lnTo>
                  <a:lnTo>
                    <a:pt x="6" y="14"/>
                  </a:lnTo>
                  <a:lnTo>
                    <a:pt x="2" y="20"/>
                  </a:lnTo>
                  <a:lnTo>
                    <a:pt x="0" y="26"/>
                  </a:lnTo>
                  <a:lnTo>
                    <a:pt x="0" y="32"/>
                  </a:lnTo>
                  <a:lnTo>
                    <a:pt x="0" y="32"/>
                  </a:lnTo>
                  <a:lnTo>
                    <a:pt x="0" y="39"/>
                  </a:lnTo>
                  <a:lnTo>
                    <a:pt x="2" y="44"/>
                  </a:lnTo>
                  <a:lnTo>
                    <a:pt x="6" y="50"/>
                  </a:lnTo>
                  <a:lnTo>
                    <a:pt x="9" y="55"/>
                  </a:lnTo>
                  <a:lnTo>
                    <a:pt x="14" y="58"/>
                  </a:lnTo>
                  <a:lnTo>
                    <a:pt x="20" y="61"/>
                  </a:lnTo>
                  <a:lnTo>
                    <a:pt x="25" y="64"/>
                  </a:lnTo>
                  <a:lnTo>
                    <a:pt x="31" y="64"/>
                  </a:lnTo>
                  <a:lnTo>
                    <a:pt x="31" y="64"/>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nvGrpSpPr>
          <p:cNvPr id="21" name="组合 20"/>
          <p:cNvGrpSpPr/>
          <p:nvPr/>
        </p:nvGrpSpPr>
        <p:grpSpPr>
          <a:xfrm>
            <a:off x="9662510" y="2737976"/>
            <a:ext cx="954449" cy="822907"/>
            <a:chOff x="9843113" y="2737974"/>
            <a:chExt cx="954573" cy="822907"/>
          </a:xfrm>
        </p:grpSpPr>
        <p:sp>
          <p:nvSpPr>
            <p:cNvPr id="56" name="等腰三角形 55"/>
            <p:cNvSpPr/>
            <p:nvPr/>
          </p:nvSpPr>
          <p:spPr>
            <a:xfrm>
              <a:off x="9843113" y="2737974"/>
              <a:ext cx="954573" cy="822907"/>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61"/>
            <p:cNvSpPr>
              <a:spLocks noEditPoints="1"/>
            </p:cNvSpPr>
            <p:nvPr/>
          </p:nvSpPr>
          <p:spPr bwMode="auto">
            <a:xfrm>
              <a:off x="10159268" y="3121646"/>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sp>
        <p:nvSpPr>
          <p:cNvPr id="4" name="椭圆 3"/>
          <p:cNvSpPr/>
          <p:nvPr/>
        </p:nvSpPr>
        <p:spPr>
          <a:xfrm>
            <a:off x="2349377" y="3750214"/>
            <a:ext cx="359953"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1" name="椭圆 30"/>
          <p:cNvSpPr/>
          <p:nvPr/>
        </p:nvSpPr>
        <p:spPr>
          <a:xfrm>
            <a:off x="5916025" y="3750214"/>
            <a:ext cx="359953"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4" name="椭圆 33"/>
          <p:cNvSpPr/>
          <p:nvPr/>
        </p:nvSpPr>
        <p:spPr>
          <a:xfrm>
            <a:off x="9482674" y="3750214"/>
            <a:ext cx="359953" cy="36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cxnSp>
        <p:nvCxnSpPr>
          <p:cNvPr id="7" name="直接连接符 6"/>
          <p:cNvCxnSpPr/>
          <p:nvPr/>
        </p:nvCxnSpPr>
        <p:spPr>
          <a:xfrm>
            <a:off x="2872865" y="3930214"/>
            <a:ext cx="2879625"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439513" y="3930214"/>
            <a:ext cx="2879625" cy="0"/>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1251099" y="4345625"/>
            <a:ext cx="2556508" cy="1323439"/>
            <a:chOff x="1250467" y="4345623"/>
            <a:chExt cx="2556841" cy="1323439"/>
          </a:xfrm>
        </p:grpSpPr>
        <p:sp>
          <p:nvSpPr>
            <p:cNvPr id="11" name="矩形 10"/>
            <p:cNvSpPr/>
            <p:nvPr/>
          </p:nvSpPr>
          <p:spPr>
            <a:xfrm>
              <a:off x="1840237" y="5299730"/>
              <a:ext cx="1361447" cy="369332"/>
            </a:xfrm>
            <a:prstGeom prst="rect">
              <a:avLst/>
            </a:prstGeom>
          </p:spPr>
          <p:txBody>
            <a:bodyPr wrap="none">
              <a:spAutoFit/>
            </a:bodyPr>
            <a:lstStyle/>
            <a:p>
              <a:r>
                <a:rPr lang="en-US" altLang="zh-CN" dirty="0">
                  <a:solidFill>
                    <a:schemeClr val="tx1">
                      <a:lumMod val="50000"/>
                      <a:lumOff val="50000"/>
                    </a:schemeClr>
                  </a:solidFill>
                  <a:latin typeface="+mj-ea"/>
                  <a:ea typeface="+mj-ea"/>
                </a:rPr>
                <a:t>2009-2019</a:t>
              </a:r>
              <a:endParaRPr lang="zh-CN" altLang="en-US" dirty="0">
                <a:solidFill>
                  <a:schemeClr val="tx1">
                    <a:lumMod val="50000"/>
                    <a:lumOff val="50000"/>
                  </a:schemeClr>
                </a:solidFill>
                <a:latin typeface="+mj-ea"/>
                <a:ea typeface="+mj-ea"/>
              </a:endParaRPr>
            </a:p>
          </p:txBody>
        </p:sp>
        <p:sp>
          <p:nvSpPr>
            <p:cNvPr id="47" name="矩形 46"/>
            <p:cNvSpPr/>
            <p:nvPr/>
          </p:nvSpPr>
          <p:spPr>
            <a:xfrm>
              <a:off x="1250467" y="4345623"/>
              <a:ext cx="2556841" cy="954107"/>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发展速度</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grpSp>
      <p:grpSp>
        <p:nvGrpSpPr>
          <p:cNvPr id="28" name="组合 27"/>
          <p:cNvGrpSpPr/>
          <p:nvPr/>
        </p:nvGrpSpPr>
        <p:grpSpPr>
          <a:xfrm>
            <a:off x="4817747" y="4345625"/>
            <a:ext cx="2556508" cy="1323439"/>
            <a:chOff x="4817579" y="4345623"/>
            <a:chExt cx="2556841" cy="1323439"/>
          </a:xfrm>
        </p:grpSpPr>
        <p:sp>
          <p:nvSpPr>
            <p:cNvPr id="48" name="矩形 47"/>
            <p:cNvSpPr/>
            <p:nvPr/>
          </p:nvSpPr>
          <p:spPr>
            <a:xfrm>
              <a:off x="4817579" y="4345623"/>
              <a:ext cx="2556841" cy="954107"/>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有何成绩</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50" name="矩形 49"/>
            <p:cNvSpPr/>
            <p:nvPr/>
          </p:nvSpPr>
          <p:spPr>
            <a:xfrm>
              <a:off x="5609328" y="5299730"/>
              <a:ext cx="954231" cy="369332"/>
            </a:xfrm>
            <a:prstGeom prst="rect">
              <a:avLst/>
            </a:prstGeom>
          </p:spPr>
          <p:txBody>
            <a:bodyPr wrap="none">
              <a:spAutoFit/>
            </a:bodyPr>
            <a:lstStyle/>
            <a:p>
              <a:r>
                <a:rPr lang="en-US" altLang="zh-CN" dirty="0">
                  <a:solidFill>
                    <a:schemeClr val="tx1">
                      <a:lumMod val="50000"/>
                      <a:lumOff val="50000"/>
                    </a:schemeClr>
                  </a:solidFill>
                  <a:latin typeface="+mj-ea"/>
                  <a:ea typeface="+mj-ea"/>
                </a:rPr>
                <a:t>2020</a:t>
              </a:r>
              <a:r>
                <a:rPr lang="zh-CN" altLang="en-US" dirty="0">
                  <a:solidFill>
                    <a:schemeClr val="tx1">
                      <a:lumMod val="50000"/>
                      <a:lumOff val="50000"/>
                    </a:schemeClr>
                  </a:solidFill>
                  <a:latin typeface="+mj-ea"/>
                  <a:ea typeface="+mj-ea"/>
                </a:rPr>
                <a:t>年</a:t>
              </a:r>
            </a:p>
          </p:txBody>
        </p:sp>
      </p:grpSp>
      <p:grpSp>
        <p:nvGrpSpPr>
          <p:cNvPr id="29" name="组合 28"/>
          <p:cNvGrpSpPr/>
          <p:nvPr/>
        </p:nvGrpSpPr>
        <p:grpSpPr>
          <a:xfrm>
            <a:off x="8384395" y="4345625"/>
            <a:ext cx="2556508" cy="1323439"/>
            <a:chOff x="8384692" y="4345623"/>
            <a:chExt cx="2556841" cy="1323439"/>
          </a:xfrm>
        </p:grpSpPr>
        <p:sp>
          <p:nvSpPr>
            <p:cNvPr id="49" name="矩形 48"/>
            <p:cNvSpPr/>
            <p:nvPr/>
          </p:nvSpPr>
          <p:spPr>
            <a:xfrm>
              <a:off x="8384692" y="4345623"/>
              <a:ext cx="2556841" cy="954107"/>
            </a:xfrm>
            <a:prstGeom prst="rect">
              <a:avLst/>
            </a:prstGeom>
          </p:spPr>
          <p:txBody>
            <a:bodyPr wrap="square">
              <a:spAutoFit/>
            </a:bodyPr>
            <a:lstStyle/>
            <a:p>
              <a:pPr algn="ctr">
                <a:lnSpc>
                  <a:spcPct val="150000"/>
                </a:lnSpc>
                <a:spcAft>
                  <a:spcPts val="600"/>
                </a:spcAft>
              </a:pPr>
              <a:r>
                <a:rPr lang="zh-CN" altLang="en-US" sz="1400" dirty="0">
                  <a:solidFill>
                    <a:schemeClr val="tx1">
                      <a:lumMod val="50000"/>
                      <a:lumOff val="50000"/>
                    </a:schemeClr>
                  </a:solidFill>
                  <a:latin typeface="+mj-ea"/>
                  <a:ea typeface="+mj-ea"/>
                </a:rPr>
                <a:t>荣誉称号</a:t>
              </a:r>
              <a:endParaRPr lang="en-US" altLang="zh-CN" sz="1400" dirty="0">
                <a:solidFill>
                  <a:schemeClr val="tx1">
                    <a:lumMod val="50000"/>
                    <a:lumOff val="50000"/>
                  </a:schemeClr>
                </a:solidFill>
                <a:latin typeface="+mj-ea"/>
                <a:ea typeface="+mj-ea"/>
              </a:endParaRP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51" name="矩形 50"/>
            <p:cNvSpPr/>
            <p:nvPr/>
          </p:nvSpPr>
          <p:spPr>
            <a:xfrm>
              <a:off x="9176441" y="5299730"/>
              <a:ext cx="954231" cy="369332"/>
            </a:xfrm>
            <a:prstGeom prst="rect">
              <a:avLst/>
            </a:prstGeom>
          </p:spPr>
          <p:txBody>
            <a:bodyPr wrap="none">
              <a:spAutoFit/>
            </a:bodyPr>
            <a:lstStyle/>
            <a:p>
              <a:r>
                <a:rPr lang="en-US" altLang="zh-CN" dirty="0">
                  <a:solidFill>
                    <a:schemeClr val="tx1">
                      <a:lumMod val="50000"/>
                      <a:lumOff val="50000"/>
                    </a:schemeClr>
                  </a:solidFill>
                  <a:latin typeface="+mj-ea"/>
                  <a:ea typeface="+mj-ea"/>
                </a:rPr>
                <a:t>2030</a:t>
              </a:r>
              <a:r>
                <a:rPr lang="zh-CN" altLang="en-US" dirty="0">
                  <a:solidFill>
                    <a:schemeClr val="tx1">
                      <a:lumMod val="50000"/>
                      <a:lumOff val="50000"/>
                    </a:schemeClr>
                  </a:solidFill>
                  <a:latin typeface="+mj-ea"/>
                  <a:ea typeface="+mj-ea"/>
                </a:rPr>
                <a:t>年</a:t>
              </a:r>
            </a:p>
          </p:txBody>
        </p:sp>
      </p:grpSp>
      <p:sp>
        <p:nvSpPr>
          <p:cNvPr id="65" name="任意多边形 64"/>
          <p:cNvSpPr/>
          <p:nvPr/>
        </p:nvSpPr>
        <p:spPr>
          <a:xfrm>
            <a:off x="1448404" y="1696938"/>
            <a:ext cx="2161895" cy="186394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5015052" y="1696938"/>
            <a:ext cx="2161895" cy="186394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8581700" y="1696938"/>
            <a:ext cx="2161895" cy="1863944"/>
          </a:xfrm>
          <a:custGeom>
            <a:avLst/>
            <a:gdLst>
              <a:gd name="connsiteX0" fmla="*/ 0 w 2162176"/>
              <a:gd name="connsiteY0" fmla="*/ 0 h 1863944"/>
              <a:gd name="connsiteX1" fmla="*/ 2162176 w 2162176"/>
              <a:gd name="connsiteY1" fmla="*/ 0 h 1863944"/>
              <a:gd name="connsiteX2" fmla="*/ 1081088 w 2162176"/>
              <a:gd name="connsiteY2" fmla="*/ 1863944 h 1863944"/>
              <a:gd name="connsiteX3" fmla="*/ 0 w 2162176"/>
              <a:gd name="connsiteY3" fmla="*/ 0 h 1863944"/>
            </a:gdLst>
            <a:ahLst/>
            <a:cxnLst>
              <a:cxn ang="0">
                <a:pos x="connsiteX0" y="connsiteY0"/>
              </a:cxn>
              <a:cxn ang="0">
                <a:pos x="connsiteX1" y="connsiteY1"/>
              </a:cxn>
              <a:cxn ang="0">
                <a:pos x="connsiteX2" y="connsiteY2"/>
              </a:cxn>
              <a:cxn ang="0">
                <a:pos x="connsiteX3" y="connsiteY3"/>
              </a:cxn>
            </a:cxnLst>
            <a:rect l="l" t="t" r="r" b="b"/>
            <a:pathLst>
              <a:path w="2162176" h="1863944">
                <a:moveTo>
                  <a:pt x="0" y="0"/>
                </a:moveTo>
                <a:lnTo>
                  <a:pt x="2162176" y="0"/>
                </a:lnTo>
                <a:lnTo>
                  <a:pt x="1081088" y="1863944"/>
                </a:lnTo>
                <a:lnTo>
                  <a:pt x="0" y="0"/>
                </a:lnTo>
                <a:close/>
              </a:path>
            </a:pathLst>
          </a:custGeom>
          <a:blipFill dpi="0" rotWithShape="1">
            <a:blip r:embed="rId6" cstate="screen"/>
            <a:srcRect/>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1000"/>
                                        <p:tgtEl>
                                          <p:spTgt spid="65"/>
                                        </p:tgtEl>
                                      </p:cBhvr>
                                    </p:animEffect>
                                    <p:anim calcmode="lin" valueType="num">
                                      <p:cBhvr>
                                        <p:cTn id="20" dur="1000" fill="hold"/>
                                        <p:tgtEl>
                                          <p:spTgt spid="65"/>
                                        </p:tgtEl>
                                        <p:attrNameLst>
                                          <p:attrName>ppt_x</p:attrName>
                                        </p:attrNameLst>
                                      </p:cBhvr>
                                      <p:tavLst>
                                        <p:tav tm="0">
                                          <p:val>
                                            <p:strVal val="#ppt_x"/>
                                          </p:val>
                                        </p:tav>
                                        <p:tav tm="100000">
                                          <p:val>
                                            <p:strVal val="#ppt_x"/>
                                          </p:val>
                                        </p:tav>
                                      </p:tavLst>
                                    </p:anim>
                                    <p:anim calcmode="lin" valueType="num">
                                      <p:cBhvr>
                                        <p:cTn id="2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p:tgtEl>
                                          <p:spTgt spid="18"/>
                                        </p:tgtEl>
                                        <p:attrNameLst>
                                          <p:attrName>ppt_x</p:attrName>
                                        </p:attrNameLst>
                                      </p:cBhvr>
                                      <p:tavLst>
                                        <p:tav tm="0">
                                          <p:val>
                                            <p:strVal val="#ppt_x-#ppt_w*1.125000"/>
                                          </p:val>
                                        </p:tav>
                                        <p:tav tm="100000">
                                          <p:val>
                                            <p:strVal val="#ppt_x"/>
                                          </p:val>
                                        </p:tav>
                                      </p:tavLst>
                                    </p:anim>
                                    <p:animEffect transition="in" filter="wipe(righ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1000"/>
                                        <p:tgtEl>
                                          <p:spTgt spid="28"/>
                                        </p:tgtEl>
                                      </p:cBhvr>
                                    </p:animEffect>
                                    <p:anim calcmode="lin" valueType="num">
                                      <p:cBhvr>
                                        <p:cTn id="45" dur="1000" fill="hold"/>
                                        <p:tgtEl>
                                          <p:spTgt spid="28"/>
                                        </p:tgtEl>
                                        <p:attrNameLst>
                                          <p:attrName>ppt_x</p:attrName>
                                        </p:attrNameLst>
                                      </p:cBhvr>
                                      <p:tavLst>
                                        <p:tav tm="0">
                                          <p:val>
                                            <p:strVal val="#ppt_x"/>
                                          </p:val>
                                        </p:tav>
                                        <p:tav tm="100000">
                                          <p:val>
                                            <p:strVal val="#ppt_x"/>
                                          </p:val>
                                        </p:tav>
                                      </p:tavLst>
                                    </p:anim>
                                    <p:anim calcmode="lin" valueType="num">
                                      <p:cBhvr>
                                        <p:cTn id="46" dur="1000" fill="hold"/>
                                        <p:tgtEl>
                                          <p:spTgt spid="2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1000"/>
                                        <p:tgtEl>
                                          <p:spTgt spid="64"/>
                                        </p:tgtEl>
                                      </p:cBhvr>
                                    </p:animEffect>
                                    <p:anim calcmode="lin" valueType="num">
                                      <p:cBhvr>
                                        <p:cTn id="50" dur="1000" fill="hold"/>
                                        <p:tgtEl>
                                          <p:spTgt spid="64"/>
                                        </p:tgtEl>
                                        <p:attrNameLst>
                                          <p:attrName>ppt_x</p:attrName>
                                        </p:attrNameLst>
                                      </p:cBhvr>
                                      <p:tavLst>
                                        <p:tav tm="0">
                                          <p:val>
                                            <p:strVal val="#ppt_x"/>
                                          </p:val>
                                        </p:tav>
                                        <p:tav tm="100000">
                                          <p:val>
                                            <p:strVal val="#ppt_x"/>
                                          </p:val>
                                        </p:tav>
                                      </p:tavLst>
                                    </p:anim>
                                    <p:anim calcmode="lin" valueType="num">
                                      <p:cBhvr>
                                        <p:cTn id="5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2" presetClass="entr" presetSubtype="8"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p:tgtEl>
                                          <p:spTgt spid="20"/>
                                        </p:tgtEl>
                                        <p:attrNameLst>
                                          <p:attrName>ppt_x</p:attrName>
                                        </p:attrNameLst>
                                      </p:cBhvr>
                                      <p:tavLst>
                                        <p:tav tm="0">
                                          <p:val>
                                            <p:strVal val="#ppt_x-#ppt_w*1.125000"/>
                                          </p:val>
                                        </p:tav>
                                        <p:tav tm="100000">
                                          <p:val>
                                            <p:strVal val="#ppt_x"/>
                                          </p:val>
                                        </p:tav>
                                      </p:tavLst>
                                    </p:anim>
                                    <p:animEffect transition="in" filter="wipe(right)">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47"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1000"/>
                                        <p:tgtEl>
                                          <p:spTgt spid="63"/>
                                        </p:tgtEl>
                                      </p:cBhvr>
                                    </p:animEffect>
                                    <p:anim calcmode="lin" valueType="num">
                                      <p:cBhvr>
                                        <p:cTn id="75" dur="1000" fill="hold"/>
                                        <p:tgtEl>
                                          <p:spTgt spid="63"/>
                                        </p:tgtEl>
                                        <p:attrNameLst>
                                          <p:attrName>ppt_x</p:attrName>
                                        </p:attrNameLst>
                                      </p:cBhvr>
                                      <p:tavLst>
                                        <p:tav tm="0">
                                          <p:val>
                                            <p:strVal val="#ppt_x"/>
                                          </p:val>
                                        </p:tav>
                                        <p:tav tm="100000">
                                          <p:val>
                                            <p:strVal val="#ppt_x"/>
                                          </p:val>
                                        </p:tav>
                                      </p:tavLst>
                                    </p:anim>
                                    <p:anim calcmode="lin" valueType="num">
                                      <p:cBhvr>
                                        <p:cTn id="76" dur="1000" fill="hold"/>
                                        <p:tgtEl>
                                          <p:spTgt spid="6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0"/>
                                        <p:tgtEl>
                                          <p:spTgt spid="29"/>
                                        </p:tgtEl>
                                      </p:cBhvr>
                                    </p:animEffect>
                                    <p:anim calcmode="lin" valueType="num">
                                      <p:cBhvr>
                                        <p:cTn id="80" dur="1000" fill="hold"/>
                                        <p:tgtEl>
                                          <p:spTgt spid="29"/>
                                        </p:tgtEl>
                                        <p:attrNameLst>
                                          <p:attrName>ppt_x</p:attrName>
                                        </p:attrNameLst>
                                      </p:cBhvr>
                                      <p:tavLst>
                                        <p:tav tm="0">
                                          <p:val>
                                            <p:strVal val="#ppt_x"/>
                                          </p:val>
                                        </p:tav>
                                        <p:tav tm="100000">
                                          <p:val>
                                            <p:strVal val="#ppt_x"/>
                                          </p:val>
                                        </p:tav>
                                      </p:tavLst>
                                    </p:anim>
                                    <p:anim calcmode="lin" valueType="num">
                                      <p:cBhvr>
                                        <p:cTn id="8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2" presetClass="entr" presetSubtype="8"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p:tgtEl>
                                          <p:spTgt spid="21"/>
                                        </p:tgtEl>
                                        <p:attrNameLst>
                                          <p:attrName>ppt_x</p:attrName>
                                        </p:attrNameLst>
                                      </p:cBhvr>
                                      <p:tavLst>
                                        <p:tav tm="0">
                                          <p:val>
                                            <p:strVal val="#ppt_x-#ppt_w*1.125000"/>
                                          </p:val>
                                        </p:tav>
                                        <p:tav tm="100000">
                                          <p:val>
                                            <p:strVal val="#ppt_x"/>
                                          </p:val>
                                        </p:tav>
                                      </p:tavLst>
                                    </p:anim>
                                    <p:animEffect transition="in" filter="wipe(right)">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P spid="34" grpId="0" animBg="1"/>
      <p:bldP spid="65" grpId="0" animBg="1"/>
      <p:bldP spid="64" grpId="0" animBg="1"/>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727770" y="1560444"/>
            <a:ext cx="2589294" cy="258963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sp>
        <p:nvSpPr>
          <p:cNvPr id="5" name="Oval 4"/>
          <p:cNvSpPr/>
          <p:nvPr/>
        </p:nvSpPr>
        <p:spPr>
          <a:xfrm>
            <a:off x="3643365" y="3429929"/>
            <a:ext cx="2106999" cy="2107273"/>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sp>
        <p:nvSpPr>
          <p:cNvPr id="6" name="Oval 5"/>
          <p:cNvSpPr/>
          <p:nvPr/>
        </p:nvSpPr>
        <p:spPr>
          <a:xfrm>
            <a:off x="5514948" y="2621308"/>
            <a:ext cx="1872887" cy="187313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sp>
        <p:nvSpPr>
          <p:cNvPr id="8" name="Oval 7"/>
          <p:cNvSpPr/>
          <p:nvPr/>
        </p:nvSpPr>
        <p:spPr>
          <a:xfrm>
            <a:off x="7181581" y="3651989"/>
            <a:ext cx="1377798" cy="1377977"/>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en-US">
              <a:latin typeface="+mn-ea"/>
            </a:endParaRPr>
          </a:p>
        </p:txBody>
      </p:sp>
      <p:sp>
        <p:nvSpPr>
          <p:cNvPr id="11" name="Oval 10"/>
          <p:cNvSpPr/>
          <p:nvPr/>
        </p:nvSpPr>
        <p:spPr>
          <a:xfrm>
            <a:off x="1877618" y="1710311"/>
            <a:ext cx="2289599" cy="2289897"/>
          </a:xfrm>
          <a:prstGeom prst="ellipse">
            <a:avLst/>
          </a:prstGeom>
          <a:effectLst>
            <a:innerShdw blurRad="114300">
              <a:prstClr val="black"/>
            </a:innerShdw>
          </a:effectLst>
        </p:spPr>
        <p:style>
          <a:lnRef idx="3">
            <a:schemeClr val="lt1"/>
          </a:lnRef>
          <a:fillRef idx="1">
            <a:schemeClr val="accent2"/>
          </a:fillRef>
          <a:effectRef idx="1">
            <a:schemeClr val="accent2"/>
          </a:effectRef>
          <a:fontRef idx="minor">
            <a:schemeClr val="lt1"/>
          </a:fontRef>
        </p:style>
        <p:txBody>
          <a:bodyPr lIns="121908" tIns="60954" rIns="121908" bIns="60954" rtlCol="0" anchor="ctr"/>
          <a:lstStyle/>
          <a:p>
            <a:pPr algn="ctr"/>
            <a:r>
              <a:rPr lang="zh-CN" altLang="en-US" sz="1900" b="1" dirty="0">
                <a:latin typeface="+mn-ea"/>
              </a:rPr>
              <a:t>计划</a:t>
            </a:r>
            <a:br>
              <a:rPr lang="en-US" b="1" dirty="0">
                <a:latin typeface="+mn-ea"/>
              </a:rPr>
            </a:br>
            <a:r>
              <a:rPr lang="en-US" sz="8800" b="1" dirty="0">
                <a:latin typeface="+mn-ea"/>
              </a:rPr>
              <a:t>A</a:t>
            </a:r>
            <a:endParaRPr lang="en-US" b="1" dirty="0">
              <a:latin typeface="+mn-ea"/>
            </a:endParaRPr>
          </a:p>
        </p:txBody>
      </p:sp>
      <p:sp>
        <p:nvSpPr>
          <p:cNvPr id="12" name="Oval 11"/>
          <p:cNvSpPr/>
          <p:nvPr/>
        </p:nvSpPr>
        <p:spPr>
          <a:xfrm>
            <a:off x="3791141" y="3577723"/>
            <a:ext cx="1811444" cy="1811680"/>
          </a:xfrm>
          <a:prstGeom prst="ellipse">
            <a:avLst/>
          </a:prstGeom>
          <a:effectLst>
            <a:innerShdw blurRad="114300">
              <a:prstClr val="black"/>
            </a:innerShdw>
          </a:effectLst>
        </p:spPr>
        <p:style>
          <a:lnRef idx="3">
            <a:schemeClr val="lt1"/>
          </a:lnRef>
          <a:fillRef idx="1">
            <a:schemeClr val="accent4"/>
          </a:fillRef>
          <a:effectRef idx="1">
            <a:schemeClr val="accent4"/>
          </a:effectRef>
          <a:fontRef idx="minor">
            <a:schemeClr val="lt1"/>
          </a:fontRef>
        </p:style>
        <p:txBody>
          <a:bodyPr lIns="121908" tIns="60954" rIns="121908" bIns="60954" rtlCol="0" anchor="ctr"/>
          <a:lstStyle/>
          <a:p>
            <a:pPr algn="ctr"/>
            <a:r>
              <a:rPr lang="zh-CN" altLang="en-US" sz="1500" b="1" dirty="0">
                <a:latin typeface="+mn-ea"/>
              </a:rPr>
              <a:t>计划</a:t>
            </a:r>
            <a:br>
              <a:rPr lang="en-US" sz="1500" b="1" dirty="0">
                <a:latin typeface="+mn-ea"/>
              </a:rPr>
            </a:br>
            <a:r>
              <a:rPr lang="en-US" sz="7200" b="1" dirty="0">
                <a:latin typeface="+mn-ea"/>
              </a:rPr>
              <a:t>B</a:t>
            </a:r>
            <a:endParaRPr lang="en-US" sz="1500" b="1" dirty="0">
              <a:latin typeface="+mn-ea"/>
            </a:endParaRPr>
          </a:p>
        </p:txBody>
      </p:sp>
      <p:sp>
        <p:nvSpPr>
          <p:cNvPr id="13" name="Oval 12"/>
          <p:cNvSpPr/>
          <p:nvPr/>
        </p:nvSpPr>
        <p:spPr>
          <a:xfrm>
            <a:off x="5659533" y="2765911"/>
            <a:ext cx="1583718" cy="1583924"/>
          </a:xfrm>
          <a:prstGeom prst="ellipse">
            <a:avLst/>
          </a:prstGeom>
          <a:effectLst>
            <a:innerShdw blurRad="114300">
              <a:prstClr val="black"/>
            </a:innerShdw>
          </a:effectLst>
        </p:spPr>
        <p:style>
          <a:lnRef idx="3">
            <a:schemeClr val="lt1"/>
          </a:lnRef>
          <a:fillRef idx="1">
            <a:schemeClr val="accent5"/>
          </a:fillRef>
          <a:effectRef idx="1">
            <a:schemeClr val="accent5"/>
          </a:effectRef>
          <a:fontRef idx="minor">
            <a:schemeClr val="lt1"/>
          </a:fontRef>
        </p:style>
        <p:txBody>
          <a:bodyPr lIns="121908" tIns="60954" rIns="121908" bIns="60954" rtlCol="0" anchor="ctr"/>
          <a:lstStyle/>
          <a:p>
            <a:pPr algn="ctr"/>
            <a:r>
              <a:rPr lang="zh-CN" altLang="en-US" sz="1500" b="1" dirty="0">
                <a:latin typeface="+mn-ea"/>
              </a:rPr>
              <a:t>计划</a:t>
            </a:r>
            <a:br>
              <a:rPr lang="en-US" sz="1500" b="1" dirty="0">
                <a:latin typeface="+mn-ea"/>
              </a:rPr>
            </a:br>
            <a:r>
              <a:rPr lang="en-US" sz="7200" b="1" dirty="0">
                <a:latin typeface="+mn-ea"/>
              </a:rPr>
              <a:t>C</a:t>
            </a:r>
            <a:endParaRPr lang="en-US" sz="1500" b="1" dirty="0">
              <a:latin typeface="+mn-ea"/>
            </a:endParaRPr>
          </a:p>
        </p:txBody>
      </p:sp>
      <p:sp>
        <p:nvSpPr>
          <p:cNvPr id="14" name="Oval 13"/>
          <p:cNvSpPr/>
          <p:nvPr/>
        </p:nvSpPr>
        <p:spPr>
          <a:xfrm>
            <a:off x="7291177" y="3761598"/>
            <a:ext cx="1158604" cy="1158755"/>
          </a:xfrm>
          <a:prstGeom prst="ellipse">
            <a:avLst/>
          </a:prstGeom>
          <a:effectLst>
            <a:innerShdw blurRad="114300">
              <a:prstClr val="black"/>
            </a:innerShdw>
          </a:effectLst>
        </p:spPr>
        <p:style>
          <a:lnRef idx="3">
            <a:schemeClr val="lt1"/>
          </a:lnRef>
          <a:fillRef idx="1">
            <a:schemeClr val="accent6"/>
          </a:fillRef>
          <a:effectRef idx="1">
            <a:schemeClr val="accent6"/>
          </a:effectRef>
          <a:fontRef idx="minor">
            <a:schemeClr val="lt1"/>
          </a:fontRef>
        </p:style>
        <p:txBody>
          <a:bodyPr lIns="121908" tIns="60954" rIns="121908" bIns="60954" rtlCol="0" anchor="ctr"/>
          <a:lstStyle/>
          <a:p>
            <a:pPr algn="ctr"/>
            <a:r>
              <a:rPr lang="zh-CN" altLang="en-US" sz="1100" b="1" dirty="0">
                <a:latin typeface="+mn-ea"/>
              </a:rPr>
              <a:t>计划</a:t>
            </a:r>
            <a:br>
              <a:rPr lang="en-US" sz="1100" b="1" dirty="0">
                <a:latin typeface="+mn-ea"/>
              </a:rPr>
            </a:br>
            <a:r>
              <a:rPr lang="en-US" sz="4800" b="1" dirty="0">
                <a:latin typeface="+mn-ea"/>
              </a:rPr>
              <a:t>D</a:t>
            </a:r>
            <a:endParaRPr lang="en-US" sz="1100" b="1" dirty="0">
              <a:latin typeface="+mn-ea"/>
            </a:endParaRPr>
          </a:p>
        </p:txBody>
      </p:sp>
      <p:grpSp>
        <p:nvGrpSpPr>
          <p:cNvPr id="29" name="Group 28"/>
          <p:cNvGrpSpPr/>
          <p:nvPr/>
        </p:nvGrpSpPr>
        <p:grpSpPr>
          <a:xfrm>
            <a:off x="4207851" y="2226228"/>
            <a:ext cx="2070622" cy="442541"/>
            <a:chOff x="2632242" y="1669670"/>
            <a:chExt cx="1553169" cy="331906"/>
          </a:xfrm>
        </p:grpSpPr>
        <p:grpSp>
          <p:nvGrpSpPr>
            <p:cNvPr id="27" name="Group 26"/>
            <p:cNvGrpSpPr/>
            <p:nvPr/>
          </p:nvGrpSpPr>
          <p:grpSpPr>
            <a:xfrm>
              <a:off x="2632242" y="1733550"/>
              <a:ext cx="1406358" cy="268026"/>
              <a:chOff x="2646236" y="1733550"/>
              <a:chExt cx="1406358" cy="268026"/>
            </a:xfrm>
          </p:grpSpPr>
          <p:cxnSp>
            <p:nvCxnSpPr>
              <p:cNvPr id="22" name="Straight Connector 21"/>
              <p:cNvCxnSpPr/>
              <p:nvPr/>
            </p:nvCxnSpPr>
            <p:spPr>
              <a:xfrm flipV="1">
                <a:off x="2646236" y="1733550"/>
                <a:ext cx="173164" cy="26802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8" idx="2"/>
              </p:cNvCxnSpPr>
              <p:nvPr/>
            </p:nvCxnSpPr>
            <p:spPr>
              <a:xfrm>
                <a:off x="2805112" y="1743076"/>
                <a:ext cx="1247482"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8" name="Oval 27"/>
            <p:cNvSpPr/>
            <p:nvPr/>
          </p:nvSpPr>
          <p:spPr>
            <a:xfrm>
              <a:off x="4038600" y="1669670"/>
              <a:ext cx="146811" cy="146811"/>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31" name="Group 30"/>
          <p:cNvGrpSpPr/>
          <p:nvPr/>
        </p:nvGrpSpPr>
        <p:grpSpPr>
          <a:xfrm flipH="1" flipV="1">
            <a:off x="1917694" y="5341454"/>
            <a:ext cx="2249523" cy="445167"/>
            <a:chOff x="2632242" y="1667701"/>
            <a:chExt cx="1687362" cy="333875"/>
          </a:xfrm>
        </p:grpSpPr>
        <p:grpSp>
          <p:nvGrpSpPr>
            <p:cNvPr id="32" name="Group 31"/>
            <p:cNvGrpSpPr/>
            <p:nvPr/>
          </p:nvGrpSpPr>
          <p:grpSpPr>
            <a:xfrm>
              <a:off x="2632242" y="1733550"/>
              <a:ext cx="1531025" cy="268026"/>
              <a:chOff x="2646236" y="1733550"/>
              <a:chExt cx="1531025" cy="268026"/>
            </a:xfrm>
          </p:grpSpPr>
          <p:cxnSp>
            <p:nvCxnSpPr>
              <p:cNvPr id="34" name="Straight Connector 33"/>
              <p:cNvCxnSpPr/>
              <p:nvPr/>
            </p:nvCxnSpPr>
            <p:spPr>
              <a:xfrm flipV="1">
                <a:off x="2646236" y="1733550"/>
                <a:ext cx="173164" cy="26802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2809874" y="1741107"/>
                <a:ext cx="1367387" cy="196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Oval 32"/>
            <p:cNvSpPr/>
            <p:nvPr/>
          </p:nvSpPr>
          <p:spPr>
            <a:xfrm>
              <a:off x="4172793" y="1667701"/>
              <a:ext cx="146811" cy="146811"/>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36" name="Group 35"/>
          <p:cNvGrpSpPr/>
          <p:nvPr/>
        </p:nvGrpSpPr>
        <p:grpSpPr>
          <a:xfrm flipV="1">
            <a:off x="8442175" y="4697770"/>
            <a:ext cx="2211981" cy="445167"/>
            <a:chOff x="2632242" y="1667701"/>
            <a:chExt cx="1659202" cy="333875"/>
          </a:xfrm>
        </p:grpSpPr>
        <p:grpSp>
          <p:nvGrpSpPr>
            <p:cNvPr id="37" name="Group 36"/>
            <p:cNvGrpSpPr/>
            <p:nvPr/>
          </p:nvGrpSpPr>
          <p:grpSpPr>
            <a:xfrm>
              <a:off x="2632242" y="1733550"/>
              <a:ext cx="1512391" cy="268026"/>
              <a:chOff x="2646236" y="1733550"/>
              <a:chExt cx="1512391" cy="268026"/>
            </a:xfrm>
          </p:grpSpPr>
          <p:cxnSp>
            <p:nvCxnSpPr>
              <p:cNvPr id="39" name="Straight Connector 38"/>
              <p:cNvCxnSpPr/>
              <p:nvPr/>
            </p:nvCxnSpPr>
            <p:spPr>
              <a:xfrm flipV="1">
                <a:off x="2646236" y="1733550"/>
                <a:ext cx="173164" cy="26802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805112" y="1741107"/>
                <a:ext cx="1353515" cy="196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8" name="Oval 37"/>
            <p:cNvSpPr/>
            <p:nvPr/>
          </p:nvSpPr>
          <p:spPr>
            <a:xfrm>
              <a:off x="4144633" y="1667701"/>
              <a:ext cx="146811" cy="146811"/>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41" name="Group 40"/>
          <p:cNvGrpSpPr/>
          <p:nvPr/>
        </p:nvGrpSpPr>
        <p:grpSpPr>
          <a:xfrm>
            <a:off x="7291178" y="3112707"/>
            <a:ext cx="2143937" cy="445167"/>
            <a:chOff x="2632242" y="1667701"/>
            <a:chExt cx="1608162" cy="333875"/>
          </a:xfrm>
        </p:grpSpPr>
        <p:grpSp>
          <p:nvGrpSpPr>
            <p:cNvPr id="42" name="Group 41"/>
            <p:cNvGrpSpPr/>
            <p:nvPr/>
          </p:nvGrpSpPr>
          <p:grpSpPr>
            <a:xfrm>
              <a:off x="2632242" y="1733550"/>
              <a:ext cx="1449446" cy="268026"/>
              <a:chOff x="2646236" y="1733550"/>
              <a:chExt cx="1449446" cy="268026"/>
            </a:xfrm>
          </p:grpSpPr>
          <p:cxnSp>
            <p:nvCxnSpPr>
              <p:cNvPr id="44" name="Straight Connector 43"/>
              <p:cNvCxnSpPr/>
              <p:nvPr/>
            </p:nvCxnSpPr>
            <p:spPr>
              <a:xfrm flipV="1">
                <a:off x="2646236" y="1733550"/>
                <a:ext cx="173164" cy="26802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2807495" y="1741107"/>
                <a:ext cx="1288187" cy="196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3" name="Oval 42"/>
            <p:cNvSpPr/>
            <p:nvPr/>
          </p:nvSpPr>
          <p:spPr>
            <a:xfrm>
              <a:off x="4093593" y="1667701"/>
              <a:ext cx="146811" cy="146811"/>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51" name="TextBox 50"/>
          <p:cNvSpPr txBox="1"/>
          <p:nvPr/>
        </p:nvSpPr>
        <p:spPr>
          <a:xfrm>
            <a:off x="4357531" y="1942069"/>
            <a:ext cx="1920943" cy="415486"/>
          </a:xfrm>
          <a:prstGeom prst="rect">
            <a:avLst/>
          </a:prstGeom>
          <a:noFill/>
        </p:spPr>
        <p:txBody>
          <a:bodyPr wrap="square" lIns="121908" tIns="60954" rIns="121908" bIns="60954" rtlCol="0">
            <a:spAutoFit/>
          </a:bodyPr>
          <a:lstStyle/>
          <a:p>
            <a:r>
              <a:rPr lang="zh-CN" altLang="en-US" sz="1900" dirty="0">
                <a:solidFill>
                  <a:schemeClr val="tx1">
                    <a:lumMod val="50000"/>
                    <a:lumOff val="50000"/>
                  </a:schemeClr>
                </a:solidFill>
                <a:latin typeface="+mn-ea"/>
              </a:rPr>
              <a:t>添加标题 </a:t>
            </a:r>
            <a:r>
              <a:rPr lang="en-US" altLang="zh-CN" sz="1900" dirty="0">
                <a:solidFill>
                  <a:schemeClr val="tx1">
                    <a:lumMod val="50000"/>
                    <a:lumOff val="50000"/>
                  </a:schemeClr>
                </a:solidFill>
                <a:latin typeface="+mn-ea"/>
              </a:rPr>
              <a:t>1</a:t>
            </a:r>
            <a:endParaRPr lang="en-US" sz="1900" dirty="0">
              <a:solidFill>
                <a:schemeClr val="tx1">
                  <a:lumMod val="50000"/>
                  <a:lumOff val="50000"/>
                </a:schemeClr>
              </a:solidFill>
              <a:latin typeface="+mn-ea"/>
            </a:endParaRPr>
          </a:p>
        </p:txBody>
      </p:sp>
      <p:sp>
        <p:nvSpPr>
          <p:cNvPr id="46" name="TextBox 45"/>
          <p:cNvSpPr txBox="1"/>
          <p:nvPr/>
        </p:nvSpPr>
        <p:spPr>
          <a:xfrm>
            <a:off x="2134118" y="5253832"/>
            <a:ext cx="1920943" cy="415486"/>
          </a:xfrm>
          <a:prstGeom prst="rect">
            <a:avLst/>
          </a:prstGeom>
          <a:noFill/>
        </p:spPr>
        <p:txBody>
          <a:bodyPr wrap="square" lIns="121908" tIns="60954" rIns="121908" bIns="60954" rtlCol="0">
            <a:spAutoFit/>
          </a:bodyPr>
          <a:lstStyle/>
          <a:p>
            <a:r>
              <a:rPr lang="zh-CN" altLang="en-US" sz="1900" dirty="0">
                <a:solidFill>
                  <a:schemeClr val="tx1">
                    <a:lumMod val="50000"/>
                    <a:lumOff val="50000"/>
                  </a:schemeClr>
                </a:solidFill>
                <a:latin typeface="+mn-ea"/>
              </a:rPr>
              <a:t>添加标题 </a:t>
            </a:r>
            <a:r>
              <a:rPr lang="en-US" altLang="zh-CN" sz="1900" dirty="0">
                <a:solidFill>
                  <a:schemeClr val="tx1">
                    <a:lumMod val="50000"/>
                    <a:lumOff val="50000"/>
                  </a:schemeClr>
                </a:solidFill>
                <a:latin typeface="+mn-ea"/>
              </a:rPr>
              <a:t>2</a:t>
            </a:r>
            <a:endParaRPr lang="en-US" sz="1900" dirty="0">
              <a:solidFill>
                <a:schemeClr val="tx1">
                  <a:lumMod val="50000"/>
                  <a:lumOff val="50000"/>
                </a:schemeClr>
              </a:solidFill>
              <a:latin typeface="+mn-ea"/>
            </a:endParaRPr>
          </a:p>
        </p:txBody>
      </p:sp>
      <p:sp>
        <p:nvSpPr>
          <p:cNvPr id="48" name="TextBox 47"/>
          <p:cNvSpPr txBox="1"/>
          <p:nvPr/>
        </p:nvSpPr>
        <p:spPr>
          <a:xfrm>
            <a:off x="7506163" y="2827286"/>
            <a:ext cx="1920943" cy="415486"/>
          </a:xfrm>
          <a:prstGeom prst="rect">
            <a:avLst/>
          </a:prstGeom>
          <a:noFill/>
        </p:spPr>
        <p:txBody>
          <a:bodyPr wrap="square" lIns="121908" tIns="60954" rIns="121908" bIns="60954" rtlCol="0">
            <a:spAutoFit/>
          </a:bodyPr>
          <a:lstStyle/>
          <a:p>
            <a:r>
              <a:rPr lang="zh-CN" altLang="en-US" sz="1900" dirty="0">
                <a:solidFill>
                  <a:schemeClr val="tx1">
                    <a:lumMod val="50000"/>
                    <a:lumOff val="50000"/>
                  </a:schemeClr>
                </a:solidFill>
                <a:latin typeface="+mn-ea"/>
              </a:rPr>
              <a:t>添加标题 </a:t>
            </a:r>
            <a:r>
              <a:rPr lang="en-US" altLang="zh-CN" sz="1900" dirty="0">
                <a:solidFill>
                  <a:schemeClr val="tx1">
                    <a:lumMod val="50000"/>
                    <a:lumOff val="50000"/>
                  </a:schemeClr>
                </a:solidFill>
                <a:latin typeface="+mn-ea"/>
              </a:rPr>
              <a:t>3</a:t>
            </a:r>
            <a:endParaRPr lang="en-US" sz="1900" dirty="0">
              <a:solidFill>
                <a:schemeClr val="tx1">
                  <a:lumMod val="50000"/>
                  <a:lumOff val="50000"/>
                </a:schemeClr>
              </a:solidFill>
              <a:latin typeface="+mn-ea"/>
            </a:endParaRPr>
          </a:p>
        </p:txBody>
      </p:sp>
      <p:sp>
        <p:nvSpPr>
          <p:cNvPr id="49" name="TextBox 48"/>
          <p:cNvSpPr txBox="1"/>
          <p:nvPr/>
        </p:nvSpPr>
        <p:spPr>
          <a:xfrm>
            <a:off x="8698989" y="4619596"/>
            <a:ext cx="1920943" cy="415486"/>
          </a:xfrm>
          <a:prstGeom prst="rect">
            <a:avLst/>
          </a:prstGeom>
          <a:noFill/>
        </p:spPr>
        <p:txBody>
          <a:bodyPr wrap="square" lIns="121908" tIns="60954" rIns="121908" bIns="60954" rtlCol="0">
            <a:spAutoFit/>
          </a:bodyPr>
          <a:lstStyle/>
          <a:p>
            <a:r>
              <a:rPr lang="zh-CN" altLang="en-US" sz="1900" dirty="0">
                <a:solidFill>
                  <a:schemeClr val="tx1">
                    <a:lumMod val="50000"/>
                    <a:lumOff val="50000"/>
                  </a:schemeClr>
                </a:solidFill>
                <a:latin typeface="+mn-ea"/>
              </a:rPr>
              <a:t>添加标题 </a:t>
            </a:r>
            <a:r>
              <a:rPr lang="en-US" altLang="zh-CN" sz="1900" dirty="0">
                <a:solidFill>
                  <a:schemeClr val="tx1">
                    <a:lumMod val="50000"/>
                    <a:lumOff val="50000"/>
                  </a:schemeClr>
                </a:solidFill>
                <a:latin typeface="+mn-ea"/>
              </a:rPr>
              <a:t>4</a:t>
            </a:r>
            <a:endParaRPr lang="en-US" sz="1900" dirty="0">
              <a:solidFill>
                <a:schemeClr val="tx1">
                  <a:lumMod val="50000"/>
                  <a:lumOff val="50000"/>
                </a:schemeClr>
              </a:solidFill>
              <a:latin typeface="+mn-ea"/>
            </a:endParaRPr>
          </a:p>
        </p:txBody>
      </p:sp>
      <p:sp>
        <p:nvSpPr>
          <p:cNvPr id="7" name="标题 6"/>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par>
                                <p:cTn id="45" presetID="22" presetClass="entr" presetSubtype="8"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left)">
                                      <p:cBhvr>
                                        <p:cTn id="47" dur="500"/>
                                        <p:tgtEl>
                                          <p:spTgt spid="41"/>
                                        </p:tgtEl>
                                      </p:cBhvr>
                                    </p:animEffect>
                                  </p:childTnLst>
                                </p:cTn>
                              </p:par>
                              <p:par>
                                <p:cTn id="48" presetID="22" presetClass="entr" presetSubtype="8"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left)">
                                      <p:cBhvr>
                                        <p:cTn id="50" dur="500"/>
                                        <p:tgtEl>
                                          <p:spTgt spid="36"/>
                                        </p:tgtEl>
                                      </p:cBhvr>
                                    </p:animEffect>
                                  </p:childTnLst>
                                </p:cTn>
                              </p:par>
                              <p:par>
                                <p:cTn id="51" presetID="22" presetClass="entr" presetSubtype="1"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up)">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11" grpId="0" animBg="1"/>
      <p:bldP spid="12" grpId="0" animBg="1"/>
      <p:bldP spid="13" grpId="0" animBg="1"/>
      <p:bldP spid="14" grpId="0" animBg="1"/>
      <p:bldP spid="51" grpId="0"/>
      <p:bldP spid="46" grpId="0"/>
      <p:bldP spid="48"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screen"/>
          <a:stretch>
            <a:fillRect/>
          </a:stretch>
        </p:blipFill>
        <p:spPr bwMode="auto">
          <a:xfrm>
            <a:off x="3459412" y="1377509"/>
            <a:ext cx="2480332" cy="137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Administrator\Desktop\218.png"/>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ackgroundRemoval t="0" b="99412" l="0" r="100000">
                        <a14:foregroundMark x1="12079" y1="94118" x2="12079" y2="94118"/>
                        <a14:foregroundMark x1="594" y1="10588" x2="594" y2="10588"/>
                      </a14:backgroundRemoval>
                    </a14:imgEffect>
                  </a14:imgLayer>
                </a14:imgProps>
              </a:ext>
            </a:extLst>
          </a:blip>
          <a:srcRect/>
          <a:stretch>
            <a:fillRect/>
          </a:stretch>
        </p:blipFill>
        <p:spPr bwMode="auto">
          <a:xfrm flipH="1">
            <a:off x="8417682" y="0"/>
            <a:ext cx="378233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360云盘\02-个人资料\！PPT图片及版面资源\06-PPT精选插图\02-商务\188141-12052214260792.jpg"/>
          <p:cNvPicPr>
            <a:picLocks noChangeAspect="1" noChangeArrowheads="1"/>
          </p:cNvPicPr>
          <p:nvPr/>
        </p:nvPicPr>
        <p:blipFill rotWithShape="1">
          <a:blip r:embed="rId6" cstate="screen"/>
          <a:srcRect/>
          <a:stretch>
            <a:fillRect/>
          </a:stretch>
        </p:blipFill>
        <p:spPr bwMode="auto">
          <a:xfrm>
            <a:off x="6064456" y="2900943"/>
            <a:ext cx="2417019" cy="13601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7" cstate="screen"/>
          <a:srcRect/>
          <a:stretch>
            <a:fillRect/>
          </a:stretch>
        </p:blipFill>
        <p:spPr bwMode="auto">
          <a:xfrm>
            <a:off x="901351" y="2900943"/>
            <a:ext cx="2443610" cy="136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组合 9"/>
          <p:cNvGrpSpPr/>
          <p:nvPr/>
        </p:nvGrpSpPr>
        <p:grpSpPr>
          <a:xfrm>
            <a:off x="6064456" y="1377509"/>
            <a:ext cx="2417019" cy="1376497"/>
            <a:chOff x="3946913" y="1827911"/>
            <a:chExt cx="1958168" cy="1283142"/>
          </a:xfrm>
        </p:grpSpPr>
        <p:sp>
          <p:nvSpPr>
            <p:cNvPr id="11" name="矩形 10"/>
            <p:cNvSpPr/>
            <p:nvPr/>
          </p:nvSpPr>
          <p:spPr>
            <a:xfrm>
              <a:off x="3946913" y="1827911"/>
              <a:ext cx="1958168" cy="1283142"/>
            </a:xfrm>
            <a:prstGeom prst="rect">
              <a:avLst/>
            </a:prstGeom>
            <a:solidFill>
              <a:schemeClr val="accent3"/>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28395">
                <a:defRPr/>
              </a:pPr>
              <a:endParaRPr lang="zh-CN" altLang="en-US" sz="1700">
                <a:solidFill>
                  <a:sysClr val="window" lastClr="FFFFFF"/>
                </a:solidFill>
                <a:latin typeface="微软雅黑" panose="020B0503020204020204" pitchFamily="34" charset="-122"/>
                <a:ea typeface="微软雅黑" panose="020B0503020204020204" pitchFamily="34" charset="-122"/>
              </a:endParaRPr>
            </a:p>
          </p:txBody>
        </p:sp>
        <p:sp>
          <p:nvSpPr>
            <p:cNvPr id="12" name="TextBox 17"/>
            <p:cNvSpPr txBox="1">
              <a:spLocks noChangeArrowheads="1"/>
            </p:cNvSpPr>
            <p:nvPr/>
          </p:nvSpPr>
          <p:spPr bwMode="auto">
            <a:xfrm flipH="1">
              <a:off x="4287376" y="2218785"/>
              <a:ext cx="1335298" cy="44470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128395">
                <a:defRPr/>
              </a:pPr>
              <a:r>
                <a:rPr lang="zh-CN" altLang="en-US" sz="2500" b="1" kern="0" dirty="0">
                  <a:solidFill>
                    <a:sysClr val="window" lastClr="FFFFFF">
                      <a:lumMod val="95000"/>
                    </a:sysClr>
                  </a:solidFill>
                  <a:latin typeface="微软雅黑" panose="020B0503020204020204" pitchFamily="34" charset="-122"/>
                  <a:ea typeface="微软雅黑" panose="020B0503020204020204" pitchFamily="34" charset="-122"/>
                </a:rPr>
                <a:t>填加文字</a:t>
              </a:r>
              <a:endParaRPr lang="en-US" altLang="zh-CN" sz="2500" b="1"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01353" y="1377509"/>
            <a:ext cx="2443610" cy="1376497"/>
            <a:chOff x="0" y="2095862"/>
            <a:chExt cx="1979711" cy="1283142"/>
          </a:xfrm>
          <a:solidFill>
            <a:schemeClr val="bg2"/>
          </a:solidFill>
        </p:grpSpPr>
        <p:sp>
          <p:nvSpPr>
            <p:cNvPr id="14" name="矩形 13"/>
            <p:cNvSpPr/>
            <p:nvPr/>
          </p:nvSpPr>
          <p:spPr>
            <a:xfrm>
              <a:off x="0" y="2095862"/>
              <a:ext cx="1979711" cy="1283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TextBox 18"/>
            <p:cNvSpPr txBox="1">
              <a:spLocks noChangeArrowheads="1"/>
            </p:cNvSpPr>
            <p:nvPr/>
          </p:nvSpPr>
          <p:spPr bwMode="auto">
            <a:xfrm flipH="1">
              <a:off x="379065" y="2486736"/>
              <a:ext cx="1335298" cy="44470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500" b="1" kern="0" dirty="0">
                  <a:solidFill>
                    <a:sysClr val="window" lastClr="FFFFFF">
                      <a:lumMod val="95000"/>
                    </a:sysClr>
                  </a:solidFill>
                  <a:latin typeface="微软雅黑" panose="020B0503020204020204" pitchFamily="34" charset="-122"/>
                  <a:ea typeface="微软雅黑" panose="020B0503020204020204" pitchFamily="34" charset="-122"/>
                </a:rPr>
                <a:t>填加文字</a:t>
              </a:r>
              <a:endParaRPr lang="en-US" altLang="zh-CN" sz="2500" b="1"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459413" y="2900943"/>
            <a:ext cx="2480333" cy="1360151"/>
            <a:chOff x="2072433" y="511758"/>
            <a:chExt cx="2009463" cy="1267904"/>
          </a:xfrm>
        </p:grpSpPr>
        <p:sp>
          <p:nvSpPr>
            <p:cNvPr id="17" name="矩形 16"/>
            <p:cNvSpPr/>
            <p:nvPr/>
          </p:nvSpPr>
          <p:spPr>
            <a:xfrm>
              <a:off x="2072433" y="511758"/>
              <a:ext cx="2009463" cy="1267904"/>
            </a:xfrm>
            <a:prstGeom prst="rect">
              <a:avLst/>
            </a:prstGeom>
            <a:solidFill>
              <a:schemeClr val="accent2"/>
            </a:solidFill>
            <a:ln w="25400" cap="flat" cmpd="sng" algn="ctr">
              <a:noFill/>
              <a:prstDash val="solid"/>
            </a:ln>
            <a:effectLst/>
          </p:spPr>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128395">
                <a:defRPr/>
              </a:pPr>
              <a:endParaRPr lang="zh-CN" altLang="en-US" sz="1700">
                <a:solidFill>
                  <a:sysClr val="window" lastClr="FFFFFF"/>
                </a:solidFill>
                <a:latin typeface="微软雅黑" panose="020B0503020204020204" pitchFamily="34" charset="-122"/>
                <a:ea typeface="微软雅黑" panose="020B0503020204020204" pitchFamily="34" charset="-122"/>
              </a:endParaRPr>
            </a:p>
          </p:txBody>
        </p:sp>
        <p:sp>
          <p:nvSpPr>
            <p:cNvPr id="18" name="TextBox 18"/>
            <p:cNvSpPr txBox="1">
              <a:spLocks noChangeArrowheads="1"/>
            </p:cNvSpPr>
            <p:nvPr/>
          </p:nvSpPr>
          <p:spPr bwMode="auto">
            <a:xfrm flipH="1">
              <a:off x="2467297" y="901751"/>
              <a:ext cx="1335298" cy="444700"/>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500" b="1" kern="0" dirty="0">
                  <a:solidFill>
                    <a:sysClr val="window" lastClr="FFFFFF">
                      <a:lumMod val="95000"/>
                    </a:sysClr>
                  </a:solidFill>
                  <a:latin typeface="微软雅黑" panose="020B0503020204020204" pitchFamily="34" charset="-122"/>
                  <a:ea typeface="微软雅黑" panose="020B0503020204020204" pitchFamily="34" charset="-122"/>
                </a:rPr>
                <a:t>填加文字</a:t>
              </a:r>
              <a:endParaRPr lang="en-US" altLang="zh-CN" sz="2500" b="1" kern="0" dirty="0">
                <a:solidFill>
                  <a:sysClr val="window" lastClr="FFFFFF">
                    <a:lumMod val="95000"/>
                  </a:sysClr>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a:off x="795402" y="4341102"/>
            <a:ext cx="7988548" cy="1277372"/>
          </a:xfrm>
          <a:prstGeom prst="rect">
            <a:avLst/>
          </a:prstGeom>
          <a:noFill/>
        </p:spPr>
        <p:txBody>
          <a:bodyPr wrap="square" lIns="112862" tIns="56432" rIns="112862" bIns="56432" rtlCol="0">
            <a:spAutoFit/>
          </a:bodyPr>
          <a:lstStyle/>
          <a:p>
            <a:pPr>
              <a:lnSpc>
                <a:spcPct val="150000"/>
              </a:lnSpc>
            </a:pPr>
            <a:r>
              <a:rPr lang="zh-CN" altLang="en-US" sz="2300" b="1" dirty="0">
                <a:solidFill>
                  <a:schemeClr val="accent1"/>
                </a:solidFill>
                <a:latin typeface="+mj-ea"/>
                <a:ea typeface="+mj-ea"/>
              </a:rPr>
              <a:t>单击填加标题</a:t>
            </a:r>
            <a:endParaRPr lang="en-US" altLang="zh-CN" sz="2300" b="1" dirty="0">
              <a:solidFill>
                <a:schemeClr val="accent1"/>
              </a:solidFill>
              <a:latin typeface="+mj-ea"/>
              <a:ea typeface="+mj-ea"/>
            </a:endParaRPr>
          </a:p>
          <a:p>
            <a:pPr>
              <a:lnSpc>
                <a:spcPct val="130000"/>
              </a:lnSpc>
            </a:pPr>
            <a:r>
              <a:rPr lang="zh-CN" altLang="en-US" sz="1600" kern="3000" spc="31" dirty="0">
                <a:solidFill>
                  <a:schemeClr val="tx1">
                    <a:lumMod val="50000"/>
                    <a:lumOff val="50000"/>
                  </a:schemeClr>
                </a:solidFill>
                <a:latin typeface="+mj-ea"/>
                <a:ea typeface="+mj-ea"/>
              </a:rPr>
              <a:t>文字内容需概括精炼，建议与标题相关并符合整体语言风格，语言描述尽量简洁生动。单击此处添加文本内容，语言描述尽量简洁生动。</a:t>
            </a:r>
            <a:endParaRPr lang="en-US" altLang="zh-CN" sz="1600" kern="3000" spc="31" dirty="0">
              <a:solidFill>
                <a:schemeClr val="tx1">
                  <a:lumMod val="50000"/>
                  <a:lumOff val="50000"/>
                </a:schemeClr>
              </a:solidFill>
              <a:latin typeface="+mj-ea"/>
              <a:ea typeface="+mj-ea"/>
            </a:endParaRP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ppt_x</p:attrName>
                                        </p:attrNameLst>
                                      </p:cBhvr>
                                      <p:tavLst>
                                        <p:tav tm="0">
                                          <p:val>
                                            <p:fltVal val="0.5"/>
                                          </p:val>
                                        </p:tav>
                                        <p:tav tm="100000">
                                          <p:val>
                                            <p:strVal val="#ppt_x"/>
                                          </p:val>
                                        </p:tav>
                                      </p:tavLst>
                                    </p:anim>
                                    <p:anim calcmode="lin" valueType="num">
                                      <p:cBhvr>
                                        <p:cTn id="21" dur="500" fill="hold"/>
                                        <p:tgtEl>
                                          <p:spTgt spid="9"/>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 calcmode="lin" valueType="num">
                                      <p:cBhvr>
                                        <p:cTn id="26" dur="500" fill="hold"/>
                                        <p:tgtEl>
                                          <p:spTgt spid="6"/>
                                        </p:tgtEl>
                                        <p:attrNameLst>
                                          <p:attrName>ppt_x</p:attrName>
                                        </p:attrNameLst>
                                      </p:cBhvr>
                                      <p:tavLst>
                                        <p:tav tm="0">
                                          <p:val>
                                            <p:fltVal val="0.5"/>
                                          </p:val>
                                        </p:tav>
                                        <p:tav tm="100000">
                                          <p:val>
                                            <p:strVal val="#ppt_x"/>
                                          </p:val>
                                        </p:tav>
                                      </p:tavLst>
                                    </p:anim>
                                    <p:anim calcmode="lin" valueType="num">
                                      <p:cBhvr>
                                        <p:cTn id="27" dur="500" fill="hold"/>
                                        <p:tgtEl>
                                          <p:spTgt spid="6"/>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5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 calcmode="lin" valueType="num">
                                      <p:cBhvr>
                                        <p:cTn id="32" dur="500" fill="hold"/>
                                        <p:tgtEl>
                                          <p:spTgt spid="16"/>
                                        </p:tgtEl>
                                        <p:attrNameLst>
                                          <p:attrName>ppt_x</p:attrName>
                                        </p:attrNameLst>
                                      </p:cBhvr>
                                      <p:tavLst>
                                        <p:tav tm="0">
                                          <p:val>
                                            <p:fltVal val="0.5"/>
                                          </p:val>
                                        </p:tav>
                                        <p:tav tm="100000">
                                          <p:val>
                                            <p:strVal val="#ppt_x"/>
                                          </p:val>
                                        </p:tav>
                                      </p:tavLst>
                                    </p:anim>
                                    <p:anim calcmode="lin" valueType="num">
                                      <p:cBhvr>
                                        <p:cTn id="33" dur="500" fill="hold"/>
                                        <p:tgtEl>
                                          <p:spTgt spid="16"/>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10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ppt_x</p:attrName>
                                        </p:attrNameLst>
                                      </p:cBhvr>
                                      <p:tavLst>
                                        <p:tav tm="0">
                                          <p:val>
                                            <p:fltVal val="0.5"/>
                                          </p:val>
                                        </p:tav>
                                        <p:tav tm="100000">
                                          <p:val>
                                            <p:strVal val="#ppt_x"/>
                                          </p:val>
                                        </p:tav>
                                      </p:tavLst>
                                    </p:anim>
                                    <p:anim calcmode="lin" valueType="num">
                                      <p:cBhvr>
                                        <p:cTn id="39" dur="500" fill="hold"/>
                                        <p:tgtEl>
                                          <p:spTgt spid="10"/>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25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01697" y="3930834"/>
            <a:ext cx="3783503" cy="2074414"/>
            <a:chOff x="3874406" y="2753366"/>
            <a:chExt cx="3783503" cy="2074414"/>
          </a:xfrm>
        </p:grpSpPr>
        <p:sp>
          <p:nvSpPr>
            <p:cNvPr id="3" name="5"/>
            <p:cNvSpPr/>
            <p:nvPr/>
          </p:nvSpPr>
          <p:spPr>
            <a:xfrm flipH="1">
              <a:off x="3874406" y="2753366"/>
              <a:ext cx="3464410" cy="1077218"/>
            </a:xfrm>
            <a:prstGeom prst="rect">
              <a:avLst/>
            </a:prstGeom>
          </p:spPr>
          <p:txBody>
            <a:bodyPr wrap="none">
              <a:spAutoFit/>
            </a:bodyPr>
            <a:lstStyle/>
            <a:p>
              <a:r>
                <a:rPr lang="zh-CN" altLang="en-US" sz="4000" b="1" dirty="0">
                  <a:solidFill>
                    <a:srgbClr val="37439C"/>
                  </a:solidFill>
                  <a:latin typeface="Bebas" pitchFamily="2" charset="0"/>
                  <a:ea typeface="微软雅黑" panose="020B0503020204020204" pitchFamily="34" charset="-122"/>
                  <a:sym typeface="Bebas" pitchFamily="2" charset="0"/>
                </a:rPr>
                <a:t>完成情况</a:t>
              </a:r>
              <a:endParaRPr lang="en-US" altLang="zh-CN" sz="4000" b="1" dirty="0">
                <a:solidFill>
                  <a:srgbClr val="37439C"/>
                </a:solidFill>
                <a:latin typeface="Bebas" pitchFamily="2" charset="0"/>
                <a:ea typeface="微软雅黑" panose="020B0503020204020204" pitchFamily="34" charset="-122"/>
                <a:sym typeface="Bebas" pitchFamily="2" charset="0"/>
              </a:endParaRPr>
            </a:p>
            <a:p>
              <a:r>
                <a:rPr lang="zh-CN" altLang="en-US" sz="2400" b="1" dirty="0">
                  <a:solidFill>
                    <a:srgbClr val="37439C"/>
                  </a:solidFill>
                </a:rPr>
                <a:t>Company introduction</a:t>
              </a:r>
            </a:p>
          </p:txBody>
        </p:sp>
        <p:sp>
          <p:nvSpPr>
            <p:cNvPr id="4"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rgbClr val="37439C"/>
                  </a:solidFill>
                  <a:latin typeface="+mn-ea"/>
                </a:rPr>
                <a:t>您的内容打在这里，或者通过复制您的文本后，在此框中选择粘贴并选择只保留文字。您的内容打在这里，您的内容打</a:t>
              </a:r>
            </a:p>
          </p:txBody>
        </p:sp>
      </p:grpSp>
      <p:cxnSp>
        <p:nvCxnSpPr>
          <p:cNvPr id="5" name="2"/>
          <p:cNvCxnSpPr/>
          <p:nvPr/>
        </p:nvCxnSpPr>
        <p:spPr>
          <a:xfrm flipH="1">
            <a:off x="6446370" y="5774077"/>
            <a:ext cx="401068" cy="0"/>
          </a:xfrm>
          <a:prstGeom prst="line">
            <a:avLst/>
          </a:prstGeom>
          <a:ln w="38100" cap="rnd">
            <a:solidFill>
              <a:srgbClr val="37439C"/>
            </a:solidFill>
          </a:ln>
        </p:spPr>
        <p:style>
          <a:lnRef idx="1">
            <a:schemeClr val="accent1"/>
          </a:lnRef>
          <a:fillRef idx="0">
            <a:schemeClr val="accent1"/>
          </a:fillRef>
          <a:effectRef idx="0">
            <a:schemeClr val="accent1"/>
          </a:effectRef>
          <a:fontRef idx="minor">
            <a:schemeClr val="tx1"/>
          </a:fontRef>
        </p:style>
      </p:cxnSp>
      <p:sp>
        <p:nvSpPr>
          <p:cNvPr id="6" name="1"/>
          <p:cNvSpPr/>
          <p:nvPr/>
        </p:nvSpPr>
        <p:spPr>
          <a:xfrm flipH="1">
            <a:off x="5646373" y="3284537"/>
            <a:ext cx="2157963" cy="2830198"/>
          </a:xfrm>
          <a:prstGeom prst="rect">
            <a:avLst/>
          </a:prstGeom>
        </p:spPr>
        <p:txBody>
          <a:bodyPr wrap="none">
            <a:spAutoFit/>
          </a:bodyPr>
          <a:lstStyle/>
          <a:p>
            <a:pPr algn="r">
              <a:lnSpc>
                <a:spcPct val="120000"/>
              </a:lnSpc>
            </a:pPr>
            <a:r>
              <a:rPr lang="en-US" altLang="zh-CN" sz="16600" b="1" dirty="0">
                <a:solidFill>
                  <a:srgbClr val="37439C"/>
                </a:solidFill>
                <a:latin typeface="Agency FB" panose="020B0503020202020204" pitchFamily="34" charset="0"/>
                <a:ea typeface="华文细黑" panose="02010600040101010101" pitchFamily="2" charset="-122"/>
              </a:rPr>
              <a:t>03</a:t>
            </a:r>
            <a:endParaRPr lang="zh-CN" altLang="en-US" sz="9600" b="1" dirty="0">
              <a:solidFill>
                <a:srgbClr val="37439C"/>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6" presetClass="entr" presetSubtype="37"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组合 114"/>
          <p:cNvGrpSpPr/>
          <p:nvPr/>
        </p:nvGrpSpPr>
        <p:grpSpPr>
          <a:xfrm>
            <a:off x="4731546" y="2704235"/>
            <a:ext cx="2045016" cy="857176"/>
            <a:chOff x="3326751" y="2376208"/>
            <a:chExt cx="1661787" cy="696453"/>
          </a:xfrm>
        </p:grpSpPr>
        <p:grpSp>
          <p:nvGrpSpPr>
            <p:cNvPr id="116" name="组合 115"/>
            <p:cNvGrpSpPr/>
            <p:nvPr/>
          </p:nvGrpSpPr>
          <p:grpSpPr>
            <a:xfrm>
              <a:off x="3326751" y="2376208"/>
              <a:ext cx="1661787" cy="696453"/>
              <a:chOff x="3326751" y="2376208"/>
              <a:chExt cx="1661787" cy="696453"/>
            </a:xfrm>
          </p:grpSpPr>
          <p:grpSp>
            <p:nvGrpSpPr>
              <p:cNvPr id="118" name="组合 117"/>
              <p:cNvGrpSpPr/>
              <p:nvPr/>
            </p:nvGrpSpPr>
            <p:grpSpPr>
              <a:xfrm>
                <a:off x="3328062" y="2376208"/>
                <a:ext cx="1660476" cy="696453"/>
                <a:chOff x="2402655" y="2641427"/>
                <a:chExt cx="2044380" cy="857473"/>
              </a:xfrm>
              <a:effectLst>
                <a:outerShdw blurRad="292100" dist="419100" dir="6540000" algn="tl" rotWithShape="0">
                  <a:prstClr val="black">
                    <a:alpha val="40000"/>
                  </a:prstClr>
                </a:outerShdw>
              </a:effectLst>
            </p:grpSpPr>
            <p:sp>
              <p:nvSpPr>
                <p:cNvPr id="120" name="矩形 2"/>
                <p:cNvSpPr/>
                <p:nvPr/>
              </p:nvSpPr>
              <p:spPr>
                <a:xfrm>
                  <a:off x="2403013" y="2921205"/>
                  <a:ext cx="1412226" cy="575985"/>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7766 h 580315"/>
                    <a:gd name="connsiteX1-243" fmla="*/ 1473795 w 1473795"/>
                    <a:gd name="connsiteY1-244" fmla="*/ 486873 h 580315"/>
                    <a:gd name="connsiteX2-245" fmla="*/ 1459508 w 1473795"/>
                    <a:gd name="connsiteY2-246" fmla="*/ 580315 h 580315"/>
                    <a:gd name="connsiteX3-247" fmla="*/ 19050 w 1473795"/>
                    <a:gd name="connsiteY3-248" fmla="*/ 115971 h 580315"/>
                    <a:gd name="connsiteX4-249" fmla="*/ 0 w 1473795"/>
                    <a:gd name="connsiteY4-250" fmla="*/ 17766 h 580315"/>
                    <a:gd name="connsiteX0-251" fmla="*/ 0 w 1473795"/>
                    <a:gd name="connsiteY0-252" fmla="*/ 19413 h 581962"/>
                    <a:gd name="connsiteX1-253" fmla="*/ 1473795 w 1473795"/>
                    <a:gd name="connsiteY1-254" fmla="*/ 488520 h 581962"/>
                    <a:gd name="connsiteX2-255" fmla="*/ 1459508 w 1473795"/>
                    <a:gd name="connsiteY2-256" fmla="*/ 581962 h 581962"/>
                    <a:gd name="connsiteX3-257" fmla="*/ 19050 w 1473795"/>
                    <a:gd name="connsiteY3-258" fmla="*/ 117618 h 581962"/>
                    <a:gd name="connsiteX4-259" fmla="*/ 0 w 1473795"/>
                    <a:gd name="connsiteY4-260" fmla="*/ 19413 h 581962"/>
                    <a:gd name="connsiteX0-261" fmla="*/ 0 w 1473795"/>
                    <a:gd name="connsiteY0-262" fmla="*/ 19413 h 581962"/>
                    <a:gd name="connsiteX1-263" fmla="*/ 1473795 w 1473795"/>
                    <a:gd name="connsiteY1-264" fmla="*/ 488520 h 581962"/>
                    <a:gd name="connsiteX2-265" fmla="*/ 1459508 w 1473795"/>
                    <a:gd name="connsiteY2-266" fmla="*/ 581962 h 581962"/>
                    <a:gd name="connsiteX3-267" fmla="*/ 19050 w 1473795"/>
                    <a:gd name="connsiteY3-268" fmla="*/ 117618 h 581962"/>
                    <a:gd name="connsiteX4-269" fmla="*/ 0 w 1473795"/>
                    <a:gd name="connsiteY4-270" fmla="*/ 19413 h 581962"/>
                    <a:gd name="connsiteX0-271" fmla="*/ 0 w 1473795"/>
                    <a:gd name="connsiteY0-272" fmla="*/ 19413 h 581962"/>
                    <a:gd name="connsiteX1-273" fmla="*/ 1473795 w 1473795"/>
                    <a:gd name="connsiteY1-274" fmla="*/ 488520 h 581962"/>
                    <a:gd name="connsiteX2-275" fmla="*/ 1459508 w 1473795"/>
                    <a:gd name="connsiteY2-276" fmla="*/ 581962 h 581962"/>
                    <a:gd name="connsiteX3-277" fmla="*/ 19050 w 1473795"/>
                    <a:gd name="connsiteY3-278" fmla="*/ 117618 h 581962"/>
                    <a:gd name="connsiteX4-279" fmla="*/ 0 w 1473795"/>
                    <a:gd name="connsiteY4-280" fmla="*/ 19413 h 581962"/>
                    <a:gd name="connsiteX0-281" fmla="*/ 0 w 1473795"/>
                    <a:gd name="connsiteY0-282" fmla="*/ 20094 h 582643"/>
                    <a:gd name="connsiteX1-283" fmla="*/ 1473795 w 1473795"/>
                    <a:gd name="connsiteY1-284" fmla="*/ 489201 h 582643"/>
                    <a:gd name="connsiteX2-285" fmla="*/ 1459508 w 1473795"/>
                    <a:gd name="connsiteY2-286" fmla="*/ 582643 h 582643"/>
                    <a:gd name="connsiteX3-287" fmla="*/ 19050 w 1473795"/>
                    <a:gd name="connsiteY3-288" fmla="*/ 118299 h 582643"/>
                    <a:gd name="connsiteX4-289" fmla="*/ 0 w 1473795"/>
                    <a:gd name="connsiteY4-290" fmla="*/ 20094 h 582643"/>
                    <a:gd name="connsiteX0-291" fmla="*/ 45450 w 1454745"/>
                    <a:gd name="connsiteY0-292" fmla="*/ 20348 h 579965"/>
                    <a:gd name="connsiteX1-293" fmla="*/ 1454745 w 1454745"/>
                    <a:gd name="connsiteY1-294" fmla="*/ 486523 h 579965"/>
                    <a:gd name="connsiteX2-295" fmla="*/ 1440458 w 1454745"/>
                    <a:gd name="connsiteY2-296" fmla="*/ 579965 h 579965"/>
                    <a:gd name="connsiteX3-297" fmla="*/ 0 w 1454745"/>
                    <a:gd name="connsiteY3-298" fmla="*/ 115621 h 579965"/>
                    <a:gd name="connsiteX4-299" fmla="*/ 45450 w 1454745"/>
                    <a:gd name="connsiteY4-300" fmla="*/ 20348 h 579965"/>
                    <a:gd name="connsiteX0-301" fmla="*/ 0 w 1409295"/>
                    <a:gd name="connsiteY0-302" fmla="*/ 20348 h 579965"/>
                    <a:gd name="connsiteX1-303" fmla="*/ 1409295 w 1409295"/>
                    <a:gd name="connsiteY1-304" fmla="*/ 486523 h 579965"/>
                    <a:gd name="connsiteX2-305" fmla="*/ 1395008 w 1409295"/>
                    <a:gd name="connsiteY2-306" fmla="*/ 579965 h 579965"/>
                    <a:gd name="connsiteX3-307" fmla="*/ 24913 w 1409295"/>
                    <a:gd name="connsiteY3-308" fmla="*/ 115621 h 579965"/>
                    <a:gd name="connsiteX4-309" fmla="*/ 0 w 1409295"/>
                    <a:gd name="connsiteY4-310" fmla="*/ 20348 h 579965"/>
                    <a:gd name="connsiteX0-311" fmla="*/ 0 w 1409295"/>
                    <a:gd name="connsiteY0-312" fmla="*/ 11135 h 570752"/>
                    <a:gd name="connsiteX1-313" fmla="*/ 1409295 w 1409295"/>
                    <a:gd name="connsiteY1-314" fmla="*/ 477310 h 570752"/>
                    <a:gd name="connsiteX2-315" fmla="*/ 1395008 w 1409295"/>
                    <a:gd name="connsiteY2-316" fmla="*/ 570752 h 570752"/>
                    <a:gd name="connsiteX3-317" fmla="*/ 24913 w 1409295"/>
                    <a:gd name="connsiteY3-318" fmla="*/ 106408 h 570752"/>
                    <a:gd name="connsiteX4-319" fmla="*/ 0 w 1409295"/>
                    <a:gd name="connsiteY4-320" fmla="*/ 11135 h 570752"/>
                    <a:gd name="connsiteX0-321" fmla="*/ 0 w 1409295"/>
                    <a:gd name="connsiteY0-322" fmla="*/ 11135 h 570752"/>
                    <a:gd name="connsiteX1-323" fmla="*/ 1409295 w 1409295"/>
                    <a:gd name="connsiteY1-324" fmla="*/ 477310 h 570752"/>
                    <a:gd name="connsiteX2-325" fmla="*/ 1395008 w 1409295"/>
                    <a:gd name="connsiteY2-326" fmla="*/ 570752 h 570752"/>
                    <a:gd name="connsiteX3-327" fmla="*/ 24913 w 1409295"/>
                    <a:gd name="connsiteY3-328" fmla="*/ 106408 h 570752"/>
                    <a:gd name="connsiteX4-329" fmla="*/ 0 w 1409295"/>
                    <a:gd name="connsiteY4-330" fmla="*/ 11135 h 570752"/>
                    <a:gd name="connsiteX0-331" fmla="*/ 0 w 1409295"/>
                    <a:gd name="connsiteY0-332" fmla="*/ 16139 h 575756"/>
                    <a:gd name="connsiteX1-333" fmla="*/ 1409295 w 1409295"/>
                    <a:gd name="connsiteY1-334" fmla="*/ 482314 h 575756"/>
                    <a:gd name="connsiteX2-335" fmla="*/ 1395008 w 1409295"/>
                    <a:gd name="connsiteY2-336" fmla="*/ 575756 h 575756"/>
                    <a:gd name="connsiteX3-337" fmla="*/ 24913 w 1409295"/>
                    <a:gd name="connsiteY3-338" fmla="*/ 111412 h 575756"/>
                    <a:gd name="connsiteX4-339" fmla="*/ 0 w 1409295"/>
                    <a:gd name="connsiteY4-340" fmla="*/ 16139 h 575756"/>
                    <a:gd name="connsiteX0-341" fmla="*/ 0 w 1412226"/>
                    <a:gd name="connsiteY0-342" fmla="*/ 16368 h 575985"/>
                    <a:gd name="connsiteX1-343" fmla="*/ 1412226 w 1412226"/>
                    <a:gd name="connsiteY1-344" fmla="*/ 479612 h 575985"/>
                    <a:gd name="connsiteX2-345" fmla="*/ 1395008 w 1412226"/>
                    <a:gd name="connsiteY2-346" fmla="*/ 575985 h 575985"/>
                    <a:gd name="connsiteX3-347" fmla="*/ 24913 w 1412226"/>
                    <a:gd name="connsiteY3-348" fmla="*/ 111641 h 575985"/>
                    <a:gd name="connsiteX4-349" fmla="*/ 0 w 1412226"/>
                    <a:gd name="connsiteY4-350" fmla="*/ 16368 h 5759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12226" h="575985">
                      <a:moveTo>
                        <a:pt x="0" y="16368"/>
                      </a:moveTo>
                      <a:cubicBezTo>
                        <a:pt x="629905" y="-45300"/>
                        <a:pt x="977447" y="58424"/>
                        <a:pt x="1412226" y="479612"/>
                      </a:cubicBezTo>
                      <a:lnTo>
                        <a:pt x="1395008" y="575985"/>
                      </a:lnTo>
                      <a:cubicBezTo>
                        <a:pt x="885858" y="110898"/>
                        <a:pt x="559017" y="54492"/>
                        <a:pt x="24913" y="111641"/>
                      </a:cubicBezTo>
                      <a:lnTo>
                        <a:pt x="0" y="16368"/>
                      </a:lnTo>
                      <a:close/>
                    </a:path>
                  </a:pathLst>
                </a:custGeom>
                <a:gradFill>
                  <a:gsLst>
                    <a:gs pos="24000">
                      <a:schemeClr val="accent4"/>
                    </a:gs>
                    <a:gs pos="100000">
                      <a:schemeClr val="accent3"/>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1"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19050" y="373856"/>
                      </a:moveTo>
                      <a:lnTo>
                        <a:pt x="648642" y="0"/>
                      </a:lnTo>
                      <a:lnTo>
                        <a:pt x="620068" y="83915"/>
                      </a:lnTo>
                      <a:lnTo>
                        <a:pt x="0" y="472060"/>
                      </a:lnTo>
                      <a:lnTo>
                        <a:pt x="19050" y="373856"/>
                      </a:lnTo>
                      <a:close/>
                    </a:path>
                  </a:pathLst>
                </a:custGeom>
                <a:gradFill>
                  <a:gsLst>
                    <a:gs pos="0">
                      <a:schemeClr val="accent4"/>
                    </a:gs>
                    <a:gs pos="31000">
                      <a:schemeClr val="accent3"/>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2" name="矩形 1"/>
                <p:cNvSpPr/>
                <p:nvPr/>
              </p:nvSpPr>
              <p:spPr>
                <a:xfrm>
                  <a:off x="2402655" y="2641427"/>
                  <a:ext cx="2044380" cy="774800"/>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 name="connsiteX0-141" fmla="*/ 969169 w 2117675"/>
                    <a:gd name="connsiteY0-142" fmla="*/ 5624 h 779904"/>
                    <a:gd name="connsiteX1-143" fmla="*/ 2117675 w 2117675"/>
                    <a:gd name="connsiteY1-144" fmla="*/ 391388 h 779904"/>
                    <a:gd name="connsiteX2-145" fmla="*/ 1477119 w 2117675"/>
                    <a:gd name="connsiteY2-146" fmla="*/ 779904 h 779904"/>
                    <a:gd name="connsiteX3-147" fmla="*/ 0 w 2117675"/>
                    <a:gd name="connsiteY3-148" fmla="*/ 298890 h 779904"/>
                    <a:gd name="connsiteX4-149" fmla="*/ 969169 w 2117675"/>
                    <a:gd name="connsiteY4-150" fmla="*/ 5624 h 779904"/>
                    <a:gd name="connsiteX0-151" fmla="*/ 969169 w 2117675"/>
                    <a:gd name="connsiteY0-152" fmla="*/ 5624 h 779904"/>
                    <a:gd name="connsiteX1-153" fmla="*/ 2117675 w 2117675"/>
                    <a:gd name="connsiteY1-154" fmla="*/ 391388 h 779904"/>
                    <a:gd name="connsiteX2-155" fmla="*/ 1477119 w 2117675"/>
                    <a:gd name="connsiteY2-156" fmla="*/ 779904 h 779904"/>
                    <a:gd name="connsiteX3-157" fmla="*/ 0 w 2117675"/>
                    <a:gd name="connsiteY3-158" fmla="*/ 298890 h 779904"/>
                    <a:gd name="connsiteX4-159" fmla="*/ 969169 w 2117675"/>
                    <a:gd name="connsiteY4-160" fmla="*/ 5624 h 779904"/>
                    <a:gd name="connsiteX0-161" fmla="*/ 913466 w 2061972"/>
                    <a:gd name="connsiteY0-162" fmla="*/ 5624 h 779904"/>
                    <a:gd name="connsiteX1-163" fmla="*/ 2061972 w 2061972"/>
                    <a:gd name="connsiteY1-164" fmla="*/ 391388 h 779904"/>
                    <a:gd name="connsiteX2-165" fmla="*/ 1421416 w 2061972"/>
                    <a:gd name="connsiteY2-166" fmla="*/ 779904 h 779904"/>
                    <a:gd name="connsiteX3-167" fmla="*/ 0 w 2061972"/>
                    <a:gd name="connsiteY3-168" fmla="*/ 310617 h 779904"/>
                    <a:gd name="connsiteX4-169" fmla="*/ 913466 w 2061972"/>
                    <a:gd name="connsiteY4-170" fmla="*/ 5624 h 779904"/>
                    <a:gd name="connsiteX0-171" fmla="*/ 954511 w 2061972"/>
                    <a:gd name="connsiteY0-172" fmla="*/ 5737 h 777085"/>
                    <a:gd name="connsiteX1-173" fmla="*/ 2061972 w 2061972"/>
                    <a:gd name="connsiteY1-174" fmla="*/ 388569 h 777085"/>
                    <a:gd name="connsiteX2-175" fmla="*/ 1421416 w 2061972"/>
                    <a:gd name="connsiteY2-176" fmla="*/ 777085 h 777085"/>
                    <a:gd name="connsiteX3-177" fmla="*/ 0 w 2061972"/>
                    <a:gd name="connsiteY3-178" fmla="*/ 307798 h 777085"/>
                    <a:gd name="connsiteX4-179" fmla="*/ 954511 w 2061972"/>
                    <a:gd name="connsiteY4-180" fmla="*/ 5737 h 777085"/>
                    <a:gd name="connsiteX0-181" fmla="*/ 954511 w 2061972"/>
                    <a:gd name="connsiteY0-182" fmla="*/ 3453 h 774801"/>
                    <a:gd name="connsiteX1-183" fmla="*/ 2061972 w 2061972"/>
                    <a:gd name="connsiteY1-184" fmla="*/ 386285 h 774801"/>
                    <a:gd name="connsiteX2-185" fmla="*/ 1421416 w 2061972"/>
                    <a:gd name="connsiteY2-186" fmla="*/ 774801 h 774801"/>
                    <a:gd name="connsiteX3-187" fmla="*/ 0 w 2061972"/>
                    <a:gd name="connsiteY3-188" fmla="*/ 305514 h 774801"/>
                    <a:gd name="connsiteX4-189" fmla="*/ 954511 w 2061972"/>
                    <a:gd name="connsiteY4-190" fmla="*/ 3453 h 774801"/>
                    <a:gd name="connsiteX0-191" fmla="*/ 933988 w 2041449"/>
                    <a:gd name="connsiteY0-192" fmla="*/ 3453 h 774801"/>
                    <a:gd name="connsiteX1-193" fmla="*/ 2041449 w 2041449"/>
                    <a:gd name="connsiteY1-194" fmla="*/ 386285 h 774801"/>
                    <a:gd name="connsiteX2-195" fmla="*/ 1400893 w 2041449"/>
                    <a:gd name="connsiteY2-196" fmla="*/ 774801 h 774801"/>
                    <a:gd name="connsiteX3-197" fmla="*/ 0 w 2041449"/>
                    <a:gd name="connsiteY3-198" fmla="*/ 305514 h 774801"/>
                    <a:gd name="connsiteX4-199" fmla="*/ 933988 w 2041449"/>
                    <a:gd name="connsiteY4-200" fmla="*/ 3453 h 774801"/>
                    <a:gd name="connsiteX0-201" fmla="*/ 925192 w 2032653"/>
                    <a:gd name="connsiteY0-202" fmla="*/ 3453 h 774801"/>
                    <a:gd name="connsiteX1-203" fmla="*/ 2032653 w 2032653"/>
                    <a:gd name="connsiteY1-204" fmla="*/ 386285 h 774801"/>
                    <a:gd name="connsiteX2-205" fmla="*/ 1392097 w 2032653"/>
                    <a:gd name="connsiteY2-206" fmla="*/ 774801 h 774801"/>
                    <a:gd name="connsiteX3-207" fmla="*/ 0 w 2032653"/>
                    <a:gd name="connsiteY3-208" fmla="*/ 299650 h 774801"/>
                    <a:gd name="connsiteX4-209" fmla="*/ 925192 w 2032653"/>
                    <a:gd name="connsiteY4-210" fmla="*/ 3453 h 774801"/>
                    <a:gd name="connsiteX0-211" fmla="*/ 936919 w 2044380"/>
                    <a:gd name="connsiteY0-212" fmla="*/ 3453 h 774801"/>
                    <a:gd name="connsiteX1-213" fmla="*/ 2044380 w 2044380"/>
                    <a:gd name="connsiteY1-214" fmla="*/ 386285 h 774801"/>
                    <a:gd name="connsiteX2-215" fmla="*/ 1403824 w 2044380"/>
                    <a:gd name="connsiteY2-216" fmla="*/ 774801 h 774801"/>
                    <a:gd name="connsiteX3-217" fmla="*/ 0 w 2044380"/>
                    <a:gd name="connsiteY3-218" fmla="*/ 296718 h 774801"/>
                    <a:gd name="connsiteX4-219" fmla="*/ 936919 w 2044380"/>
                    <a:gd name="connsiteY4-220" fmla="*/ 3453 h 774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4380" h="774801">
                      <a:moveTo>
                        <a:pt x="936919" y="3453"/>
                      </a:moveTo>
                      <a:cubicBezTo>
                        <a:pt x="1415284" y="-19500"/>
                        <a:pt x="1671864" y="67992"/>
                        <a:pt x="2044380" y="386285"/>
                      </a:cubicBezTo>
                      <a:lnTo>
                        <a:pt x="1403824" y="774801"/>
                      </a:lnTo>
                      <a:cubicBezTo>
                        <a:pt x="1016840" y="359414"/>
                        <a:pt x="580609" y="231810"/>
                        <a:pt x="0" y="296718"/>
                      </a:cubicBezTo>
                      <a:lnTo>
                        <a:pt x="936919" y="3453"/>
                      </a:lnTo>
                      <a:close/>
                    </a:path>
                  </a:pathLst>
                </a:custGeom>
                <a:gradFill>
                  <a:gsLst>
                    <a:gs pos="67000">
                      <a:schemeClr val="accent4"/>
                    </a:gs>
                    <a:gs pos="100000">
                      <a:schemeClr val="accent3"/>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19" name="矩形 1"/>
              <p:cNvSpPr/>
              <p:nvPr/>
            </p:nvSpPr>
            <p:spPr>
              <a:xfrm>
                <a:off x="3326751" y="2378015"/>
                <a:ext cx="759006" cy="313966"/>
              </a:xfrm>
              <a:custGeom>
                <a:avLst/>
                <a:gdLst/>
                <a:ahLst/>
                <a:cxnLst/>
                <a:rect l="l" t="t" r="r" b="b"/>
                <a:pathLst>
                  <a:path w="759006" h="313966">
                    <a:moveTo>
                      <a:pt x="759006" y="0"/>
                    </a:moveTo>
                    <a:cubicBezTo>
                      <a:pt x="720023" y="99571"/>
                      <a:pt x="699689" y="205036"/>
                      <a:pt x="699379" y="313966"/>
                    </a:cubicBezTo>
                    <a:cubicBezTo>
                      <a:pt x="494976" y="227877"/>
                      <a:pt x="266166" y="207821"/>
                      <a:pt x="0" y="237577"/>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17" name="TextBox 116"/>
            <p:cNvSpPr txBox="1"/>
            <p:nvPr/>
          </p:nvSpPr>
          <p:spPr>
            <a:xfrm>
              <a:off x="4322812" y="2551422"/>
              <a:ext cx="263388" cy="300081"/>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S</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3496821" y="3024380"/>
            <a:ext cx="2613360" cy="1061635"/>
            <a:chOff x="2323409" y="2636324"/>
            <a:chExt cx="2123625" cy="862576"/>
          </a:xfrm>
        </p:grpSpPr>
        <p:grpSp>
          <p:nvGrpSpPr>
            <p:cNvPr id="124" name="组合 123"/>
            <p:cNvGrpSpPr/>
            <p:nvPr/>
          </p:nvGrpSpPr>
          <p:grpSpPr>
            <a:xfrm>
              <a:off x="2323409" y="2636324"/>
              <a:ext cx="2123625" cy="862576"/>
              <a:chOff x="2323409" y="2636324"/>
              <a:chExt cx="2123625" cy="862576"/>
            </a:xfrm>
          </p:grpSpPr>
          <p:grpSp>
            <p:nvGrpSpPr>
              <p:cNvPr id="127" name="组合 126"/>
              <p:cNvGrpSpPr/>
              <p:nvPr/>
            </p:nvGrpSpPr>
            <p:grpSpPr>
              <a:xfrm>
                <a:off x="2329359" y="2636324"/>
                <a:ext cx="2117675" cy="862576"/>
                <a:chOff x="2329359" y="2636324"/>
                <a:chExt cx="2117675" cy="862576"/>
              </a:xfrm>
              <a:effectLst>
                <a:outerShdw blurRad="292100" dist="419100" dir="6540000" algn="tl" rotWithShape="0">
                  <a:prstClr val="black">
                    <a:alpha val="40000"/>
                  </a:prstClr>
                </a:outerShdw>
              </a:effectLst>
            </p:grpSpPr>
            <p:sp>
              <p:nvSpPr>
                <p:cNvPr id="129" name="矩形 2"/>
                <p:cNvSpPr/>
                <p:nvPr/>
              </p:nvSpPr>
              <p:spPr>
                <a:xfrm>
                  <a:off x="2338512" y="2921548"/>
                  <a:ext cx="1473795" cy="575642"/>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3093 h 575642"/>
                    <a:gd name="connsiteX1-243" fmla="*/ 1473795 w 1473795"/>
                    <a:gd name="connsiteY1-244" fmla="*/ 479298 h 575642"/>
                    <a:gd name="connsiteX2-245" fmla="*/ 1459508 w 1473795"/>
                    <a:gd name="connsiteY2-246" fmla="*/ 575642 h 575642"/>
                    <a:gd name="connsiteX3-247" fmla="*/ 19050 w 1473795"/>
                    <a:gd name="connsiteY3-248" fmla="*/ 111298 h 575642"/>
                    <a:gd name="connsiteX4-249" fmla="*/ 0 w 1473795"/>
                    <a:gd name="connsiteY4-250" fmla="*/ 13093 h 575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3795" h="575642">
                      <a:moveTo>
                        <a:pt x="0" y="13093"/>
                      </a:moveTo>
                      <a:cubicBezTo>
                        <a:pt x="521429" y="-45644"/>
                        <a:pt x="1021424" y="90360"/>
                        <a:pt x="1473795" y="479298"/>
                      </a:cubicBezTo>
                      <a:lnTo>
                        <a:pt x="1459508" y="575642"/>
                      </a:lnTo>
                      <a:cubicBezTo>
                        <a:pt x="935699" y="139872"/>
                        <a:pt x="447609" y="54149"/>
                        <a:pt x="19050" y="111298"/>
                      </a:cubicBezTo>
                      <a:lnTo>
                        <a:pt x="0" y="13093"/>
                      </a:lnTo>
                      <a:close/>
                    </a:path>
                  </a:pathLst>
                </a:custGeom>
                <a:gradFill>
                  <a:gsLst>
                    <a:gs pos="24000">
                      <a:schemeClr val="bg2"/>
                    </a:gs>
                    <a:gs pos="100000">
                      <a:schemeClr val="tx2"/>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0"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 name="connsiteX0-91" fmla="*/ 1633 w 648642"/>
                    <a:gd name="connsiteY0-92" fmla="*/ 388370 h 472060"/>
                    <a:gd name="connsiteX1-93" fmla="*/ 648642 w 648642"/>
                    <a:gd name="connsiteY1-94" fmla="*/ 0 h 472060"/>
                    <a:gd name="connsiteX2-95" fmla="*/ 620068 w 648642"/>
                    <a:gd name="connsiteY2-96" fmla="*/ 83915 h 472060"/>
                    <a:gd name="connsiteX3-97" fmla="*/ 0 w 648642"/>
                    <a:gd name="connsiteY3-98" fmla="*/ 472060 h 472060"/>
                    <a:gd name="connsiteX4-99" fmla="*/ 1633 w 648642"/>
                    <a:gd name="connsiteY4-100" fmla="*/ 388370 h 472060"/>
                    <a:gd name="connsiteX0-101" fmla="*/ 7439 w 648642"/>
                    <a:gd name="connsiteY0-102" fmla="*/ 385467 h 472060"/>
                    <a:gd name="connsiteX1-103" fmla="*/ 648642 w 648642"/>
                    <a:gd name="connsiteY1-104" fmla="*/ 0 h 472060"/>
                    <a:gd name="connsiteX2-105" fmla="*/ 620068 w 648642"/>
                    <a:gd name="connsiteY2-106" fmla="*/ 83915 h 472060"/>
                    <a:gd name="connsiteX3-107" fmla="*/ 0 w 648642"/>
                    <a:gd name="connsiteY3-108" fmla="*/ 472060 h 472060"/>
                    <a:gd name="connsiteX4-109" fmla="*/ 7439 w 648642"/>
                    <a:gd name="connsiteY4-110" fmla="*/ 385467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7439" y="385467"/>
                      </a:moveTo>
                      <a:lnTo>
                        <a:pt x="648642" y="0"/>
                      </a:lnTo>
                      <a:lnTo>
                        <a:pt x="620068" y="83915"/>
                      </a:lnTo>
                      <a:lnTo>
                        <a:pt x="0" y="472060"/>
                      </a:lnTo>
                      <a:cubicBezTo>
                        <a:pt x="544" y="444163"/>
                        <a:pt x="6895" y="413364"/>
                        <a:pt x="7439" y="385467"/>
                      </a:cubicBezTo>
                      <a:close/>
                    </a:path>
                  </a:pathLst>
                </a:custGeom>
                <a:gradFill>
                  <a:gsLst>
                    <a:gs pos="0">
                      <a:schemeClr val="bg2"/>
                    </a:gs>
                    <a:gs pos="31000">
                      <a:schemeClr val="tx2"/>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1" name="矩形 1"/>
                <p:cNvSpPr/>
                <p:nvPr/>
              </p:nvSpPr>
              <p:spPr>
                <a:xfrm>
                  <a:off x="2329359" y="2636324"/>
                  <a:ext cx="2117675" cy="779904"/>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7675" h="779904">
                      <a:moveTo>
                        <a:pt x="969169" y="5624"/>
                      </a:moveTo>
                      <a:cubicBezTo>
                        <a:pt x="1517897" y="-26125"/>
                        <a:pt x="1745159" y="73095"/>
                        <a:pt x="2117675" y="391388"/>
                      </a:cubicBezTo>
                      <a:lnTo>
                        <a:pt x="1477119" y="779904"/>
                      </a:lnTo>
                      <a:cubicBezTo>
                        <a:pt x="1078408" y="399698"/>
                        <a:pt x="563017" y="245709"/>
                        <a:pt x="0" y="298890"/>
                      </a:cubicBezTo>
                      <a:lnTo>
                        <a:pt x="969169" y="5624"/>
                      </a:lnTo>
                      <a:close/>
                    </a:path>
                  </a:pathLst>
                </a:custGeom>
                <a:gradFill>
                  <a:gsLst>
                    <a:gs pos="67000">
                      <a:schemeClr val="bg2"/>
                    </a:gs>
                    <a:gs pos="100000">
                      <a:schemeClr val="tx2"/>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8" name="矩形 1"/>
              <p:cNvSpPr/>
              <p:nvPr/>
            </p:nvSpPr>
            <p:spPr>
              <a:xfrm>
                <a:off x="2323409" y="2636324"/>
                <a:ext cx="1847864" cy="779904"/>
              </a:xfrm>
              <a:custGeom>
                <a:avLst/>
                <a:gdLst/>
                <a:ahLst/>
                <a:cxnLst/>
                <a:rect l="l" t="t" r="r" b="b"/>
                <a:pathLst>
                  <a:path w="1847864" h="779904">
                    <a:moveTo>
                      <a:pt x="1160785" y="29"/>
                    </a:moveTo>
                    <a:cubicBezTo>
                      <a:pt x="1384664" y="1145"/>
                      <a:pt x="1550251" y="33714"/>
                      <a:pt x="1705539" y="108358"/>
                    </a:cubicBezTo>
                    <a:cubicBezTo>
                      <a:pt x="1711932" y="267614"/>
                      <a:pt x="1762280" y="418728"/>
                      <a:pt x="1847864" y="555036"/>
                    </a:cubicBezTo>
                    <a:lnTo>
                      <a:pt x="1477119" y="779904"/>
                    </a:lnTo>
                    <a:cubicBezTo>
                      <a:pt x="1078408" y="399698"/>
                      <a:pt x="563017" y="245709"/>
                      <a:pt x="0" y="298890"/>
                    </a:cubicBezTo>
                    <a:lnTo>
                      <a:pt x="969169" y="5624"/>
                    </a:lnTo>
                    <a:cubicBezTo>
                      <a:pt x="1037760" y="1656"/>
                      <a:pt x="1101328" y="-267"/>
                      <a:pt x="1160785" y="29"/>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26" name="TextBox 125"/>
            <p:cNvSpPr txBox="1"/>
            <p:nvPr/>
          </p:nvSpPr>
          <p:spPr>
            <a:xfrm>
              <a:off x="3883578" y="2807214"/>
              <a:ext cx="303767" cy="300081"/>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O</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32" name="组合 131"/>
          <p:cNvGrpSpPr/>
          <p:nvPr/>
        </p:nvGrpSpPr>
        <p:grpSpPr>
          <a:xfrm>
            <a:off x="6226287" y="3122154"/>
            <a:ext cx="1782449" cy="935868"/>
            <a:chOff x="4541381" y="2715766"/>
            <a:chExt cx="1448424" cy="760390"/>
          </a:xfrm>
        </p:grpSpPr>
        <p:grpSp>
          <p:nvGrpSpPr>
            <p:cNvPr id="133" name="组合 132"/>
            <p:cNvGrpSpPr/>
            <p:nvPr/>
          </p:nvGrpSpPr>
          <p:grpSpPr>
            <a:xfrm>
              <a:off x="4541381" y="2715766"/>
              <a:ext cx="1448424" cy="760390"/>
              <a:chOff x="3885010" y="3089595"/>
              <a:chExt cx="1802592" cy="946320"/>
            </a:xfrm>
            <a:effectLst>
              <a:outerShdw blurRad="292100" dist="419100" dir="6540000" algn="tl" rotWithShape="0">
                <a:prstClr val="black">
                  <a:alpha val="40000"/>
                </a:prstClr>
              </a:outerShdw>
            </a:effectLst>
          </p:grpSpPr>
          <p:sp>
            <p:nvSpPr>
              <p:cNvPr id="135"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gradFill>
                <a:gsLst>
                  <a:gs pos="73000">
                    <a:schemeClr val="accent6"/>
                  </a:gs>
                  <a:gs pos="18000">
                    <a:schemeClr val="accent5"/>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6"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gradFill>
                <a:gsLst>
                  <a:gs pos="0">
                    <a:schemeClr val="accent6"/>
                  </a:gs>
                  <a:gs pos="76000">
                    <a:schemeClr val="accent5"/>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7" name="矩形 5"/>
              <p:cNvSpPr/>
              <p:nvPr/>
            </p:nvSpPr>
            <p:spPr>
              <a:xfrm>
                <a:off x="3907589" y="3089595"/>
                <a:ext cx="1758804" cy="798481"/>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 name="connsiteX0-121" fmla="*/ 592182 w 1758804"/>
                  <a:gd name="connsiteY0-122" fmla="*/ 0 h 796073"/>
                  <a:gd name="connsiteX1-123" fmla="*/ 1758804 w 1758804"/>
                  <a:gd name="connsiteY1-124" fmla="*/ 307703 h 796073"/>
                  <a:gd name="connsiteX2-125" fmla="*/ 1439490 w 1758804"/>
                  <a:gd name="connsiteY2-126" fmla="*/ 756605 h 796073"/>
                  <a:gd name="connsiteX3-127" fmla="*/ 0 w 1758804"/>
                  <a:gd name="connsiteY3-128" fmla="*/ 416970 h 796073"/>
                  <a:gd name="connsiteX4-129" fmla="*/ 592182 w 1758804"/>
                  <a:gd name="connsiteY4-130" fmla="*/ 0 h 796073"/>
                  <a:gd name="connsiteX0-131" fmla="*/ 592182 w 1758804"/>
                  <a:gd name="connsiteY0-132" fmla="*/ 0 h 790690"/>
                  <a:gd name="connsiteX1-133" fmla="*/ 1758804 w 1758804"/>
                  <a:gd name="connsiteY1-134" fmla="*/ 307703 h 790690"/>
                  <a:gd name="connsiteX2-135" fmla="*/ 1439490 w 1758804"/>
                  <a:gd name="connsiteY2-136" fmla="*/ 756605 h 790690"/>
                  <a:gd name="connsiteX3-137" fmla="*/ 0 w 1758804"/>
                  <a:gd name="connsiteY3-138" fmla="*/ 416970 h 790690"/>
                  <a:gd name="connsiteX4-139" fmla="*/ 592182 w 1758804"/>
                  <a:gd name="connsiteY4-140" fmla="*/ 0 h 790690"/>
                  <a:gd name="connsiteX0-141" fmla="*/ 592182 w 1758804"/>
                  <a:gd name="connsiteY0-142" fmla="*/ 0 h 798481"/>
                  <a:gd name="connsiteX1-143" fmla="*/ 1758804 w 1758804"/>
                  <a:gd name="connsiteY1-144" fmla="*/ 307703 h 798481"/>
                  <a:gd name="connsiteX2-145" fmla="*/ 1433562 w 1758804"/>
                  <a:gd name="connsiteY2-146" fmla="*/ 765496 h 798481"/>
                  <a:gd name="connsiteX3-147" fmla="*/ 0 w 1758804"/>
                  <a:gd name="connsiteY3-148" fmla="*/ 416970 h 798481"/>
                  <a:gd name="connsiteX4-149" fmla="*/ 592182 w 1758804"/>
                  <a:gd name="connsiteY4-150" fmla="*/ 0 h 798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8481">
                    <a:moveTo>
                      <a:pt x="592182" y="0"/>
                    </a:moveTo>
                    <a:cubicBezTo>
                      <a:pt x="853331" y="212876"/>
                      <a:pt x="1216079" y="379307"/>
                      <a:pt x="1758804" y="307703"/>
                    </a:cubicBezTo>
                    <a:lnTo>
                      <a:pt x="1433562" y="765496"/>
                    </a:lnTo>
                    <a:cubicBezTo>
                      <a:pt x="799881" y="868378"/>
                      <a:pt x="408135" y="724674"/>
                      <a:pt x="0" y="416970"/>
                    </a:cubicBezTo>
                    <a:lnTo>
                      <a:pt x="592182" y="0"/>
                    </a:lnTo>
                    <a:close/>
                  </a:path>
                </a:pathLst>
              </a:custGeom>
              <a:gradFill>
                <a:gsLst>
                  <a:gs pos="0">
                    <a:schemeClr val="accent6"/>
                  </a:gs>
                  <a:gs pos="100000">
                    <a:schemeClr val="accent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34" name="TextBox 133"/>
            <p:cNvSpPr txBox="1"/>
            <p:nvPr/>
          </p:nvSpPr>
          <p:spPr>
            <a:xfrm>
              <a:off x="4723808" y="2850490"/>
              <a:ext cx="267294" cy="300081"/>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T</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5418547" y="3582254"/>
            <a:ext cx="2218293" cy="1164705"/>
            <a:chOff x="3885010" y="3089595"/>
            <a:chExt cx="1802592" cy="946320"/>
          </a:xfrm>
        </p:grpSpPr>
        <p:grpSp>
          <p:nvGrpSpPr>
            <p:cNvPr id="139" name="组合 138"/>
            <p:cNvGrpSpPr/>
            <p:nvPr/>
          </p:nvGrpSpPr>
          <p:grpSpPr>
            <a:xfrm>
              <a:off x="3885010" y="3089595"/>
              <a:ext cx="1802592" cy="946320"/>
              <a:chOff x="3885010" y="3089595"/>
              <a:chExt cx="1802592" cy="946320"/>
            </a:xfrm>
          </p:grpSpPr>
          <p:grpSp>
            <p:nvGrpSpPr>
              <p:cNvPr id="141" name="组合 140"/>
              <p:cNvGrpSpPr/>
              <p:nvPr/>
            </p:nvGrpSpPr>
            <p:grpSpPr>
              <a:xfrm>
                <a:off x="3885010" y="3089595"/>
                <a:ext cx="1802592" cy="946320"/>
                <a:chOff x="3885010" y="3089595"/>
                <a:chExt cx="1802592" cy="946320"/>
              </a:xfrm>
              <a:effectLst>
                <a:outerShdw blurRad="292100" dist="419100" dir="6540000" algn="tl" rotWithShape="0">
                  <a:prstClr val="black">
                    <a:alpha val="40000"/>
                  </a:prstClr>
                </a:outerShdw>
              </a:effectLst>
            </p:grpSpPr>
            <p:sp>
              <p:nvSpPr>
                <p:cNvPr id="143"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gradFill>
                  <a:gsLst>
                    <a:gs pos="73000">
                      <a:schemeClr val="accent2"/>
                    </a:gs>
                    <a:gs pos="18000">
                      <a:schemeClr val="accent1"/>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4"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gradFill>
                  <a:gsLst>
                    <a:gs pos="0">
                      <a:schemeClr val="accent2"/>
                    </a:gs>
                    <a:gs pos="76000">
                      <a:schemeClr val="accent1"/>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5" name="矩形 5"/>
                <p:cNvSpPr/>
                <p:nvPr/>
              </p:nvSpPr>
              <p:spPr>
                <a:xfrm>
                  <a:off x="3907589" y="3089595"/>
                  <a:ext cx="1758804" cy="796073"/>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6073">
                      <a:moveTo>
                        <a:pt x="592182" y="0"/>
                      </a:moveTo>
                      <a:cubicBezTo>
                        <a:pt x="853331" y="212876"/>
                        <a:pt x="1216079" y="379307"/>
                        <a:pt x="1758804" y="307703"/>
                      </a:cubicBezTo>
                      <a:lnTo>
                        <a:pt x="1439490" y="756605"/>
                      </a:lnTo>
                      <a:cubicBezTo>
                        <a:pt x="805809" y="872719"/>
                        <a:pt x="424676" y="724673"/>
                        <a:pt x="0" y="416970"/>
                      </a:cubicBezTo>
                      <a:lnTo>
                        <a:pt x="592182" y="0"/>
                      </a:lnTo>
                      <a:close/>
                    </a:path>
                  </a:pathLst>
                </a:custGeom>
                <a:gradFill>
                  <a:gsLst>
                    <a:gs pos="0">
                      <a:schemeClr val="accent2"/>
                    </a:gs>
                    <a:gs pos="10000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2" name="矩形 5"/>
              <p:cNvSpPr/>
              <p:nvPr/>
            </p:nvSpPr>
            <p:spPr>
              <a:xfrm>
                <a:off x="3907590" y="3279249"/>
                <a:ext cx="1365363" cy="605446"/>
              </a:xfrm>
              <a:custGeom>
                <a:avLst/>
                <a:gdLst/>
                <a:ahLst/>
                <a:cxnLst/>
                <a:rect l="l" t="t" r="r" b="b"/>
                <a:pathLst>
                  <a:path w="1365363" h="605446">
                    <a:moveTo>
                      <a:pt x="323078" y="0"/>
                    </a:moveTo>
                    <a:cubicBezTo>
                      <a:pt x="541057" y="289956"/>
                      <a:pt x="917753" y="504182"/>
                      <a:pt x="1365363" y="577393"/>
                    </a:cubicBezTo>
                    <a:cubicBezTo>
                      <a:pt x="775693" y="671316"/>
                      <a:pt x="407935" y="523060"/>
                      <a:pt x="0" y="227487"/>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40" name="TextBox 139"/>
            <p:cNvSpPr txBox="1"/>
            <p:nvPr/>
          </p:nvSpPr>
          <p:spPr>
            <a:xfrm>
              <a:off x="4230531" y="3138523"/>
              <a:ext cx="351964" cy="300081"/>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W</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146" name="Text Box 11"/>
          <p:cNvSpPr txBox="1">
            <a:spLocks noChangeArrowheads="1"/>
          </p:cNvSpPr>
          <p:nvPr/>
        </p:nvSpPr>
        <p:spPr bwMode="auto">
          <a:xfrm>
            <a:off x="751658" y="2060848"/>
            <a:ext cx="1977571"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这里填写小标题</a:t>
            </a:r>
          </a:p>
        </p:txBody>
      </p:sp>
      <p:sp>
        <p:nvSpPr>
          <p:cNvPr id="147" name="矩形 146"/>
          <p:cNvSpPr/>
          <p:nvPr/>
        </p:nvSpPr>
        <p:spPr>
          <a:xfrm>
            <a:off x="753047" y="2538542"/>
            <a:ext cx="3646541" cy="661707"/>
          </a:xfrm>
          <a:prstGeom prst="rect">
            <a:avLst/>
          </a:prstGeom>
        </p:spPr>
        <p:txBody>
          <a:bodyPr wrap="square" lIns="121908" tIns="60954" rIns="121908" bIns="60954">
            <a:spAutoFit/>
          </a:bodyPr>
          <a:lstStyle/>
          <a:p>
            <a:pPr algn="just">
              <a:lnSpc>
                <a:spcPts val="2135"/>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48" name="直接连接符 147"/>
          <p:cNvCxnSpPr/>
          <p:nvPr/>
        </p:nvCxnSpPr>
        <p:spPr>
          <a:xfrm>
            <a:off x="712873" y="2504091"/>
            <a:ext cx="3709368"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49" name="Text Box 11"/>
          <p:cNvSpPr txBox="1">
            <a:spLocks noChangeArrowheads="1"/>
          </p:cNvSpPr>
          <p:nvPr/>
        </p:nvSpPr>
        <p:spPr bwMode="auto">
          <a:xfrm>
            <a:off x="751658" y="4342311"/>
            <a:ext cx="1977571"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这里填写小标题</a:t>
            </a:r>
          </a:p>
        </p:txBody>
      </p:sp>
      <p:sp>
        <p:nvSpPr>
          <p:cNvPr id="150" name="矩形 149"/>
          <p:cNvSpPr/>
          <p:nvPr/>
        </p:nvSpPr>
        <p:spPr>
          <a:xfrm>
            <a:off x="753047" y="4752680"/>
            <a:ext cx="3646541" cy="661707"/>
          </a:xfrm>
          <a:prstGeom prst="rect">
            <a:avLst/>
          </a:prstGeom>
        </p:spPr>
        <p:txBody>
          <a:bodyPr wrap="square" lIns="121908" tIns="60954" rIns="121908" bIns="60954">
            <a:spAutoFit/>
          </a:bodyPr>
          <a:lstStyle/>
          <a:p>
            <a:pPr algn="just">
              <a:lnSpc>
                <a:spcPts val="2135"/>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151" name="直接连接符 150"/>
          <p:cNvCxnSpPr/>
          <p:nvPr/>
        </p:nvCxnSpPr>
        <p:spPr>
          <a:xfrm>
            <a:off x="712875" y="4733500"/>
            <a:ext cx="3686713"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7636839" y="2504091"/>
            <a:ext cx="3737672"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53" name="矩形 152"/>
          <p:cNvSpPr/>
          <p:nvPr/>
        </p:nvSpPr>
        <p:spPr>
          <a:xfrm>
            <a:off x="7674997" y="2538542"/>
            <a:ext cx="3646541" cy="661707"/>
          </a:xfrm>
          <a:prstGeom prst="rect">
            <a:avLst/>
          </a:prstGeom>
        </p:spPr>
        <p:txBody>
          <a:bodyPr wrap="square" lIns="121908" tIns="60954" rIns="121908" bIns="60954">
            <a:spAutoFit/>
          </a:bodyPr>
          <a:lstStyle/>
          <a:p>
            <a:pPr algn="just">
              <a:lnSpc>
                <a:spcPts val="2135"/>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4" name="Text Box 11"/>
          <p:cNvSpPr txBox="1">
            <a:spLocks noChangeArrowheads="1"/>
          </p:cNvSpPr>
          <p:nvPr/>
        </p:nvSpPr>
        <p:spPr bwMode="auto">
          <a:xfrm>
            <a:off x="9398331" y="2060848"/>
            <a:ext cx="1977571"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这里填写小标题</a:t>
            </a:r>
          </a:p>
        </p:txBody>
      </p:sp>
      <p:cxnSp>
        <p:nvCxnSpPr>
          <p:cNvPr id="155" name="直接连接符 154"/>
          <p:cNvCxnSpPr/>
          <p:nvPr/>
        </p:nvCxnSpPr>
        <p:spPr>
          <a:xfrm>
            <a:off x="7666986" y="4752679"/>
            <a:ext cx="370752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56" name="矩形 155"/>
          <p:cNvSpPr/>
          <p:nvPr/>
        </p:nvSpPr>
        <p:spPr>
          <a:xfrm>
            <a:off x="7674997" y="4752680"/>
            <a:ext cx="3646541" cy="661707"/>
          </a:xfrm>
          <a:prstGeom prst="rect">
            <a:avLst/>
          </a:prstGeom>
        </p:spPr>
        <p:txBody>
          <a:bodyPr wrap="square" lIns="121908" tIns="60954" rIns="121908" bIns="60954">
            <a:spAutoFit/>
          </a:bodyPr>
          <a:lstStyle/>
          <a:p>
            <a:pPr algn="just">
              <a:lnSpc>
                <a:spcPts val="2135"/>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7" name="Text Box 11"/>
          <p:cNvSpPr txBox="1">
            <a:spLocks noChangeArrowheads="1"/>
          </p:cNvSpPr>
          <p:nvPr/>
        </p:nvSpPr>
        <p:spPr bwMode="auto">
          <a:xfrm>
            <a:off x="9398331" y="4342311"/>
            <a:ext cx="1977571"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900" b="1" dirty="0">
                <a:solidFill>
                  <a:schemeClr val="tx1">
                    <a:lumMod val="50000"/>
                    <a:lumOff val="50000"/>
                  </a:schemeClr>
                </a:solidFill>
                <a:latin typeface="微软雅黑" panose="020B0503020204020204" pitchFamily="34" charset="-122"/>
                <a:ea typeface="微软雅黑" panose="020B0503020204020204" pitchFamily="34" charset="-122"/>
              </a:rPr>
              <a:t>这里填写小标题</a:t>
            </a: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14:presetBounceEnd="62000">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14:bounceEnd="62000">
                                          <p:cBhvr additive="base">
                                            <p:cTn id="7" dur="400" fill="hold"/>
                                            <p:tgtEl>
                                              <p:spTgt spid="115"/>
                                            </p:tgtEl>
                                            <p:attrNameLst>
                                              <p:attrName>ppt_x</p:attrName>
                                            </p:attrNameLst>
                                          </p:cBhvr>
                                          <p:tavLst>
                                            <p:tav tm="0">
                                              <p:val>
                                                <p:strVal val="1+#ppt_w/2"/>
                                              </p:val>
                                            </p:tav>
                                            <p:tav tm="100000">
                                              <p:val>
                                                <p:strVal val="#ppt_x"/>
                                              </p:val>
                                            </p:tav>
                                          </p:tavLst>
                                        </p:anim>
                                        <p:anim calcmode="lin" valueType="num" p14:bounceEnd="62000">
                                          <p:cBhvr additive="base">
                                            <p:cTn id="8" dur="400" fill="hold"/>
                                            <p:tgtEl>
                                              <p:spTgt spid="1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14:presetBounceEnd="62000">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14:bounceEnd="62000">
                                          <p:cBhvr additive="base">
                                            <p:cTn id="12" dur="400" fill="hold"/>
                                            <p:tgtEl>
                                              <p:spTgt spid="123"/>
                                            </p:tgtEl>
                                            <p:attrNameLst>
                                              <p:attrName>ppt_x</p:attrName>
                                            </p:attrNameLst>
                                          </p:cBhvr>
                                          <p:tavLst>
                                            <p:tav tm="0">
                                              <p:val>
                                                <p:strVal val="0-#ppt_w/2"/>
                                              </p:val>
                                            </p:tav>
                                            <p:tav tm="100000">
                                              <p:val>
                                                <p:strVal val="#ppt_x"/>
                                              </p:val>
                                            </p:tav>
                                          </p:tavLst>
                                        </p:anim>
                                        <p:anim calcmode="lin" valueType="num" p14:bounceEnd="62000">
                                          <p:cBhvr additive="base">
                                            <p:cTn id="13" dur="400" fill="hold"/>
                                            <p:tgtEl>
                                              <p:spTgt spid="1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14:presetBounceEnd="62000">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14:bounceEnd="62000">
                                          <p:cBhvr additive="base">
                                            <p:cTn id="17" dur="400" fill="hold"/>
                                            <p:tgtEl>
                                              <p:spTgt spid="138"/>
                                            </p:tgtEl>
                                            <p:attrNameLst>
                                              <p:attrName>ppt_x</p:attrName>
                                            </p:attrNameLst>
                                          </p:cBhvr>
                                          <p:tavLst>
                                            <p:tav tm="0">
                                              <p:val>
                                                <p:strVal val="0-#ppt_w/2"/>
                                              </p:val>
                                            </p:tav>
                                            <p:tav tm="100000">
                                              <p:val>
                                                <p:strVal val="#ppt_x"/>
                                              </p:val>
                                            </p:tav>
                                          </p:tavLst>
                                        </p:anim>
                                        <p:anim calcmode="lin" valueType="num" p14:bounceEnd="62000">
                                          <p:cBhvr additive="base">
                                            <p:cTn id="18" dur="400" fill="hold"/>
                                            <p:tgtEl>
                                              <p:spTgt spid="13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14:presetBounceEnd="62000">
                                      <p:stCondLst>
                                        <p:cond delay="0"/>
                                      </p:stCondLst>
                                      <p:childTnLst>
                                        <p:set>
                                          <p:cBhvr>
                                            <p:cTn id="21" dur="1" fill="hold">
                                              <p:stCondLst>
                                                <p:cond delay="0"/>
                                              </p:stCondLst>
                                            </p:cTn>
                                            <p:tgtEl>
                                              <p:spTgt spid="132"/>
                                            </p:tgtEl>
                                            <p:attrNameLst>
                                              <p:attrName>style.visibility</p:attrName>
                                            </p:attrNameLst>
                                          </p:cBhvr>
                                          <p:to>
                                            <p:strVal val="visible"/>
                                          </p:to>
                                        </p:set>
                                        <p:anim calcmode="lin" valueType="num" p14:bounceEnd="62000">
                                          <p:cBhvr additive="base">
                                            <p:cTn id="22" dur="400" fill="hold"/>
                                            <p:tgtEl>
                                              <p:spTgt spid="132"/>
                                            </p:tgtEl>
                                            <p:attrNameLst>
                                              <p:attrName>ppt_x</p:attrName>
                                            </p:attrNameLst>
                                          </p:cBhvr>
                                          <p:tavLst>
                                            <p:tav tm="0">
                                              <p:val>
                                                <p:strVal val="0-#ppt_w/2"/>
                                              </p:val>
                                            </p:tav>
                                            <p:tav tm="100000">
                                              <p:val>
                                                <p:strVal val="#ppt_x"/>
                                              </p:val>
                                            </p:tav>
                                          </p:tavLst>
                                        </p:anim>
                                        <p:anim calcmode="lin" valueType="num" p14:bounceEnd="62000">
                                          <p:cBhvr additive="base">
                                            <p:cTn id="23" dur="400" fill="hold"/>
                                            <p:tgtEl>
                                              <p:spTgt spid="13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wipe(right)">
                                          <p:cBhvr>
                                            <p:cTn id="27" dur="500"/>
                                            <p:tgtEl>
                                              <p:spTgt spid="148"/>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fade">
                                          <p:cBhvr>
                                            <p:cTn id="31" dur="400"/>
                                            <p:tgtEl>
                                              <p:spTgt spid="146"/>
                                            </p:tgtEl>
                                          </p:cBhvr>
                                        </p:animEffect>
                                        <p:anim calcmode="lin" valueType="num">
                                          <p:cBhvr>
                                            <p:cTn id="32" dur="400" fill="hold"/>
                                            <p:tgtEl>
                                              <p:spTgt spid="146"/>
                                            </p:tgtEl>
                                            <p:attrNameLst>
                                              <p:attrName>ppt_x</p:attrName>
                                            </p:attrNameLst>
                                          </p:cBhvr>
                                          <p:tavLst>
                                            <p:tav tm="0">
                                              <p:val>
                                                <p:strVal val="#ppt_x"/>
                                              </p:val>
                                            </p:tav>
                                            <p:tav tm="100000">
                                              <p:val>
                                                <p:strVal val="#ppt_x"/>
                                              </p:val>
                                            </p:tav>
                                          </p:tavLst>
                                        </p:anim>
                                        <p:anim calcmode="lin" valueType="num">
                                          <p:cBhvr>
                                            <p:cTn id="33" dur="400" fill="hold"/>
                                            <p:tgtEl>
                                              <p:spTgt spid="14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400"/>
                                            <p:tgtEl>
                                              <p:spTgt spid="147"/>
                                            </p:tgtEl>
                                          </p:cBhvr>
                                        </p:animEffect>
                                        <p:anim calcmode="lin" valueType="num">
                                          <p:cBhvr>
                                            <p:cTn id="37" dur="400" fill="hold"/>
                                            <p:tgtEl>
                                              <p:spTgt spid="147"/>
                                            </p:tgtEl>
                                            <p:attrNameLst>
                                              <p:attrName>ppt_x</p:attrName>
                                            </p:attrNameLst>
                                          </p:cBhvr>
                                          <p:tavLst>
                                            <p:tav tm="0">
                                              <p:val>
                                                <p:strVal val="#ppt_x"/>
                                              </p:val>
                                            </p:tav>
                                            <p:tav tm="100000">
                                              <p:val>
                                                <p:strVal val="#ppt_x"/>
                                              </p:val>
                                            </p:tav>
                                          </p:tavLst>
                                        </p:anim>
                                        <p:anim calcmode="lin" valueType="num">
                                          <p:cBhvr>
                                            <p:cTn id="38" dur="400" fill="hold"/>
                                            <p:tgtEl>
                                              <p:spTgt spid="147"/>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wipe(right)">
                                          <p:cBhvr>
                                            <p:cTn id="42" dur="500"/>
                                            <p:tgtEl>
                                              <p:spTgt spid="151"/>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400"/>
                                            <p:tgtEl>
                                              <p:spTgt spid="149"/>
                                            </p:tgtEl>
                                          </p:cBhvr>
                                        </p:animEffect>
                                        <p:anim calcmode="lin" valueType="num">
                                          <p:cBhvr>
                                            <p:cTn id="47" dur="400" fill="hold"/>
                                            <p:tgtEl>
                                              <p:spTgt spid="149"/>
                                            </p:tgtEl>
                                            <p:attrNameLst>
                                              <p:attrName>ppt_x</p:attrName>
                                            </p:attrNameLst>
                                          </p:cBhvr>
                                          <p:tavLst>
                                            <p:tav tm="0">
                                              <p:val>
                                                <p:strVal val="#ppt_x"/>
                                              </p:val>
                                            </p:tav>
                                            <p:tav tm="100000">
                                              <p:val>
                                                <p:strVal val="#ppt_x"/>
                                              </p:val>
                                            </p:tav>
                                          </p:tavLst>
                                        </p:anim>
                                        <p:anim calcmode="lin" valueType="num">
                                          <p:cBhvr>
                                            <p:cTn id="48" dur="400" fill="hold"/>
                                            <p:tgtEl>
                                              <p:spTgt spid="149"/>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50"/>
                                            </p:tgtEl>
                                            <p:attrNameLst>
                                              <p:attrName>style.visibility</p:attrName>
                                            </p:attrNameLst>
                                          </p:cBhvr>
                                          <p:to>
                                            <p:strVal val="visible"/>
                                          </p:to>
                                        </p:set>
                                        <p:animEffect transition="in" filter="fade">
                                          <p:cBhvr>
                                            <p:cTn id="51" dur="400"/>
                                            <p:tgtEl>
                                              <p:spTgt spid="150"/>
                                            </p:tgtEl>
                                          </p:cBhvr>
                                        </p:animEffect>
                                        <p:anim calcmode="lin" valueType="num">
                                          <p:cBhvr>
                                            <p:cTn id="52" dur="400" fill="hold"/>
                                            <p:tgtEl>
                                              <p:spTgt spid="150"/>
                                            </p:tgtEl>
                                            <p:attrNameLst>
                                              <p:attrName>ppt_x</p:attrName>
                                            </p:attrNameLst>
                                          </p:cBhvr>
                                          <p:tavLst>
                                            <p:tav tm="0">
                                              <p:val>
                                                <p:strVal val="#ppt_x"/>
                                              </p:val>
                                            </p:tav>
                                            <p:tav tm="100000">
                                              <p:val>
                                                <p:strVal val="#ppt_x"/>
                                              </p:val>
                                            </p:tav>
                                          </p:tavLst>
                                        </p:anim>
                                        <p:anim calcmode="lin" valueType="num">
                                          <p:cBhvr>
                                            <p:cTn id="53" dur="400" fill="hold"/>
                                            <p:tgtEl>
                                              <p:spTgt spid="150"/>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left)">
                                          <p:cBhvr>
                                            <p:cTn id="57" dur="500"/>
                                            <p:tgtEl>
                                              <p:spTgt spid="152"/>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fade">
                                          <p:cBhvr>
                                            <p:cTn id="61" dur="400"/>
                                            <p:tgtEl>
                                              <p:spTgt spid="154"/>
                                            </p:tgtEl>
                                          </p:cBhvr>
                                        </p:animEffect>
                                        <p:anim calcmode="lin" valueType="num">
                                          <p:cBhvr>
                                            <p:cTn id="62" dur="400" fill="hold"/>
                                            <p:tgtEl>
                                              <p:spTgt spid="154"/>
                                            </p:tgtEl>
                                            <p:attrNameLst>
                                              <p:attrName>ppt_x</p:attrName>
                                            </p:attrNameLst>
                                          </p:cBhvr>
                                          <p:tavLst>
                                            <p:tav tm="0">
                                              <p:val>
                                                <p:strVal val="#ppt_x"/>
                                              </p:val>
                                            </p:tav>
                                            <p:tav tm="100000">
                                              <p:val>
                                                <p:strVal val="#ppt_x"/>
                                              </p:val>
                                            </p:tav>
                                          </p:tavLst>
                                        </p:anim>
                                        <p:anim calcmode="lin" valueType="num">
                                          <p:cBhvr>
                                            <p:cTn id="63" dur="400" fill="hold"/>
                                            <p:tgtEl>
                                              <p:spTgt spid="154"/>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53"/>
                                            </p:tgtEl>
                                            <p:attrNameLst>
                                              <p:attrName>style.visibility</p:attrName>
                                            </p:attrNameLst>
                                          </p:cBhvr>
                                          <p:to>
                                            <p:strVal val="visible"/>
                                          </p:to>
                                        </p:set>
                                        <p:animEffect transition="in" filter="fade">
                                          <p:cBhvr>
                                            <p:cTn id="66" dur="400"/>
                                            <p:tgtEl>
                                              <p:spTgt spid="153"/>
                                            </p:tgtEl>
                                          </p:cBhvr>
                                        </p:animEffect>
                                        <p:anim calcmode="lin" valueType="num">
                                          <p:cBhvr>
                                            <p:cTn id="67" dur="400" fill="hold"/>
                                            <p:tgtEl>
                                              <p:spTgt spid="153"/>
                                            </p:tgtEl>
                                            <p:attrNameLst>
                                              <p:attrName>ppt_x</p:attrName>
                                            </p:attrNameLst>
                                          </p:cBhvr>
                                          <p:tavLst>
                                            <p:tav tm="0">
                                              <p:val>
                                                <p:strVal val="#ppt_x"/>
                                              </p:val>
                                            </p:tav>
                                            <p:tav tm="100000">
                                              <p:val>
                                                <p:strVal val="#ppt_x"/>
                                              </p:val>
                                            </p:tav>
                                          </p:tavLst>
                                        </p:anim>
                                        <p:anim calcmode="lin" valueType="num">
                                          <p:cBhvr>
                                            <p:cTn id="68" dur="400" fill="hold"/>
                                            <p:tgtEl>
                                              <p:spTgt spid="153"/>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wipe(left)">
                                          <p:cBhvr>
                                            <p:cTn id="72" dur="500"/>
                                            <p:tgtEl>
                                              <p:spTgt spid="155"/>
                                            </p:tgtEl>
                                          </p:cBhvr>
                                        </p:animEffect>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157"/>
                                            </p:tgtEl>
                                            <p:attrNameLst>
                                              <p:attrName>style.visibility</p:attrName>
                                            </p:attrNameLst>
                                          </p:cBhvr>
                                          <p:to>
                                            <p:strVal val="visible"/>
                                          </p:to>
                                        </p:set>
                                        <p:animEffect transition="in" filter="fade">
                                          <p:cBhvr>
                                            <p:cTn id="76" dur="400"/>
                                            <p:tgtEl>
                                              <p:spTgt spid="157"/>
                                            </p:tgtEl>
                                          </p:cBhvr>
                                        </p:animEffect>
                                        <p:anim calcmode="lin" valueType="num">
                                          <p:cBhvr>
                                            <p:cTn id="77" dur="400" fill="hold"/>
                                            <p:tgtEl>
                                              <p:spTgt spid="157"/>
                                            </p:tgtEl>
                                            <p:attrNameLst>
                                              <p:attrName>ppt_x</p:attrName>
                                            </p:attrNameLst>
                                          </p:cBhvr>
                                          <p:tavLst>
                                            <p:tav tm="0">
                                              <p:val>
                                                <p:strVal val="#ppt_x"/>
                                              </p:val>
                                            </p:tav>
                                            <p:tav tm="100000">
                                              <p:val>
                                                <p:strVal val="#ppt_x"/>
                                              </p:val>
                                            </p:tav>
                                          </p:tavLst>
                                        </p:anim>
                                        <p:anim calcmode="lin" valueType="num">
                                          <p:cBhvr>
                                            <p:cTn id="78" dur="400" fill="hold"/>
                                            <p:tgtEl>
                                              <p:spTgt spid="157"/>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animEffect transition="in" filter="fade">
                                          <p:cBhvr>
                                            <p:cTn id="81" dur="400"/>
                                            <p:tgtEl>
                                              <p:spTgt spid="156"/>
                                            </p:tgtEl>
                                          </p:cBhvr>
                                        </p:animEffect>
                                        <p:anim calcmode="lin" valueType="num">
                                          <p:cBhvr>
                                            <p:cTn id="82" dur="400" fill="hold"/>
                                            <p:tgtEl>
                                              <p:spTgt spid="156"/>
                                            </p:tgtEl>
                                            <p:attrNameLst>
                                              <p:attrName>ppt_x</p:attrName>
                                            </p:attrNameLst>
                                          </p:cBhvr>
                                          <p:tavLst>
                                            <p:tav tm="0">
                                              <p:val>
                                                <p:strVal val="#ppt_x"/>
                                              </p:val>
                                            </p:tav>
                                            <p:tav tm="100000">
                                              <p:val>
                                                <p:strVal val="#ppt_x"/>
                                              </p:val>
                                            </p:tav>
                                          </p:tavLst>
                                        </p:anim>
                                        <p:anim calcmode="lin" valueType="num">
                                          <p:cBhvr>
                                            <p:cTn id="83" dur="400" fill="hold"/>
                                            <p:tgtEl>
                                              <p:spTgt spid="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P spid="149" grpId="0"/>
          <p:bldP spid="150" grpId="0"/>
          <p:bldP spid="153" grpId="0"/>
          <p:bldP spid="154" grpId="0"/>
          <p:bldP spid="156" grpId="0"/>
          <p:bldP spid="15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400" fill="hold"/>
                                            <p:tgtEl>
                                              <p:spTgt spid="115"/>
                                            </p:tgtEl>
                                            <p:attrNameLst>
                                              <p:attrName>ppt_x</p:attrName>
                                            </p:attrNameLst>
                                          </p:cBhvr>
                                          <p:tavLst>
                                            <p:tav tm="0">
                                              <p:val>
                                                <p:strVal val="1+#ppt_w/2"/>
                                              </p:val>
                                            </p:tav>
                                            <p:tav tm="100000">
                                              <p:val>
                                                <p:strVal val="#ppt_x"/>
                                              </p:val>
                                            </p:tav>
                                          </p:tavLst>
                                        </p:anim>
                                        <p:anim calcmode="lin" valueType="num">
                                          <p:cBhvr additive="base">
                                            <p:cTn id="8" dur="400" fill="hold"/>
                                            <p:tgtEl>
                                              <p:spTgt spid="1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123"/>
                                            </p:tgtEl>
                                            <p:attrNameLst>
                                              <p:attrName>style.visibility</p:attrName>
                                            </p:attrNameLst>
                                          </p:cBhvr>
                                          <p:to>
                                            <p:strVal val="visible"/>
                                          </p:to>
                                        </p:set>
                                        <p:anim calcmode="lin" valueType="num">
                                          <p:cBhvr additive="base">
                                            <p:cTn id="12" dur="400" fill="hold"/>
                                            <p:tgtEl>
                                              <p:spTgt spid="123"/>
                                            </p:tgtEl>
                                            <p:attrNameLst>
                                              <p:attrName>ppt_x</p:attrName>
                                            </p:attrNameLst>
                                          </p:cBhvr>
                                          <p:tavLst>
                                            <p:tav tm="0">
                                              <p:val>
                                                <p:strVal val="0-#ppt_w/2"/>
                                              </p:val>
                                            </p:tav>
                                            <p:tav tm="100000">
                                              <p:val>
                                                <p:strVal val="#ppt_x"/>
                                              </p:val>
                                            </p:tav>
                                          </p:tavLst>
                                        </p:anim>
                                        <p:anim calcmode="lin" valueType="num">
                                          <p:cBhvr additive="base">
                                            <p:cTn id="13" dur="400" fill="hold"/>
                                            <p:tgtEl>
                                              <p:spTgt spid="12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additive="base">
                                            <p:cTn id="17" dur="400" fill="hold"/>
                                            <p:tgtEl>
                                              <p:spTgt spid="138"/>
                                            </p:tgtEl>
                                            <p:attrNameLst>
                                              <p:attrName>ppt_x</p:attrName>
                                            </p:attrNameLst>
                                          </p:cBhvr>
                                          <p:tavLst>
                                            <p:tav tm="0">
                                              <p:val>
                                                <p:strVal val="0-#ppt_w/2"/>
                                              </p:val>
                                            </p:tav>
                                            <p:tav tm="100000">
                                              <p:val>
                                                <p:strVal val="#ppt_x"/>
                                              </p:val>
                                            </p:tav>
                                          </p:tavLst>
                                        </p:anim>
                                        <p:anim calcmode="lin" valueType="num">
                                          <p:cBhvr additive="base">
                                            <p:cTn id="18" dur="400" fill="hold"/>
                                            <p:tgtEl>
                                              <p:spTgt spid="13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132"/>
                                            </p:tgtEl>
                                            <p:attrNameLst>
                                              <p:attrName>style.visibility</p:attrName>
                                            </p:attrNameLst>
                                          </p:cBhvr>
                                          <p:to>
                                            <p:strVal val="visible"/>
                                          </p:to>
                                        </p:set>
                                        <p:anim calcmode="lin" valueType="num">
                                          <p:cBhvr additive="base">
                                            <p:cTn id="22" dur="400" fill="hold"/>
                                            <p:tgtEl>
                                              <p:spTgt spid="132"/>
                                            </p:tgtEl>
                                            <p:attrNameLst>
                                              <p:attrName>ppt_x</p:attrName>
                                            </p:attrNameLst>
                                          </p:cBhvr>
                                          <p:tavLst>
                                            <p:tav tm="0">
                                              <p:val>
                                                <p:strVal val="0-#ppt_w/2"/>
                                              </p:val>
                                            </p:tav>
                                            <p:tav tm="100000">
                                              <p:val>
                                                <p:strVal val="#ppt_x"/>
                                              </p:val>
                                            </p:tav>
                                          </p:tavLst>
                                        </p:anim>
                                        <p:anim calcmode="lin" valueType="num">
                                          <p:cBhvr additive="base">
                                            <p:cTn id="23" dur="400" fill="hold"/>
                                            <p:tgtEl>
                                              <p:spTgt spid="13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48"/>
                                            </p:tgtEl>
                                            <p:attrNameLst>
                                              <p:attrName>style.visibility</p:attrName>
                                            </p:attrNameLst>
                                          </p:cBhvr>
                                          <p:to>
                                            <p:strVal val="visible"/>
                                          </p:to>
                                        </p:set>
                                        <p:animEffect transition="in" filter="wipe(right)">
                                          <p:cBhvr>
                                            <p:cTn id="27" dur="500"/>
                                            <p:tgtEl>
                                              <p:spTgt spid="148"/>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46"/>
                                            </p:tgtEl>
                                            <p:attrNameLst>
                                              <p:attrName>style.visibility</p:attrName>
                                            </p:attrNameLst>
                                          </p:cBhvr>
                                          <p:to>
                                            <p:strVal val="visible"/>
                                          </p:to>
                                        </p:set>
                                        <p:animEffect transition="in" filter="fade">
                                          <p:cBhvr>
                                            <p:cTn id="31" dur="400"/>
                                            <p:tgtEl>
                                              <p:spTgt spid="146"/>
                                            </p:tgtEl>
                                          </p:cBhvr>
                                        </p:animEffect>
                                        <p:anim calcmode="lin" valueType="num">
                                          <p:cBhvr>
                                            <p:cTn id="32" dur="400" fill="hold"/>
                                            <p:tgtEl>
                                              <p:spTgt spid="146"/>
                                            </p:tgtEl>
                                            <p:attrNameLst>
                                              <p:attrName>ppt_x</p:attrName>
                                            </p:attrNameLst>
                                          </p:cBhvr>
                                          <p:tavLst>
                                            <p:tav tm="0">
                                              <p:val>
                                                <p:strVal val="#ppt_x"/>
                                              </p:val>
                                            </p:tav>
                                            <p:tav tm="100000">
                                              <p:val>
                                                <p:strVal val="#ppt_x"/>
                                              </p:val>
                                            </p:tav>
                                          </p:tavLst>
                                        </p:anim>
                                        <p:anim calcmode="lin" valueType="num">
                                          <p:cBhvr>
                                            <p:cTn id="33" dur="400" fill="hold"/>
                                            <p:tgtEl>
                                              <p:spTgt spid="146"/>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47"/>
                                            </p:tgtEl>
                                            <p:attrNameLst>
                                              <p:attrName>style.visibility</p:attrName>
                                            </p:attrNameLst>
                                          </p:cBhvr>
                                          <p:to>
                                            <p:strVal val="visible"/>
                                          </p:to>
                                        </p:set>
                                        <p:animEffect transition="in" filter="fade">
                                          <p:cBhvr>
                                            <p:cTn id="36" dur="400"/>
                                            <p:tgtEl>
                                              <p:spTgt spid="147"/>
                                            </p:tgtEl>
                                          </p:cBhvr>
                                        </p:animEffect>
                                        <p:anim calcmode="lin" valueType="num">
                                          <p:cBhvr>
                                            <p:cTn id="37" dur="400" fill="hold"/>
                                            <p:tgtEl>
                                              <p:spTgt spid="147"/>
                                            </p:tgtEl>
                                            <p:attrNameLst>
                                              <p:attrName>ppt_x</p:attrName>
                                            </p:attrNameLst>
                                          </p:cBhvr>
                                          <p:tavLst>
                                            <p:tav tm="0">
                                              <p:val>
                                                <p:strVal val="#ppt_x"/>
                                              </p:val>
                                            </p:tav>
                                            <p:tav tm="100000">
                                              <p:val>
                                                <p:strVal val="#ppt_x"/>
                                              </p:val>
                                            </p:tav>
                                          </p:tavLst>
                                        </p:anim>
                                        <p:anim calcmode="lin" valueType="num">
                                          <p:cBhvr>
                                            <p:cTn id="38" dur="400" fill="hold"/>
                                            <p:tgtEl>
                                              <p:spTgt spid="147"/>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151"/>
                                            </p:tgtEl>
                                            <p:attrNameLst>
                                              <p:attrName>style.visibility</p:attrName>
                                            </p:attrNameLst>
                                          </p:cBhvr>
                                          <p:to>
                                            <p:strVal val="visible"/>
                                          </p:to>
                                        </p:set>
                                        <p:animEffect transition="in" filter="wipe(right)">
                                          <p:cBhvr>
                                            <p:cTn id="42" dur="500"/>
                                            <p:tgtEl>
                                              <p:spTgt spid="151"/>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400"/>
                                            <p:tgtEl>
                                              <p:spTgt spid="149"/>
                                            </p:tgtEl>
                                          </p:cBhvr>
                                        </p:animEffect>
                                        <p:anim calcmode="lin" valueType="num">
                                          <p:cBhvr>
                                            <p:cTn id="47" dur="400" fill="hold"/>
                                            <p:tgtEl>
                                              <p:spTgt spid="149"/>
                                            </p:tgtEl>
                                            <p:attrNameLst>
                                              <p:attrName>ppt_x</p:attrName>
                                            </p:attrNameLst>
                                          </p:cBhvr>
                                          <p:tavLst>
                                            <p:tav tm="0">
                                              <p:val>
                                                <p:strVal val="#ppt_x"/>
                                              </p:val>
                                            </p:tav>
                                            <p:tav tm="100000">
                                              <p:val>
                                                <p:strVal val="#ppt_x"/>
                                              </p:val>
                                            </p:tav>
                                          </p:tavLst>
                                        </p:anim>
                                        <p:anim calcmode="lin" valueType="num">
                                          <p:cBhvr>
                                            <p:cTn id="48" dur="400" fill="hold"/>
                                            <p:tgtEl>
                                              <p:spTgt spid="149"/>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50"/>
                                            </p:tgtEl>
                                            <p:attrNameLst>
                                              <p:attrName>style.visibility</p:attrName>
                                            </p:attrNameLst>
                                          </p:cBhvr>
                                          <p:to>
                                            <p:strVal val="visible"/>
                                          </p:to>
                                        </p:set>
                                        <p:animEffect transition="in" filter="fade">
                                          <p:cBhvr>
                                            <p:cTn id="51" dur="400"/>
                                            <p:tgtEl>
                                              <p:spTgt spid="150"/>
                                            </p:tgtEl>
                                          </p:cBhvr>
                                        </p:animEffect>
                                        <p:anim calcmode="lin" valueType="num">
                                          <p:cBhvr>
                                            <p:cTn id="52" dur="400" fill="hold"/>
                                            <p:tgtEl>
                                              <p:spTgt spid="150"/>
                                            </p:tgtEl>
                                            <p:attrNameLst>
                                              <p:attrName>ppt_x</p:attrName>
                                            </p:attrNameLst>
                                          </p:cBhvr>
                                          <p:tavLst>
                                            <p:tav tm="0">
                                              <p:val>
                                                <p:strVal val="#ppt_x"/>
                                              </p:val>
                                            </p:tav>
                                            <p:tav tm="100000">
                                              <p:val>
                                                <p:strVal val="#ppt_x"/>
                                              </p:val>
                                            </p:tav>
                                          </p:tavLst>
                                        </p:anim>
                                        <p:anim calcmode="lin" valueType="num">
                                          <p:cBhvr>
                                            <p:cTn id="53" dur="400" fill="hold"/>
                                            <p:tgtEl>
                                              <p:spTgt spid="150"/>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152"/>
                                            </p:tgtEl>
                                            <p:attrNameLst>
                                              <p:attrName>style.visibility</p:attrName>
                                            </p:attrNameLst>
                                          </p:cBhvr>
                                          <p:to>
                                            <p:strVal val="visible"/>
                                          </p:to>
                                        </p:set>
                                        <p:animEffect transition="in" filter="wipe(left)">
                                          <p:cBhvr>
                                            <p:cTn id="57" dur="500"/>
                                            <p:tgtEl>
                                              <p:spTgt spid="152"/>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154"/>
                                            </p:tgtEl>
                                            <p:attrNameLst>
                                              <p:attrName>style.visibility</p:attrName>
                                            </p:attrNameLst>
                                          </p:cBhvr>
                                          <p:to>
                                            <p:strVal val="visible"/>
                                          </p:to>
                                        </p:set>
                                        <p:animEffect transition="in" filter="fade">
                                          <p:cBhvr>
                                            <p:cTn id="61" dur="400"/>
                                            <p:tgtEl>
                                              <p:spTgt spid="154"/>
                                            </p:tgtEl>
                                          </p:cBhvr>
                                        </p:animEffect>
                                        <p:anim calcmode="lin" valueType="num">
                                          <p:cBhvr>
                                            <p:cTn id="62" dur="400" fill="hold"/>
                                            <p:tgtEl>
                                              <p:spTgt spid="154"/>
                                            </p:tgtEl>
                                            <p:attrNameLst>
                                              <p:attrName>ppt_x</p:attrName>
                                            </p:attrNameLst>
                                          </p:cBhvr>
                                          <p:tavLst>
                                            <p:tav tm="0">
                                              <p:val>
                                                <p:strVal val="#ppt_x"/>
                                              </p:val>
                                            </p:tav>
                                            <p:tav tm="100000">
                                              <p:val>
                                                <p:strVal val="#ppt_x"/>
                                              </p:val>
                                            </p:tav>
                                          </p:tavLst>
                                        </p:anim>
                                        <p:anim calcmode="lin" valueType="num">
                                          <p:cBhvr>
                                            <p:cTn id="63" dur="400" fill="hold"/>
                                            <p:tgtEl>
                                              <p:spTgt spid="154"/>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53"/>
                                            </p:tgtEl>
                                            <p:attrNameLst>
                                              <p:attrName>style.visibility</p:attrName>
                                            </p:attrNameLst>
                                          </p:cBhvr>
                                          <p:to>
                                            <p:strVal val="visible"/>
                                          </p:to>
                                        </p:set>
                                        <p:animEffect transition="in" filter="fade">
                                          <p:cBhvr>
                                            <p:cTn id="66" dur="400"/>
                                            <p:tgtEl>
                                              <p:spTgt spid="153"/>
                                            </p:tgtEl>
                                          </p:cBhvr>
                                        </p:animEffect>
                                        <p:anim calcmode="lin" valueType="num">
                                          <p:cBhvr>
                                            <p:cTn id="67" dur="400" fill="hold"/>
                                            <p:tgtEl>
                                              <p:spTgt spid="153"/>
                                            </p:tgtEl>
                                            <p:attrNameLst>
                                              <p:attrName>ppt_x</p:attrName>
                                            </p:attrNameLst>
                                          </p:cBhvr>
                                          <p:tavLst>
                                            <p:tav tm="0">
                                              <p:val>
                                                <p:strVal val="#ppt_x"/>
                                              </p:val>
                                            </p:tav>
                                            <p:tav tm="100000">
                                              <p:val>
                                                <p:strVal val="#ppt_x"/>
                                              </p:val>
                                            </p:tav>
                                          </p:tavLst>
                                        </p:anim>
                                        <p:anim calcmode="lin" valueType="num">
                                          <p:cBhvr>
                                            <p:cTn id="68" dur="400" fill="hold"/>
                                            <p:tgtEl>
                                              <p:spTgt spid="153"/>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wipe(left)">
                                          <p:cBhvr>
                                            <p:cTn id="72" dur="500"/>
                                            <p:tgtEl>
                                              <p:spTgt spid="155"/>
                                            </p:tgtEl>
                                          </p:cBhvr>
                                        </p:animEffect>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157"/>
                                            </p:tgtEl>
                                            <p:attrNameLst>
                                              <p:attrName>style.visibility</p:attrName>
                                            </p:attrNameLst>
                                          </p:cBhvr>
                                          <p:to>
                                            <p:strVal val="visible"/>
                                          </p:to>
                                        </p:set>
                                        <p:animEffect transition="in" filter="fade">
                                          <p:cBhvr>
                                            <p:cTn id="76" dur="400"/>
                                            <p:tgtEl>
                                              <p:spTgt spid="157"/>
                                            </p:tgtEl>
                                          </p:cBhvr>
                                        </p:animEffect>
                                        <p:anim calcmode="lin" valueType="num">
                                          <p:cBhvr>
                                            <p:cTn id="77" dur="400" fill="hold"/>
                                            <p:tgtEl>
                                              <p:spTgt spid="157"/>
                                            </p:tgtEl>
                                            <p:attrNameLst>
                                              <p:attrName>ppt_x</p:attrName>
                                            </p:attrNameLst>
                                          </p:cBhvr>
                                          <p:tavLst>
                                            <p:tav tm="0">
                                              <p:val>
                                                <p:strVal val="#ppt_x"/>
                                              </p:val>
                                            </p:tav>
                                            <p:tav tm="100000">
                                              <p:val>
                                                <p:strVal val="#ppt_x"/>
                                              </p:val>
                                            </p:tav>
                                          </p:tavLst>
                                        </p:anim>
                                        <p:anim calcmode="lin" valueType="num">
                                          <p:cBhvr>
                                            <p:cTn id="78" dur="400" fill="hold"/>
                                            <p:tgtEl>
                                              <p:spTgt spid="157"/>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156"/>
                                            </p:tgtEl>
                                            <p:attrNameLst>
                                              <p:attrName>style.visibility</p:attrName>
                                            </p:attrNameLst>
                                          </p:cBhvr>
                                          <p:to>
                                            <p:strVal val="visible"/>
                                          </p:to>
                                        </p:set>
                                        <p:animEffect transition="in" filter="fade">
                                          <p:cBhvr>
                                            <p:cTn id="81" dur="400"/>
                                            <p:tgtEl>
                                              <p:spTgt spid="156"/>
                                            </p:tgtEl>
                                          </p:cBhvr>
                                        </p:animEffect>
                                        <p:anim calcmode="lin" valueType="num">
                                          <p:cBhvr>
                                            <p:cTn id="82" dur="400" fill="hold"/>
                                            <p:tgtEl>
                                              <p:spTgt spid="156"/>
                                            </p:tgtEl>
                                            <p:attrNameLst>
                                              <p:attrName>ppt_x</p:attrName>
                                            </p:attrNameLst>
                                          </p:cBhvr>
                                          <p:tavLst>
                                            <p:tav tm="0">
                                              <p:val>
                                                <p:strVal val="#ppt_x"/>
                                              </p:val>
                                            </p:tav>
                                            <p:tav tm="100000">
                                              <p:val>
                                                <p:strVal val="#ppt_x"/>
                                              </p:val>
                                            </p:tav>
                                          </p:tavLst>
                                        </p:anim>
                                        <p:anim calcmode="lin" valueType="num">
                                          <p:cBhvr>
                                            <p:cTn id="83" dur="400" fill="hold"/>
                                            <p:tgtEl>
                                              <p:spTgt spid="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p:bldP spid="149" grpId="0"/>
          <p:bldP spid="150" grpId="0"/>
          <p:bldP spid="153" grpId="0"/>
          <p:bldP spid="154" grpId="0"/>
          <p:bldP spid="156" grpId="0"/>
          <p:bldP spid="15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13416" y="0"/>
            <a:ext cx="7360171"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38"/>
          <p:cNvSpPr/>
          <p:nvPr/>
        </p:nvSpPr>
        <p:spPr bwMode="auto">
          <a:xfrm>
            <a:off x="3032444" y="1967558"/>
            <a:ext cx="2268367" cy="2544172"/>
          </a:xfrm>
          <a:custGeom>
            <a:avLst/>
            <a:gdLst>
              <a:gd name="T0" fmla="*/ 21 w 340"/>
              <a:gd name="T1" fmla="*/ 81 h 382"/>
              <a:gd name="T2" fmla="*/ 150 w 340"/>
              <a:gd name="T3" fmla="*/ 6 h 382"/>
              <a:gd name="T4" fmla="*/ 191 w 340"/>
              <a:gd name="T5" fmla="*/ 6 h 382"/>
              <a:gd name="T6" fmla="*/ 319 w 340"/>
              <a:gd name="T7" fmla="*/ 81 h 382"/>
              <a:gd name="T8" fmla="*/ 340 w 340"/>
              <a:gd name="T9" fmla="*/ 116 h 382"/>
              <a:gd name="T10" fmla="*/ 340 w 340"/>
              <a:gd name="T11" fmla="*/ 265 h 382"/>
              <a:gd name="T12" fmla="*/ 320 w 340"/>
              <a:gd name="T13" fmla="*/ 301 h 382"/>
              <a:gd name="T14" fmla="*/ 191 w 340"/>
              <a:gd name="T15" fmla="*/ 375 h 382"/>
              <a:gd name="T16" fmla="*/ 150 w 340"/>
              <a:gd name="T17" fmla="*/ 375 h 382"/>
              <a:gd name="T18" fmla="*/ 85 w 340"/>
              <a:gd name="T19" fmla="*/ 338 h 382"/>
              <a:gd name="T20" fmla="*/ 21 w 340"/>
              <a:gd name="T21" fmla="*/ 301 h 382"/>
              <a:gd name="T22" fmla="*/ 0 w 340"/>
              <a:gd name="T23" fmla="*/ 265 h 382"/>
              <a:gd name="T24" fmla="*/ 0 w 340"/>
              <a:gd name="T25" fmla="*/ 116 h 382"/>
              <a:gd name="T26" fmla="*/ 21 w 340"/>
              <a:gd name="T27" fmla="*/ 81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0" h="382">
                <a:moveTo>
                  <a:pt x="21" y="81"/>
                </a:moveTo>
                <a:cubicBezTo>
                  <a:pt x="64" y="56"/>
                  <a:pt x="107" y="31"/>
                  <a:pt x="150" y="6"/>
                </a:cubicBezTo>
                <a:cubicBezTo>
                  <a:pt x="163" y="0"/>
                  <a:pt x="178" y="0"/>
                  <a:pt x="191" y="6"/>
                </a:cubicBezTo>
                <a:cubicBezTo>
                  <a:pt x="234" y="31"/>
                  <a:pt x="277" y="56"/>
                  <a:pt x="319" y="81"/>
                </a:cubicBezTo>
                <a:cubicBezTo>
                  <a:pt x="332" y="88"/>
                  <a:pt x="340" y="102"/>
                  <a:pt x="340" y="116"/>
                </a:cubicBezTo>
                <a:cubicBezTo>
                  <a:pt x="340" y="265"/>
                  <a:pt x="340" y="265"/>
                  <a:pt x="340" y="265"/>
                </a:cubicBezTo>
                <a:cubicBezTo>
                  <a:pt x="340" y="280"/>
                  <a:pt x="332" y="293"/>
                  <a:pt x="320" y="301"/>
                </a:cubicBezTo>
                <a:cubicBezTo>
                  <a:pt x="191" y="375"/>
                  <a:pt x="191" y="375"/>
                  <a:pt x="191" y="375"/>
                </a:cubicBezTo>
                <a:cubicBezTo>
                  <a:pt x="178" y="382"/>
                  <a:pt x="162" y="382"/>
                  <a:pt x="150" y="375"/>
                </a:cubicBezTo>
                <a:cubicBezTo>
                  <a:pt x="85" y="338"/>
                  <a:pt x="85" y="338"/>
                  <a:pt x="85" y="338"/>
                </a:cubicBezTo>
                <a:cubicBezTo>
                  <a:pt x="21" y="301"/>
                  <a:pt x="21" y="301"/>
                  <a:pt x="21" y="301"/>
                </a:cubicBezTo>
                <a:cubicBezTo>
                  <a:pt x="9" y="293"/>
                  <a:pt x="1" y="280"/>
                  <a:pt x="0" y="265"/>
                </a:cubicBezTo>
                <a:cubicBezTo>
                  <a:pt x="0" y="116"/>
                  <a:pt x="0" y="116"/>
                  <a:pt x="0" y="116"/>
                </a:cubicBezTo>
                <a:cubicBezTo>
                  <a:pt x="1" y="102"/>
                  <a:pt x="9" y="89"/>
                  <a:pt x="21" y="81"/>
                </a:cubicBezTo>
                <a:close/>
              </a:path>
            </a:pathLst>
          </a:custGeom>
          <a:solidFill>
            <a:schemeClr val="tx2"/>
          </a:solidFill>
          <a:ln w="38100">
            <a:noFill/>
          </a:ln>
          <a:effectLst>
            <a:reflection blurRad="203200" stA="40000" endPos="43000" dist="152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2" tIns="60941" rIns="121882" bIns="60941" numCol="1" spcCol="0" rtlCol="0" fromWordArt="0" anchor="ctr" anchorCtr="0" forceAA="0" compatLnSpc="1">
            <a:noAutofit/>
          </a:bodyPr>
          <a:lstStyle/>
          <a:p>
            <a:pPr lvl="0" algn="ctr"/>
            <a:r>
              <a:rPr lang="zh-CN" altLang="en-US" sz="3730" dirty="0">
                <a:solidFill>
                  <a:schemeClr val="bg1"/>
                </a:solidFill>
                <a:latin typeface="Bebas" pitchFamily="2" charset="0"/>
                <a:ea typeface="微软雅黑" panose="020B0503020204020204" pitchFamily="34" charset="-122"/>
                <a:sym typeface="Bebas" pitchFamily="2" charset="0"/>
              </a:rPr>
              <a:t>目录</a:t>
            </a:r>
          </a:p>
        </p:txBody>
      </p:sp>
      <p:sp>
        <p:nvSpPr>
          <p:cNvPr id="5" name="TextBox 20"/>
          <p:cNvSpPr txBox="1"/>
          <p:nvPr/>
        </p:nvSpPr>
        <p:spPr>
          <a:xfrm>
            <a:off x="7272617" y="961017"/>
            <a:ext cx="1550424" cy="502573"/>
          </a:xfrm>
          <a:prstGeom prst="rect">
            <a:avLst/>
          </a:prstGeom>
          <a:noFill/>
        </p:spPr>
        <p:txBody>
          <a:bodyPr wrap="none" rtlCol="0">
            <a:spAutoFit/>
          </a:bodyPr>
          <a:lstStyle/>
          <a:p>
            <a:pPr algn="ctr"/>
            <a:r>
              <a:rPr lang="zh-CN" altLang="en-US" sz="2665" dirty="0">
                <a:solidFill>
                  <a:schemeClr val="tx1">
                    <a:lumMod val="65000"/>
                    <a:lumOff val="35000"/>
                  </a:schemeClr>
                </a:solidFill>
                <a:latin typeface="Bebas" pitchFamily="2" charset="0"/>
                <a:ea typeface="微软雅黑" panose="020B0503020204020204" pitchFamily="34" charset="-122"/>
                <a:sym typeface="Bebas" pitchFamily="2" charset="0"/>
              </a:rPr>
              <a:t>工作概述</a:t>
            </a:r>
          </a:p>
        </p:txBody>
      </p:sp>
      <p:sp>
        <p:nvSpPr>
          <p:cNvPr id="6" name="文本框 13"/>
          <p:cNvSpPr txBox="1"/>
          <p:nvPr/>
        </p:nvSpPr>
        <p:spPr>
          <a:xfrm>
            <a:off x="7272617" y="1406148"/>
            <a:ext cx="1598836" cy="379463"/>
          </a:xfrm>
          <a:prstGeom prst="rect">
            <a:avLst/>
          </a:prstGeom>
          <a:noFill/>
        </p:spPr>
        <p:txBody>
          <a:bodyPr wrap="none" rtlCol="0">
            <a:spAutoFit/>
          </a:bodyPr>
          <a:lstStyle/>
          <a:p>
            <a:pPr algn="ctr"/>
            <a:r>
              <a:rPr lang="en-US" altLang="zh-CN" sz="1865">
                <a:solidFill>
                  <a:schemeClr val="bg1">
                    <a:lumMod val="65000"/>
                  </a:schemeClr>
                </a:solidFill>
                <a:latin typeface="Bebas" pitchFamily="2" charset="0"/>
                <a:ea typeface="微软雅黑" panose="020B0503020204020204" pitchFamily="34" charset="-122"/>
                <a:sym typeface="Bebas" pitchFamily="2" charset="0"/>
              </a:rPr>
              <a:t>GENERAL VIEW</a:t>
            </a:r>
          </a:p>
        </p:txBody>
      </p:sp>
      <p:sp>
        <p:nvSpPr>
          <p:cNvPr id="7" name="TextBox 20"/>
          <p:cNvSpPr txBox="1"/>
          <p:nvPr/>
        </p:nvSpPr>
        <p:spPr>
          <a:xfrm>
            <a:off x="7272617" y="3464981"/>
            <a:ext cx="1550424" cy="502573"/>
          </a:xfrm>
          <a:prstGeom prst="rect">
            <a:avLst/>
          </a:prstGeom>
          <a:noFill/>
        </p:spPr>
        <p:txBody>
          <a:bodyPr wrap="none" rtlCol="0">
            <a:spAutoFit/>
          </a:bodyPr>
          <a:lstStyle/>
          <a:p>
            <a:pPr algn="ctr"/>
            <a:r>
              <a:rPr lang="zh-CN" altLang="en-US" sz="2665" dirty="0">
                <a:solidFill>
                  <a:schemeClr val="tx1">
                    <a:lumMod val="65000"/>
                    <a:lumOff val="35000"/>
                  </a:schemeClr>
                </a:solidFill>
                <a:latin typeface="Bebas" pitchFamily="2" charset="0"/>
                <a:ea typeface="微软雅黑" panose="020B0503020204020204" pitchFamily="34" charset="-122"/>
                <a:sym typeface="Bebas" pitchFamily="2" charset="0"/>
              </a:rPr>
              <a:t>完成情况</a:t>
            </a:r>
          </a:p>
        </p:txBody>
      </p:sp>
      <p:sp>
        <p:nvSpPr>
          <p:cNvPr id="8" name="文本框 17"/>
          <p:cNvSpPr txBox="1"/>
          <p:nvPr/>
        </p:nvSpPr>
        <p:spPr>
          <a:xfrm>
            <a:off x="7272617" y="3910111"/>
            <a:ext cx="1941750" cy="379463"/>
          </a:xfrm>
          <a:prstGeom prst="rect">
            <a:avLst/>
          </a:prstGeom>
          <a:noFill/>
        </p:spPr>
        <p:txBody>
          <a:bodyPr wrap="none" rtlCol="0">
            <a:spAutoFit/>
          </a:bodyPr>
          <a:lstStyle/>
          <a:p>
            <a:pPr algn="ctr"/>
            <a:r>
              <a:rPr lang="en-US" altLang="zh-CN" sz="1865">
                <a:solidFill>
                  <a:schemeClr val="bg1">
                    <a:lumMod val="65000"/>
                  </a:schemeClr>
                </a:solidFill>
                <a:latin typeface="Bebas" pitchFamily="2" charset="0"/>
                <a:ea typeface="微软雅黑" panose="020B0503020204020204" pitchFamily="34" charset="-122"/>
                <a:sym typeface="Bebas" pitchFamily="2" charset="0"/>
              </a:rPr>
              <a:t>WORK COMPLETED</a:t>
            </a:r>
          </a:p>
        </p:txBody>
      </p:sp>
      <p:sp>
        <p:nvSpPr>
          <p:cNvPr id="9" name="TextBox 25"/>
          <p:cNvSpPr txBox="1"/>
          <p:nvPr/>
        </p:nvSpPr>
        <p:spPr>
          <a:xfrm>
            <a:off x="7272617" y="2217227"/>
            <a:ext cx="1550424" cy="502573"/>
          </a:xfrm>
          <a:prstGeom prst="rect">
            <a:avLst/>
          </a:prstGeom>
          <a:noFill/>
        </p:spPr>
        <p:txBody>
          <a:bodyPr wrap="none" rtlCol="0">
            <a:spAutoFit/>
          </a:bodyPr>
          <a:lstStyle/>
          <a:p>
            <a:pPr algn="ctr"/>
            <a:r>
              <a:rPr lang="zh-CN" altLang="en-US" sz="2665" dirty="0">
                <a:solidFill>
                  <a:schemeClr val="tx1">
                    <a:lumMod val="65000"/>
                    <a:lumOff val="35000"/>
                  </a:schemeClr>
                </a:solidFill>
                <a:latin typeface="Bebas" pitchFamily="2" charset="0"/>
                <a:ea typeface="微软雅黑" panose="020B0503020204020204" pitchFamily="34" charset="-122"/>
                <a:sym typeface="Bebas" pitchFamily="2" charset="0"/>
              </a:rPr>
              <a:t>项目成果</a:t>
            </a:r>
          </a:p>
        </p:txBody>
      </p:sp>
      <p:sp>
        <p:nvSpPr>
          <p:cNvPr id="10" name="文本框 21"/>
          <p:cNvSpPr txBox="1"/>
          <p:nvPr/>
        </p:nvSpPr>
        <p:spPr>
          <a:xfrm>
            <a:off x="7272617" y="2662358"/>
            <a:ext cx="1885068" cy="379463"/>
          </a:xfrm>
          <a:prstGeom prst="rect">
            <a:avLst/>
          </a:prstGeom>
          <a:noFill/>
        </p:spPr>
        <p:txBody>
          <a:bodyPr wrap="none" rtlCol="0">
            <a:spAutoFit/>
          </a:bodyPr>
          <a:lstStyle/>
          <a:p>
            <a:pPr algn="ctr"/>
            <a:r>
              <a:rPr lang="en-US" altLang="zh-CN" sz="1865">
                <a:solidFill>
                  <a:schemeClr val="bg1">
                    <a:lumMod val="65000"/>
                  </a:schemeClr>
                </a:solidFill>
                <a:latin typeface="Bebas" pitchFamily="2" charset="0"/>
                <a:ea typeface="微软雅黑" panose="020B0503020204020204" pitchFamily="34" charset="-122"/>
                <a:sym typeface="Bebas" pitchFamily="2" charset="0"/>
              </a:rPr>
              <a:t>PROJECT RESULTS</a:t>
            </a:r>
          </a:p>
        </p:txBody>
      </p:sp>
      <p:sp>
        <p:nvSpPr>
          <p:cNvPr id="11" name="TextBox 20"/>
          <p:cNvSpPr txBox="1"/>
          <p:nvPr/>
        </p:nvSpPr>
        <p:spPr>
          <a:xfrm>
            <a:off x="7272617" y="4712734"/>
            <a:ext cx="1550424" cy="502573"/>
          </a:xfrm>
          <a:prstGeom prst="rect">
            <a:avLst/>
          </a:prstGeom>
          <a:noFill/>
        </p:spPr>
        <p:txBody>
          <a:bodyPr wrap="none" rtlCol="0">
            <a:spAutoFit/>
          </a:bodyPr>
          <a:lstStyle/>
          <a:p>
            <a:pPr algn="ctr"/>
            <a:r>
              <a:rPr lang="zh-CN" altLang="en-US" sz="2665" dirty="0">
                <a:solidFill>
                  <a:schemeClr val="tx1">
                    <a:lumMod val="65000"/>
                    <a:lumOff val="35000"/>
                  </a:schemeClr>
                </a:solidFill>
                <a:latin typeface="Bebas" pitchFamily="2" charset="0"/>
                <a:ea typeface="微软雅黑" panose="020B0503020204020204" pitchFamily="34" charset="-122"/>
                <a:sym typeface="Bebas" pitchFamily="2" charset="0"/>
              </a:rPr>
              <a:t>不足之处</a:t>
            </a:r>
          </a:p>
        </p:txBody>
      </p:sp>
      <p:sp>
        <p:nvSpPr>
          <p:cNvPr id="12" name="文本框 23"/>
          <p:cNvSpPr txBox="1"/>
          <p:nvPr/>
        </p:nvSpPr>
        <p:spPr>
          <a:xfrm>
            <a:off x="7272617" y="5157865"/>
            <a:ext cx="1375055" cy="379463"/>
          </a:xfrm>
          <a:prstGeom prst="rect">
            <a:avLst/>
          </a:prstGeom>
          <a:noFill/>
        </p:spPr>
        <p:txBody>
          <a:bodyPr wrap="none" rtlCol="0">
            <a:spAutoFit/>
          </a:bodyPr>
          <a:lstStyle/>
          <a:p>
            <a:pPr algn="ctr"/>
            <a:r>
              <a:rPr lang="en-US" altLang="zh-CN" sz="1865">
                <a:solidFill>
                  <a:schemeClr val="bg1">
                    <a:lumMod val="65000"/>
                  </a:schemeClr>
                </a:solidFill>
                <a:latin typeface="Bebas" pitchFamily="2" charset="0"/>
                <a:ea typeface="微软雅黑" panose="020B0503020204020204" pitchFamily="34" charset="-122"/>
                <a:sym typeface="Bebas" pitchFamily="2" charset="0"/>
              </a:rPr>
              <a:t>INADEQUATE</a:t>
            </a:r>
          </a:p>
        </p:txBody>
      </p:sp>
      <p:grpSp>
        <p:nvGrpSpPr>
          <p:cNvPr id="13" name="组合 12"/>
          <p:cNvGrpSpPr/>
          <p:nvPr/>
        </p:nvGrpSpPr>
        <p:grpSpPr>
          <a:xfrm>
            <a:off x="6118769" y="1024959"/>
            <a:ext cx="755569" cy="756000"/>
            <a:chOff x="4534974" y="2492893"/>
            <a:chExt cx="756000" cy="756000"/>
          </a:xfrm>
        </p:grpSpPr>
        <p:sp>
          <p:nvSpPr>
            <p:cNvPr id="14" name="椭圆 13"/>
            <p:cNvSpPr/>
            <p:nvPr/>
          </p:nvSpPr>
          <p:spPr>
            <a:xfrm>
              <a:off x="4534974" y="2492893"/>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5" name="组合 14"/>
            <p:cNvGrpSpPr/>
            <p:nvPr/>
          </p:nvGrpSpPr>
          <p:grpSpPr>
            <a:xfrm>
              <a:off x="4687974" y="2629656"/>
              <a:ext cx="450000" cy="434596"/>
              <a:chOff x="5512720" y="2152017"/>
              <a:chExt cx="583915" cy="496874"/>
            </a:xfrm>
          </p:grpSpPr>
          <p:sp>
            <p:nvSpPr>
              <p:cNvPr id="16"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zh-CN" altLang="en-US" sz="2535"/>
              </a:p>
            </p:txBody>
          </p:sp>
          <p:sp>
            <p:nvSpPr>
              <p:cNvPr id="17"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zh-CN" altLang="en-US" sz="2535"/>
              </a:p>
            </p:txBody>
          </p:sp>
        </p:grpSp>
      </p:grpSp>
      <p:grpSp>
        <p:nvGrpSpPr>
          <p:cNvPr id="18" name="组合 17"/>
          <p:cNvGrpSpPr/>
          <p:nvPr/>
        </p:nvGrpSpPr>
        <p:grpSpPr>
          <a:xfrm>
            <a:off x="6118769" y="2262139"/>
            <a:ext cx="755569" cy="756000"/>
            <a:chOff x="4534974" y="3430619"/>
            <a:chExt cx="756000" cy="756000"/>
          </a:xfrm>
        </p:grpSpPr>
        <p:sp>
          <p:nvSpPr>
            <p:cNvPr id="19" name="椭圆 18"/>
            <p:cNvSpPr/>
            <p:nvPr/>
          </p:nvSpPr>
          <p:spPr>
            <a:xfrm>
              <a:off x="4534974" y="3430619"/>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20" name="Group 92"/>
            <p:cNvGrpSpPr/>
            <p:nvPr/>
          </p:nvGrpSpPr>
          <p:grpSpPr>
            <a:xfrm>
              <a:off x="4688410" y="3660828"/>
              <a:ext cx="474528" cy="295582"/>
              <a:chOff x="5172076" y="1938338"/>
              <a:chExt cx="471488" cy="293688"/>
            </a:xfrm>
            <a:solidFill>
              <a:schemeClr val="bg1"/>
            </a:solidFill>
          </p:grpSpPr>
          <p:sp>
            <p:nvSpPr>
              <p:cNvPr id="21"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10" tIns="81255" rIns="162510" bIns="81255" numCol="1" anchor="t" anchorCtr="0" compatLnSpc="1"/>
              <a:lstStyle/>
              <a:p>
                <a:endParaRPr lang="en-US" sz="2535"/>
              </a:p>
            </p:txBody>
          </p:sp>
          <p:sp>
            <p:nvSpPr>
              <p:cNvPr id="22"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10" tIns="81255" rIns="162510" bIns="81255" numCol="1" anchor="t" anchorCtr="0" compatLnSpc="1"/>
              <a:lstStyle/>
              <a:p>
                <a:endParaRPr lang="en-US" sz="2535"/>
              </a:p>
            </p:txBody>
          </p:sp>
          <p:sp>
            <p:nvSpPr>
              <p:cNvPr id="23"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62510" tIns="81255" rIns="162510" bIns="81255" numCol="1" anchor="t" anchorCtr="0" compatLnSpc="1"/>
              <a:lstStyle/>
              <a:p>
                <a:endParaRPr lang="en-US" sz="2535"/>
              </a:p>
            </p:txBody>
          </p:sp>
        </p:grpSp>
      </p:grpSp>
      <p:grpSp>
        <p:nvGrpSpPr>
          <p:cNvPr id="24" name="组合 23"/>
          <p:cNvGrpSpPr/>
          <p:nvPr/>
        </p:nvGrpSpPr>
        <p:grpSpPr>
          <a:xfrm>
            <a:off x="6118769" y="3464981"/>
            <a:ext cx="755569" cy="756000"/>
            <a:chOff x="4534974" y="4368345"/>
            <a:chExt cx="756000" cy="756000"/>
          </a:xfrm>
        </p:grpSpPr>
        <p:sp>
          <p:nvSpPr>
            <p:cNvPr id="25" name="椭圆 24"/>
            <p:cNvSpPr/>
            <p:nvPr/>
          </p:nvSpPr>
          <p:spPr>
            <a:xfrm>
              <a:off x="4534974" y="4368345"/>
              <a:ext cx="756000" cy="756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62510" tIns="81255" rIns="162510" bIns="81255" numCol="1" anchor="t" anchorCtr="0" compatLnSpc="1"/>
            <a:lstStyle/>
            <a:p>
              <a:endParaRPr lang="zh-CN" altLang="en-US" sz="2535">
                <a:latin typeface="Arial" panose="020B0604020202020204" pitchFamily="34" charset="0"/>
                <a:cs typeface="Arial" panose="020B0604020202020204" pitchFamily="34" charset="0"/>
              </a:endParaRPr>
            </a:p>
          </p:txBody>
        </p:sp>
      </p:grpSp>
      <p:grpSp>
        <p:nvGrpSpPr>
          <p:cNvPr id="27" name="组合 26"/>
          <p:cNvGrpSpPr/>
          <p:nvPr/>
        </p:nvGrpSpPr>
        <p:grpSpPr>
          <a:xfrm>
            <a:off x="6118769" y="4634008"/>
            <a:ext cx="755569" cy="756000"/>
            <a:chOff x="4534974" y="5306072"/>
            <a:chExt cx="756000" cy="756000"/>
          </a:xfrm>
        </p:grpSpPr>
        <p:sp>
          <p:nvSpPr>
            <p:cNvPr id="28" name="椭圆 27"/>
            <p:cNvSpPr/>
            <p:nvPr/>
          </p:nvSpPr>
          <p:spPr>
            <a:xfrm>
              <a:off x="4534974" y="5306072"/>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9" name="Group 9"/>
            <p:cNvGrpSpPr/>
            <p:nvPr/>
          </p:nvGrpSpPr>
          <p:grpSpPr>
            <a:xfrm>
              <a:off x="4659950" y="5504420"/>
              <a:ext cx="516045" cy="382660"/>
              <a:chOff x="4572000" y="3414713"/>
              <a:chExt cx="374651" cy="277813"/>
            </a:xfrm>
            <a:solidFill>
              <a:schemeClr val="bg1"/>
            </a:solidFill>
          </p:grpSpPr>
          <p:sp>
            <p:nvSpPr>
              <p:cNvPr id="30"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p>
            </p:txBody>
          </p:sp>
          <p:sp>
            <p:nvSpPr>
              <p:cNvPr id="31"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2400"/>
              </a:p>
            </p:txBody>
          </p:sp>
        </p:gr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ppt_w</p:attrName>
                                        </p:attrNameLst>
                                      </p:cBhvr>
                                      <p:tavLst>
                                        <p:tav tm="0" fmla="#ppt_w*sin(2.5*pi*$)">
                                          <p:val>
                                            <p:fltVal val="0"/>
                                          </p:val>
                                        </p:tav>
                                        <p:tav tm="100000">
                                          <p:val>
                                            <p:fltVal val="1"/>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2" presetClass="entr" presetSubtype="2" decel="100000" fill="hold" grpId="0" nodeType="with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1+#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par>
                                <p:cTn id="22" presetID="53" presetClass="entr" presetSubtype="16" fill="hold" grpId="0" nodeType="with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799"/>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2" presetClass="entr" presetSubtype="2" decel="100000" fill="hold" grpId="0" nodeType="withEffect">
                                  <p:stCondLst>
                                    <p:cond delay="0"/>
                                  </p:stCondLst>
                                  <p:iterate type="lt">
                                    <p:tmPct val="10000"/>
                                  </p:iterate>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par>
                                <p:cTn id="35" presetID="53" presetClass="entr" presetSubtype="16" fill="hold" grpId="0" nodeType="with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4099"/>
                            </p:stCondLst>
                            <p:childTnLst>
                              <p:par>
                                <p:cTn id="41" presetID="10"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2" presetClass="entr" presetSubtype="2" decel="100000" fill="hold" grpId="0" nodeType="withEffect">
                                  <p:stCondLst>
                                    <p:cond delay="0"/>
                                  </p:stCondLst>
                                  <p:iterate type="lt">
                                    <p:tmPct val="10000"/>
                                  </p:iterate>
                                  <p:childTnLst>
                                    <p:set>
                                      <p:cBhvr>
                                        <p:cTn id="45" dur="1" fill="hold">
                                          <p:stCondLst>
                                            <p:cond delay="0"/>
                                          </p:stCondLst>
                                        </p:cTn>
                                        <p:tgtEl>
                                          <p:spTgt spid="7"/>
                                        </p:tgtEl>
                                        <p:attrNameLst>
                                          <p:attrName>style.visibility</p:attrName>
                                        </p:attrNameLst>
                                      </p:cBhvr>
                                      <p:to>
                                        <p:strVal val="visible"/>
                                      </p:to>
                                    </p:set>
                                    <p:anim calcmode="lin" valueType="num">
                                      <p:cBhvr additive="base">
                                        <p:cTn id="46" dur="1000" fill="hold"/>
                                        <p:tgtEl>
                                          <p:spTgt spid="7"/>
                                        </p:tgtEl>
                                        <p:attrNameLst>
                                          <p:attrName>ppt_x</p:attrName>
                                        </p:attrNameLst>
                                      </p:cBhvr>
                                      <p:tavLst>
                                        <p:tav tm="0">
                                          <p:val>
                                            <p:strVal val="1+#ppt_w/2"/>
                                          </p:val>
                                        </p:tav>
                                        <p:tav tm="100000">
                                          <p:val>
                                            <p:strVal val="#ppt_x"/>
                                          </p:val>
                                        </p:tav>
                                      </p:tavLst>
                                    </p:anim>
                                    <p:anim calcmode="lin" valueType="num">
                                      <p:cBhvr additive="base">
                                        <p:cTn id="47" dur="1000" fill="hold"/>
                                        <p:tgtEl>
                                          <p:spTgt spid="7"/>
                                        </p:tgtEl>
                                        <p:attrNameLst>
                                          <p:attrName>ppt_y</p:attrName>
                                        </p:attrNameLst>
                                      </p:cBhvr>
                                      <p:tavLst>
                                        <p:tav tm="0">
                                          <p:val>
                                            <p:strVal val="#ppt_y"/>
                                          </p:val>
                                        </p:tav>
                                        <p:tav tm="100000">
                                          <p:val>
                                            <p:strVal val="#ppt_y"/>
                                          </p:val>
                                        </p:tav>
                                      </p:tavLst>
                                    </p:anim>
                                  </p:childTnLst>
                                </p:cTn>
                              </p:par>
                              <p:par>
                                <p:cTn id="48" presetID="53" presetClass="entr" presetSubtype="16" fill="hold" grpId="0" nodeType="withEffect">
                                  <p:stCondLst>
                                    <p:cond delay="0"/>
                                  </p:stCondLst>
                                  <p:iterate type="lt">
                                    <p:tmPct val="10000"/>
                                  </p:iterate>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par>
                          <p:cTn id="53" fill="hold">
                            <p:stCondLst>
                              <p:cond delay="5399"/>
                            </p:stCondLst>
                            <p:childTnLst>
                              <p:par>
                                <p:cTn id="54" presetID="10" presetClass="entr" presetSubtype="0"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2" presetClass="entr" presetSubtype="2" decel="100000" fill="hold" grpId="0" nodeType="withEffect">
                                  <p:stCondLst>
                                    <p:cond delay="0"/>
                                  </p:stCondLst>
                                  <p:iterate type="lt">
                                    <p:tmPct val="10000"/>
                                  </p:iterate>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1000" fill="hold"/>
                                        <p:tgtEl>
                                          <p:spTgt spid="11"/>
                                        </p:tgtEl>
                                        <p:attrNameLst>
                                          <p:attrName>ppt_x</p:attrName>
                                        </p:attrNameLst>
                                      </p:cBhvr>
                                      <p:tavLst>
                                        <p:tav tm="0">
                                          <p:val>
                                            <p:strVal val="1+#ppt_w/2"/>
                                          </p:val>
                                        </p:tav>
                                        <p:tav tm="100000">
                                          <p:val>
                                            <p:strVal val="#ppt_x"/>
                                          </p:val>
                                        </p:tav>
                                      </p:tavLst>
                                    </p:anim>
                                    <p:anim calcmode="lin" valueType="num">
                                      <p:cBhvr additive="base">
                                        <p:cTn id="60" dur="1000" fill="hold"/>
                                        <p:tgtEl>
                                          <p:spTgt spid="1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iterate type="lt">
                                    <p:tmPct val="10000"/>
                                  </p:iterate>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272302" y="1345718"/>
            <a:ext cx="4012799" cy="4966128"/>
            <a:chOff x="865232" y="1286330"/>
            <a:chExt cx="4013321" cy="4966128"/>
          </a:xfrm>
        </p:grpSpPr>
        <p:pic>
          <p:nvPicPr>
            <p:cNvPr id="17" name="Picture 3"/>
            <p:cNvPicPr>
              <a:picLocks noChangeAspect="1"/>
            </p:cNvPicPr>
            <p:nvPr/>
          </p:nvPicPr>
          <p:blipFill rotWithShape="1">
            <a:blip r:embed="rId3" cstate="screen"/>
            <a:srcRect l="5354" t="8440" r="6203" b="10137"/>
            <a:stretch>
              <a:fillRect/>
            </a:stretch>
          </p:blipFill>
          <p:spPr>
            <a:xfrm>
              <a:off x="865232" y="1286330"/>
              <a:ext cx="4013321" cy="4966128"/>
            </a:xfrm>
            <a:prstGeom prst="rect">
              <a:avLst/>
            </a:prstGeom>
          </p:spPr>
        </p:pic>
        <p:sp>
          <p:nvSpPr>
            <p:cNvPr id="22" name="Rectangle 4"/>
            <p:cNvSpPr/>
            <p:nvPr/>
          </p:nvSpPr>
          <p:spPr>
            <a:xfrm>
              <a:off x="1454929" y="1875864"/>
              <a:ext cx="2838784" cy="3697941"/>
            </a:xfrm>
            <a:prstGeom prst="rect">
              <a:avLst/>
            </a:prstGeom>
            <a:blipFill>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23" name="矩形 22"/>
          <p:cNvSpPr/>
          <p:nvPr/>
        </p:nvSpPr>
        <p:spPr>
          <a:xfrm>
            <a:off x="5764380" y="2092423"/>
            <a:ext cx="3423618" cy="472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a:solidFill>
                <a:schemeClr val="bg1">
                  <a:lumMod val="95000"/>
                </a:schemeClr>
              </a:solidFill>
            </a:endParaRPr>
          </a:p>
        </p:txBody>
      </p:sp>
      <p:sp>
        <p:nvSpPr>
          <p:cNvPr id="24" name="TextBox 32"/>
          <p:cNvSpPr txBox="1"/>
          <p:nvPr/>
        </p:nvSpPr>
        <p:spPr>
          <a:xfrm>
            <a:off x="5818096" y="2175772"/>
            <a:ext cx="3024695" cy="315473"/>
          </a:xfrm>
          <a:prstGeom prst="rect">
            <a:avLst/>
          </a:prstGeom>
          <a:noFill/>
        </p:spPr>
        <p:txBody>
          <a:bodyPr wrap="square" lIns="68580" tIns="34291" rIns="68580" bIns="34291" rtlCol="0">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在此添加您的描述说明</a:t>
            </a:r>
            <a:endParaRPr lang="zh-CN" altLang="en-US" sz="1600" dirty="0">
              <a:solidFill>
                <a:schemeClr val="bg1">
                  <a:lumMod val="95000"/>
                </a:schemeClr>
              </a:solidFill>
            </a:endParaRPr>
          </a:p>
        </p:txBody>
      </p:sp>
      <p:sp>
        <p:nvSpPr>
          <p:cNvPr id="25" name="矩形 24"/>
          <p:cNvSpPr/>
          <p:nvPr/>
        </p:nvSpPr>
        <p:spPr>
          <a:xfrm>
            <a:off x="5764376" y="2640212"/>
            <a:ext cx="3762952" cy="472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a:solidFill>
                <a:schemeClr val="bg1">
                  <a:lumMod val="95000"/>
                </a:schemeClr>
              </a:solidFill>
            </a:endParaRPr>
          </a:p>
        </p:txBody>
      </p:sp>
      <p:sp>
        <p:nvSpPr>
          <p:cNvPr id="26" name="TextBox 34"/>
          <p:cNvSpPr txBox="1"/>
          <p:nvPr/>
        </p:nvSpPr>
        <p:spPr>
          <a:xfrm>
            <a:off x="5818094" y="2723562"/>
            <a:ext cx="3167425" cy="315473"/>
          </a:xfrm>
          <a:prstGeom prst="rect">
            <a:avLst/>
          </a:prstGeom>
          <a:noFill/>
        </p:spPr>
        <p:txBody>
          <a:bodyPr wrap="square" lIns="68580" tIns="34291" rIns="68580" bIns="34291" rtlCol="0">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在此添加您的描述</a:t>
            </a:r>
            <a:endParaRPr lang="zh-CN" altLang="en-US" sz="1600" dirty="0">
              <a:solidFill>
                <a:schemeClr val="bg1">
                  <a:lumMod val="95000"/>
                </a:schemeClr>
              </a:solidFill>
            </a:endParaRPr>
          </a:p>
        </p:txBody>
      </p:sp>
      <p:sp>
        <p:nvSpPr>
          <p:cNvPr id="27" name="矩形 26"/>
          <p:cNvSpPr/>
          <p:nvPr/>
        </p:nvSpPr>
        <p:spPr>
          <a:xfrm>
            <a:off x="5764379" y="3188001"/>
            <a:ext cx="3762952" cy="472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a:solidFill>
                <a:schemeClr val="bg1">
                  <a:lumMod val="95000"/>
                </a:schemeClr>
              </a:solidFill>
            </a:endParaRPr>
          </a:p>
        </p:txBody>
      </p:sp>
      <p:sp>
        <p:nvSpPr>
          <p:cNvPr id="28" name="TextBox 36"/>
          <p:cNvSpPr txBox="1"/>
          <p:nvPr/>
        </p:nvSpPr>
        <p:spPr>
          <a:xfrm>
            <a:off x="5818094" y="3271350"/>
            <a:ext cx="3391538" cy="315473"/>
          </a:xfrm>
          <a:prstGeom prst="rect">
            <a:avLst/>
          </a:prstGeom>
          <a:noFill/>
        </p:spPr>
        <p:txBody>
          <a:bodyPr wrap="square" lIns="68580" tIns="34291" rIns="68580" bIns="34291" rtlCol="0">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在此添加您的小标签</a:t>
            </a:r>
            <a:endParaRPr lang="zh-CN" altLang="en-US" sz="1600" dirty="0">
              <a:solidFill>
                <a:schemeClr val="bg1">
                  <a:lumMod val="95000"/>
                </a:schemeClr>
              </a:solidFill>
            </a:endParaRPr>
          </a:p>
        </p:txBody>
      </p:sp>
      <p:sp>
        <p:nvSpPr>
          <p:cNvPr id="29" name="矩形 28"/>
          <p:cNvSpPr/>
          <p:nvPr/>
        </p:nvSpPr>
        <p:spPr>
          <a:xfrm>
            <a:off x="5764377" y="3735789"/>
            <a:ext cx="4320159" cy="472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a:solidFill>
                <a:schemeClr val="bg1">
                  <a:lumMod val="95000"/>
                </a:schemeClr>
              </a:solidFill>
            </a:endParaRPr>
          </a:p>
        </p:txBody>
      </p:sp>
      <p:sp>
        <p:nvSpPr>
          <p:cNvPr id="30" name="TextBox 38"/>
          <p:cNvSpPr txBox="1"/>
          <p:nvPr/>
        </p:nvSpPr>
        <p:spPr>
          <a:xfrm>
            <a:off x="5818094" y="3819139"/>
            <a:ext cx="3812801" cy="315473"/>
          </a:xfrm>
          <a:prstGeom prst="rect">
            <a:avLst/>
          </a:prstGeom>
          <a:noFill/>
        </p:spPr>
        <p:txBody>
          <a:bodyPr wrap="square" lIns="68580" tIns="34291" rIns="68580" bIns="34291" rtlCol="0">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在此添加您的描述</a:t>
            </a:r>
            <a:endParaRPr lang="zh-CN" altLang="en-US" sz="1600" dirty="0">
              <a:solidFill>
                <a:schemeClr val="bg1">
                  <a:lumMod val="95000"/>
                </a:schemeClr>
              </a:solidFill>
            </a:endParaRPr>
          </a:p>
        </p:txBody>
      </p:sp>
      <p:sp>
        <p:nvSpPr>
          <p:cNvPr id="31" name="矩形 30"/>
          <p:cNvSpPr/>
          <p:nvPr/>
        </p:nvSpPr>
        <p:spPr>
          <a:xfrm>
            <a:off x="5764376" y="1544633"/>
            <a:ext cx="4109566" cy="472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a:solidFill>
                <a:schemeClr val="bg1">
                  <a:lumMod val="95000"/>
                </a:schemeClr>
              </a:solidFill>
            </a:endParaRPr>
          </a:p>
        </p:txBody>
      </p:sp>
      <p:sp>
        <p:nvSpPr>
          <p:cNvPr id="32" name="TextBox 40"/>
          <p:cNvSpPr txBox="1"/>
          <p:nvPr/>
        </p:nvSpPr>
        <p:spPr>
          <a:xfrm>
            <a:off x="5818093" y="1627983"/>
            <a:ext cx="3102701" cy="315473"/>
          </a:xfrm>
          <a:prstGeom prst="rect">
            <a:avLst/>
          </a:prstGeom>
          <a:noFill/>
        </p:spPr>
        <p:txBody>
          <a:bodyPr wrap="square" lIns="68580" tIns="34291" rIns="68580" bIns="34291" rtlCol="0">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在此添加您的小标签</a:t>
            </a:r>
            <a:endParaRPr lang="zh-CN" altLang="en-US" sz="1600" dirty="0">
              <a:solidFill>
                <a:schemeClr val="bg1">
                  <a:lumMod val="95000"/>
                </a:schemeClr>
              </a:solidFill>
            </a:endParaRPr>
          </a:p>
        </p:txBody>
      </p:sp>
      <p:sp>
        <p:nvSpPr>
          <p:cNvPr id="33" name="矩形 32"/>
          <p:cNvSpPr/>
          <p:nvPr/>
        </p:nvSpPr>
        <p:spPr>
          <a:xfrm>
            <a:off x="5764379" y="4283580"/>
            <a:ext cx="2914064" cy="4724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1" rIns="68580" bIns="34291" spcCol="0" rtlCol="0" anchor="ctr"/>
          <a:lstStyle/>
          <a:p>
            <a:pPr algn="ctr"/>
            <a:endParaRPr lang="zh-CN" altLang="en-US" sz="2800">
              <a:solidFill>
                <a:schemeClr val="bg1">
                  <a:lumMod val="95000"/>
                </a:schemeClr>
              </a:solidFill>
            </a:endParaRPr>
          </a:p>
        </p:txBody>
      </p:sp>
      <p:sp>
        <p:nvSpPr>
          <p:cNvPr id="34" name="TextBox 42"/>
          <p:cNvSpPr txBox="1"/>
          <p:nvPr/>
        </p:nvSpPr>
        <p:spPr>
          <a:xfrm>
            <a:off x="5818095" y="4349004"/>
            <a:ext cx="2433603" cy="315473"/>
          </a:xfrm>
          <a:prstGeom prst="rect">
            <a:avLst/>
          </a:prstGeom>
          <a:noFill/>
        </p:spPr>
        <p:txBody>
          <a:bodyPr wrap="square" lIns="68580" tIns="34291" rIns="68580" bIns="34291" rtlCol="0">
            <a:spAutoFit/>
          </a:bodyPr>
          <a:lstStyle/>
          <a:p>
            <a:r>
              <a:rPr lang="zh-CN" altLang="en-US" sz="1600" dirty="0">
                <a:solidFill>
                  <a:schemeClr val="bg1">
                    <a:lumMod val="95000"/>
                  </a:schemeClr>
                </a:solidFill>
                <a:latin typeface="微软雅黑" panose="020B0503020204020204" pitchFamily="34" charset="-122"/>
                <a:ea typeface="微软雅黑" panose="020B0503020204020204" pitchFamily="34" charset="-122"/>
                <a:sym typeface="微软雅黑" panose="020B0503020204020204" pitchFamily="34" charset="-122"/>
              </a:rPr>
              <a:t>在此添加您的小标签</a:t>
            </a:r>
            <a:endParaRPr lang="zh-CN" altLang="en-US" sz="1600" dirty="0">
              <a:solidFill>
                <a:schemeClr val="bg1">
                  <a:lumMod val="95000"/>
                </a:schemeClr>
              </a:solidFill>
            </a:endParaRPr>
          </a:p>
        </p:txBody>
      </p:sp>
      <p:sp>
        <p:nvSpPr>
          <p:cNvPr id="35" name="矩形 34"/>
          <p:cNvSpPr/>
          <p:nvPr/>
        </p:nvSpPr>
        <p:spPr>
          <a:xfrm>
            <a:off x="5687841" y="5044716"/>
            <a:ext cx="1312999" cy="430885"/>
          </a:xfrm>
          <a:prstGeom prst="rect">
            <a:avLst/>
          </a:prstGeom>
        </p:spPr>
        <p:txBody>
          <a:bodyPr wrap="none" lIns="91435" tIns="45719" rIns="91435" bIns="45719">
            <a:spAutoFit/>
          </a:bodyPr>
          <a:lstStyle/>
          <a:p>
            <a:r>
              <a:rPr lang="zh-CN" altLang="en-US" sz="2200" b="1" dirty="0">
                <a:solidFill>
                  <a:schemeClr val="accent1"/>
                </a:solidFill>
                <a:latin typeface="微软雅黑" panose="020B0503020204020204" pitchFamily="34" charset="-122"/>
                <a:ea typeface="微软雅黑" panose="020B0503020204020204" pitchFamily="34" charset="-122"/>
              </a:rPr>
              <a:t>添加标题</a:t>
            </a:r>
            <a:endParaRPr lang="en-US" altLang="zh-CN" sz="2200" b="1" dirty="0">
              <a:solidFill>
                <a:schemeClr val="accent1"/>
              </a:solidFill>
              <a:latin typeface="微软雅黑" panose="020B0503020204020204" pitchFamily="34" charset="-122"/>
              <a:ea typeface="微软雅黑" panose="020B0503020204020204" pitchFamily="34" charset="-122"/>
            </a:endParaRPr>
          </a:p>
        </p:txBody>
      </p:sp>
      <p:sp>
        <p:nvSpPr>
          <p:cNvPr id="36" name="矩形 47"/>
          <p:cNvSpPr>
            <a:spLocks noChangeArrowheads="1"/>
          </p:cNvSpPr>
          <p:nvPr/>
        </p:nvSpPr>
        <p:spPr bwMode="auto">
          <a:xfrm>
            <a:off x="5673831" y="5428206"/>
            <a:ext cx="2475527" cy="86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p>
            <a:pPr>
              <a:lnSpc>
                <a:spcPct val="120000"/>
              </a:lnSpc>
              <a:spcBef>
                <a:spcPct val="0"/>
              </a:spcBef>
              <a:buFont typeface="Arial" panose="020B0604020202020204" pitchFamily="34" charset="0"/>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37" name="矩形 36"/>
          <p:cNvSpPr/>
          <p:nvPr/>
        </p:nvSpPr>
        <p:spPr>
          <a:xfrm>
            <a:off x="8313826" y="5044716"/>
            <a:ext cx="1312999" cy="430885"/>
          </a:xfrm>
          <a:prstGeom prst="rect">
            <a:avLst/>
          </a:prstGeom>
        </p:spPr>
        <p:txBody>
          <a:bodyPr wrap="none" lIns="91435" tIns="45719" rIns="91435" bIns="45719">
            <a:spAutoFit/>
          </a:bodyPr>
          <a:lstStyle/>
          <a:p>
            <a:r>
              <a:rPr lang="zh-CN" altLang="en-US" sz="2200" b="1" dirty="0">
                <a:solidFill>
                  <a:schemeClr val="accent2"/>
                </a:solidFill>
                <a:latin typeface="微软雅黑" panose="020B0503020204020204" pitchFamily="34" charset="-122"/>
                <a:ea typeface="微软雅黑" panose="020B0503020204020204" pitchFamily="34" charset="-122"/>
              </a:rPr>
              <a:t>添加标题</a:t>
            </a:r>
            <a:endParaRPr lang="en-US" altLang="zh-CN" sz="2200" b="1" dirty="0">
              <a:solidFill>
                <a:schemeClr val="accent2"/>
              </a:solidFill>
              <a:latin typeface="微软雅黑" panose="020B0503020204020204" pitchFamily="34" charset="-122"/>
              <a:ea typeface="微软雅黑" panose="020B0503020204020204" pitchFamily="34" charset="-122"/>
            </a:endParaRPr>
          </a:p>
        </p:txBody>
      </p:sp>
      <p:sp>
        <p:nvSpPr>
          <p:cNvPr id="38" name="矩形 37"/>
          <p:cNvSpPr>
            <a:spLocks noChangeArrowheads="1"/>
          </p:cNvSpPr>
          <p:nvPr/>
        </p:nvSpPr>
        <p:spPr bwMode="auto">
          <a:xfrm>
            <a:off x="8299816" y="5428206"/>
            <a:ext cx="2475527" cy="867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9" rIns="91435" bIns="45719">
            <a:spAutoFit/>
          </a:bodyPr>
          <a:lstStyle/>
          <a:p>
            <a:pPr>
              <a:lnSpc>
                <a:spcPct val="120000"/>
              </a:lnSpc>
              <a:spcBef>
                <a:spcPct val="0"/>
              </a:spcBef>
              <a:buFont typeface="Arial" panose="020B0604020202020204" pitchFamily="34" charset="0"/>
              <a:buNone/>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3" name="标题 2"/>
          <p:cNvSpPr>
            <a:spLocks noGrp="1"/>
          </p:cNvSpPr>
          <p:nvPr>
            <p:ph type="title"/>
          </p:nvPr>
        </p:nvSpPr>
        <p:spPr/>
        <p:txBody>
          <a:bodyPr/>
          <a:lstStyle/>
          <a:p>
            <a:r>
              <a:rPr lang="zh-CN" altLang="en-US" dirty="0"/>
              <a:t>单击此处添加标题</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350"/>
                                        <p:tgtEl>
                                          <p:spTgt spid="32"/>
                                        </p:tgtEl>
                                        <p:attrNameLst>
                                          <p:attrName>ppt_x</p:attrName>
                                        </p:attrNameLst>
                                      </p:cBhvr>
                                      <p:tavLst>
                                        <p:tav tm="0">
                                          <p:val>
                                            <p:strVal val="#ppt_x-#ppt_w*1.125000"/>
                                          </p:val>
                                        </p:tav>
                                        <p:tav tm="100000">
                                          <p:val>
                                            <p:strVal val="#ppt_x"/>
                                          </p:val>
                                        </p:tav>
                                      </p:tavLst>
                                    </p:anim>
                                    <p:animEffect transition="in" filter="wipe(right)">
                                      <p:cBhvr>
                                        <p:cTn id="13" dur="350"/>
                                        <p:tgtEl>
                                          <p:spTgt spid="32"/>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350"/>
                                        <p:tgtEl>
                                          <p:spTgt spid="31"/>
                                        </p:tgtEl>
                                        <p:attrNameLst>
                                          <p:attrName>ppt_x</p:attrName>
                                        </p:attrNameLst>
                                      </p:cBhvr>
                                      <p:tavLst>
                                        <p:tav tm="0">
                                          <p:val>
                                            <p:strVal val="#ppt_x-#ppt_w*1.125000"/>
                                          </p:val>
                                        </p:tav>
                                        <p:tav tm="100000">
                                          <p:val>
                                            <p:strVal val="#ppt_x"/>
                                          </p:val>
                                        </p:tav>
                                      </p:tavLst>
                                    </p:anim>
                                    <p:animEffect transition="in" filter="wipe(right)">
                                      <p:cBhvr>
                                        <p:cTn id="17" dur="350"/>
                                        <p:tgtEl>
                                          <p:spTgt spid="31"/>
                                        </p:tgtEl>
                                      </p:cBhvr>
                                    </p:animEffect>
                                  </p:childTnLst>
                                </p:cTn>
                              </p:par>
                              <p:par>
                                <p:cTn id="18" presetID="12" presetClass="entr" presetSubtype="8" fill="hold" grpId="0" nodeType="withEffect">
                                  <p:stCondLst>
                                    <p:cond delay="25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350"/>
                                        <p:tgtEl>
                                          <p:spTgt spid="24"/>
                                        </p:tgtEl>
                                        <p:attrNameLst>
                                          <p:attrName>ppt_x</p:attrName>
                                        </p:attrNameLst>
                                      </p:cBhvr>
                                      <p:tavLst>
                                        <p:tav tm="0">
                                          <p:val>
                                            <p:strVal val="#ppt_x-#ppt_w*1.125000"/>
                                          </p:val>
                                        </p:tav>
                                        <p:tav tm="100000">
                                          <p:val>
                                            <p:strVal val="#ppt_x"/>
                                          </p:val>
                                        </p:tav>
                                      </p:tavLst>
                                    </p:anim>
                                    <p:animEffect transition="in" filter="wipe(right)">
                                      <p:cBhvr>
                                        <p:cTn id="21" dur="350"/>
                                        <p:tgtEl>
                                          <p:spTgt spid="24"/>
                                        </p:tgtEl>
                                      </p:cBhvr>
                                    </p:animEffect>
                                  </p:childTnLst>
                                </p:cTn>
                              </p:par>
                              <p:par>
                                <p:cTn id="22" presetID="12" presetClass="entr" presetSubtype="8" fill="hold" grpId="0" nodeType="withEffect">
                                  <p:stCondLst>
                                    <p:cond delay="25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350"/>
                                        <p:tgtEl>
                                          <p:spTgt spid="23"/>
                                        </p:tgtEl>
                                        <p:attrNameLst>
                                          <p:attrName>ppt_x</p:attrName>
                                        </p:attrNameLst>
                                      </p:cBhvr>
                                      <p:tavLst>
                                        <p:tav tm="0">
                                          <p:val>
                                            <p:strVal val="#ppt_x-#ppt_w*1.125000"/>
                                          </p:val>
                                        </p:tav>
                                        <p:tav tm="100000">
                                          <p:val>
                                            <p:strVal val="#ppt_x"/>
                                          </p:val>
                                        </p:tav>
                                      </p:tavLst>
                                    </p:anim>
                                    <p:animEffect transition="in" filter="wipe(right)">
                                      <p:cBhvr>
                                        <p:cTn id="25" dur="350"/>
                                        <p:tgtEl>
                                          <p:spTgt spid="23"/>
                                        </p:tgtEl>
                                      </p:cBhvr>
                                    </p:animEffect>
                                  </p:childTnLst>
                                </p:cTn>
                              </p:par>
                              <p:par>
                                <p:cTn id="26" presetID="12" presetClass="entr" presetSubtype="8" fill="hold" grpId="0" nodeType="withEffect">
                                  <p:stCondLst>
                                    <p:cond delay="50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350"/>
                                        <p:tgtEl>
                                          <p:spTgt spid="26"/>
                                        </p:tgtEl>
                                        <p:attrNameLst>
                                          <p:attrName>ppt_x</p:attrName>
                                        </p:attrNameLst>
                                      </p:cBhvr>
                                      <p:tavLst>
                                        <p:tav tm="0">
                                          <p:val>
                                            <p:strVal val="#ppt_x-#ppt_w*1.125000"/>
                                          </p:val>
                                        </p:tav>
                                        <p:tav tm="100000">
                                          <p:val>
                                            <p:strVal val="#ppt_x"/>
                                          </p:val>
                                        </p:tav>
                                      </p:tavLst>
                                    </p:anim>
                                    <p:animEffect transition="in" filter="wipe(right)">
                                      <p:cBhvr>
                                        <p:cTn id="29" dur="350"/>
                                        <p:tgtEl>
                                          <p:spTgt spid="26"/>
                                        </p:tgtEl>
                                      </p:cBhvr>
                                    </p:animEffect>
                                  </p:childTnLst>
                                </p:cTn>
                              </p:par>
                              <p:par>
                                <p:cTn id="30" presetID="12" presetClass="entr" presetSubtype="8" fill="hold" grpId="0" nodeType="withEffect">
                                  <p:stCondLst>
                                    <p:cond delay="5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350"/>
                                        <p:tgtEl>
                                          <p:spTgt spid="25"/>
                                        </p:tgtEl>
                                        <p:attrNameLst>
                                          <p:attrName>ppt_x</p:attrName>
                                        </p:attrNameLst>
                                      </p:cBhvr>
                                      <p:tavLst>
                                        <p:tav tm="0">
                                          <p:val>
                                            <p:strVal val="#ppt_x-#ppt_w*1.125000"/>
                                          </p:val>
                                        </p:tav>
                                        <p:tav tm="100000">
                                          <p:val>
                                            <p:strVal val="#ppt_x"/>
                                          </p:val>
                                        </p:tav>
                                      </p:tavLst>
                                    </p:anim>
                                    <p:animEffect transition="in" filter="wipe(right)">
                                      <p:cBhvr>
                                        <p:cTn id="33" dur="350"/>
                                        <p:tgtEl>
                                          <p:spTgt spid="25"/>
                                        </p:tgtEl>
                                      </p:cBhvr>
                                    </p:animEffect>
                                  </p:childTnLst>
                                </p:cTn>
                              </p:par>
                              <p:par>
                                <p:cTn id="34" presetID="12" presetClass="entr" presetSubtype="8"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350"/>
                                        <p:tgtEl>
                                          <p:spTgt spid="28"/>
                                        </p:tgtEl>
                                        <p:attrNameLst>
                                          <p:attrName>ppt_x</p:attrName>
                                        </p:attrNameLst>
                                      </p:cBhvr>
                                      <p:tavLst>
                                        <p:tav tm="0">
                                          <p:val>
                                            <p:strVal val="#ppt_x-#ppt_w*1.125000"/>
                                          </p:val>
                                        </p:tav>
                                        <p:tav tm="100000">
                                          <p:val>
                                            <p:strVal val="#ppt_x"/>
                                          </p:val>
                                        </p:tav>
                                      </p:tavLst>
                                    </p:anim>
                                    <p:animEffect transition="in" filter="wipe(right)">
                                      <p:cBhvr>
                                        <p:cTn id="37" dur="350"/>
                                        <p:tgtEl>
                                          <p:spTgt spid="28"/>
                                        </p:tgtEl>
                                      </p:cBhvr>
                                    </p:animEffect>
                                  </p:childTnLst>
                                </p:cTn>
                              </p:par>
                              <p:par>
                                <p:cTn id="38" presetID="12" presetClass="entr" presetSubtype="8" fill="hold" grpId="0" nodeType="withEffect">
                                  <p:stCondLst>
                                    <p:cond delay="25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350"/>
                                        <p:tgtEl>
                                          <p:spTgt spid="27"/>
                                        </p:tgtEl>
                                        <p:attrNameLst>
                                          <p:attrName>ppt_x</p:attrName>
                                        </p:attrNameLst>
                                      </p:cBhvr>
                                      <p:tavLst>
                                        <p:tav tm="0">
                                          <p:val>
                                            <p:strVal val="#ppt_x-#ppt_w*1.125000"/>
                                          </p:val>
                                        </p:tav>
                                        <p:tav tm="100000">
                                          <p:val>
                                            <p:strVal val="#ppt_x"/>
                                          </p:val>
                                        </p:tav>
                                      </p:tavLst>
                                    </p:anim>
                                    <p:animEffect transition="in" filter="wipe(right)">
                                      <p:cBhvr>
                                        <p:cTn id="41" dur="350"/>
                                        <p:tgtEl>
                                          <p:spTgt spid="27"/>
                                        </p:tgtEl>
                                      </p:cBhvr>
                                    </p:animEffect>
                                  </p:childTnLst>
                                </p:cTn>
                              </p:par>
                              <p:par>
                                <p:cTn id="42" presetID="12" presetClass="entr" presetSubtype="8" fill="hold" grpId="0" nodeType="withEffect">
                                  <p:stCondLst>
                                    <p:cond delay="7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350"/>
                                        <p:tgtEl>
                                          <p:spTgt spid="30"/>
                                        </p:tgtEl>
                                        <p:attrNameLst>
                                          <p:attrName>ppt_x</p:attrName>
                                        </p:attrNameLst>
                                      </p:cBhvr>
                                      <p:tavLst>
                                        <p:tav tm="0">
                                          <p:val>
                                            <p:strVal val="#ppt_x-#ppt_w*1.125000"/>
                                          </p:val>
                                        </p:tav>
                                        <p:tav tm="100000">
                                          <p:val>
                                            <p:strVal val="#ppt_x"/>
                                          </p:val>
                                        </p:tav>
                                      </p:tavLst>
                                    </p:anim>
                                    <p:animEffect transition="in" filter="wipe(right)">
                                      <p:cBhvr>
                                        <p:cTn id="45" dur="350"/>
                                        <p:tgtEl>
                                          <p:spTgt spid="30"/>
                                        </p:tgtEl>
                                      </p:cBhvr>
                                    </p:animEffect>
                                  </p:childTnLst>
                                </p:cTn>
                              </p:par>
                              <p:par>
                                <p:cTn id="46" presetID="12" presetClass="entr" presetSubtype="8" fill="hold" grpId="0" nodeType="withEffect">
                                  <p:stCondLst>
                                    <p:cond delay="750"/>
                                  </p:stCondLst>
                                  <p:childTnLst>
                                    <p:set>
                                      <p:cBhvr>
                                        <p:cTn id="47" dur="1" fill="hold">
                                          <p:stCondLst>
                                            <p:cond delay="0"/>
                                          </p:stCondLst>
                                        </p:cTn>
                                        <p:tgtEl>
                                          <p:spTgt spid="29"/>
                                        </p:tgtEl>
                                        <p:attrNameLst>
                                          <p:attrName>style.visibility</p:attrName>
                                        </p:attrNameLst>
                                      </p:cBhvr>
                                      <p:to>
                                        <p:strVal val="visible"/>
                                      </p:to>
                                    </p:set>
                                    <p:anim calcmode="lin" valueType="num">
                                      <p:cBhvr additive="base">
                                        <p:cTn id="48" dur="350"/>
                                        <p:tgtEl>
                                          <p:spTgt spid="29"/>
                                        </p:tgtEl>
                                        <p:attrNameLst>
                                          <p:attrName>ppt_x</p:attrName>
                                        </p:attrNameLst>
                                      </p:cBhvr>
                                      <p:tavLst>
                                        <p:tav tm="0">
                                          <p:val>
                                            <p:strVal val="#ppt_x-#ppt_w*1.125000"/>
                                          </p:val>
                                        </p:tav>
                                        <p:tav tm="100000">
                                          <p:val>
                                            <p:strVal val="#ppt_x"/>
                                          </p:val>
                                        </p:tav>
                                      </p:tavLst>
                                    </p:anim>
                                    <p:animEffect transition="in" filter="wipe(right)">
                                      <p:cBhvr>
                                        <p:cTn id="49" dur="350"/>
                                        <p:tgtEl>
                                          <p:spTgt spid="29"/>
                                        </p:tgtEl>
                                      </p:cBhvr>
                                    </p:animEffect>
                                  </p:childTnLst>
                                </p:cTn>
                              </p:par>
                              <p:par>
                                <p:cTn id="50" presetID="12" presetClass="entr" presetSubtype="8" fill="hold" grpId="0" nodeType="withEffect">
                                  <p:stCondLst>
                                    <p:cond delay="100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350"/>
                                        <p:tgtEl>
                                          <p:spTgt spid="34"/>
                                        </p:tgtEl>
                                        <p:attrNameLst>
                                          <p:attrName>ppt_x</p:attrName>
                                        </p:attrNameLst>
                                      </p:cBhvr>
                                      <p:tavLst>
                                        <p:tav tm="0">
                                          <p:val>
                                            <p:strVal val="#ppt_x-#ppt_w*1.125000"/>
                                          </p:val>
                                        </p:tav>
                                        <p:tav tm="100000">
                                          <p:val>
                                            <p:strVal val="#ppt_x"/>
                                          </p:val>
                                        </p:tav>
                                      </p:tavLst>
                                    </p:anim>
                                    <p:animEffect transition="in" filter="wipe(right)">
                                      <p:cBhvr>
                                        <p:cTn id="53" dur="350"/>
                                        <p:tgtEl>
                                          <p:spTgt spid="34"/>
                                        </p:tgtEl>
                                      </p:cBhvr>
                                    </p:animEffect>
                                  </p:childTnLst>
                                </p:cTn>
                              </p:par>
                              <p:par>
                                <p:cTn id="54" presetID="12" presetClass="entr" presetSubtype="8" fill="hold" grpId="0" nodeType="withEffect">
                                  <p:stCondLst>
                                    <p:cond delay="100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350"/>
                                        <p:tgtEl>
                                          <p:spTgt spid="33"/>
                                        </p:tgtEl>
                                        <p:attrNameLst>
                                          <p:attrName>ppt_x</p:attrName>
                                        </p:attrNameLst>
                                      </p:cBhvr>
                                      <p:tavLst>
                                        <p:tav tm="0">
                                          <p:val>
                                            <p:strVal val="#ppt_x-#ppt_w*1.125000"/>
                                          </p:val>
                                        </p:tav>
                                        <p:tav tm="100000">
                                          <p:val>
                                            <p:strVal val="#ppt_x"/>
                                          </p:val>
                                        </p:tav>
                                      </p:tavLst>
                                    </p:anim>
                                    <p:animEffect transition="in" filter="wipe(right)">
                                      <p:cBhvr>
                                        <p:cTn id="57" dur="350"/>
                                        <p:tgtEl>
                                          <p:spTgt spid="33"/>
                                        </p:tgtEl>
                                      </p:cBhvr>
                                    </p:animEffect>
                                  </p:childTnLst>
                                </p:cTn>
                              </p:par>
                            </p:childTnLst>
                          </p:cTn>
                        </p:par>
                        <p:par>
                          <p:cTn id="58" fill="hold">
                            <p:stCondLst>
                              <p:cond delay="1000"/>
                            </p:stCondLst>
                            <p:childTnLst>
                              <p:par>
                                <p:cTn id="59" presetID="12" presetClass="entr" presetSubtype="4" fill="hold" grpId="0" nodeType="afterEffect">
                                  <p:stCondLst>
                                    <p:cond delay="50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p:tgtEl>
                                          <p:spTgt spid="35"/>
                                        </p:tgtEl>
                                        <p:attrNameLst>
                                          <p:attrName>ppt_y</p:attrName>
                                        </p:attrNameLst>
                                      </p:cBhvr>
                                      <p:tavLst>
                                        <p:tav tm="0">
                                          <p:val>
                                            <p:strVal val="#ppt_y+#ppt_h*1.125000"/>
                                          </p:val>
                                        </p:tav>
                                        <p:tav tm="100000">
                                          <p:val>
                                            <p:strVal val="#ppt_y"/>
                                          </p:val>
                                        </p:tav>
                                      </p:tavLst>
                                    </p:anim>
                                    <p:animEffect transition="in" filter="wipe(up)">
                                      <p:cBhvr>
                                        <p:cTn id="62" dur="500"/>
                                        <p:tgtEl>
                                          <p:spTgt spid="35"/>
                                        </p:tgtEl>
                                      </p:cBhvr>
                                    </p:animEffect>
                                  </p:childTnLst>
                                </p:cTn>
                              </p:par>
                              <p:par>
                                <p:cTn id="63" presetID="12" presetClass="entr" presetSubtype="4" fill="hold" grpId="0" nodeType="withEffect">
                                  <p:stCondLst>
                                    <p:cond delay="50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p:tgtEl>
                                          <p:spTgt spid="37"/>
                                        </p:tgtEl>
                                        <p:attrNameLst>
                                          <p:attrName>ppt_y</p:attrName>
                                        </p:attrNameLst>
                                      </p:cBhvr>
                                      <p:tavLst>
                                        <p:tav tm="0">
                                          <p:val>
                                            <p:strVal val="#ppt_y+#ppt_h*1.125000"/>
                                          </p:val>
                                        </p:tav>
                                        <p:tav tm="100000">
                                          <p:val>
                                            <p:strVal val="#ppt_y"/>
                                          </p:val>
                                        </p:tav>
                                      </p:tavLst>
                                    </p:anim>
                                    <p:animEffect transition="in" filter="wipe(up)">
                                      <p:cBhvr>
                                        <p:cTn id="66" dur="500"/>
                                        <p:tgtEl>
                                          <p:spTgt spid="37"/>
                                        </p:tgtEl>
                                      </p:cBhvr>
                                    </p:animEffect>
                                  </p:childTnLst>
                                </p:cTn>
                              </p:par>
                              <p:par>
                                <p:cTn id="67" presetID="12" presetClass="entr" presetSubtype="4" fill="hold" grpId="0" nodeType="withEffect">
                                  <p:stCondLst>
                                    <p:cond delay="75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p:tgtEl>
                                          <p:spTgt spid="36"/>
                                        </p:tgtEl>
                                        <p:attrNameLst>
                                          <p:attrName>ppt_y</p:attrName>
                                        </p:attrNameLst>
                                      </p:cBhvr>
                                      <p:tavLst>
                                        <p:tav tm="0">
                                          <p:val>
                                            <p:strVal val="#ppt_y+#ppt_h*1.125000"/>
                                          </p:val>
                                        </p:tav>
                                        <p:tav tm="100000">
                                          <p:val>
                                            <p:strVal val="#ppt_y"/>
                                          </p:val>
                                        </p:tav>
                                      </p:tavLst>
                                    </p:anim>
                                    <p:animEffect transition="in" filter="wipe(up)">
                                      <p:cBhvr>
                                        <p:cTn id="70" dur="500"/>
                                        <p:tgtEl>
                                          <p:spTgt spid="36"/>
                                        </p:tgtEl>
                                      </p:cBhvr>
                                    </p:animEffect>
                                  </p:childTnLst>
                                </p:cTn>
                              </p:par>
                              <p:par>
                                <p:cTn id="71" presetID="12" presetClass="entr" presetSubtype="4" fill="hold" grpId="0" nodeType="withEffect">
                                  <p:stCondLst>
                                    <p:cond delay="750"/>
                                  </p:stCondLst>
                                  <p:childTnLst>
                                    <p:set>
                                      <p:cBhvr>
                                        <p:cTn id="72" dur="1" fill="hold">
                                          <p:stCondLst>
                                            <p:cond delay="0"/>
                                          </p:stCondLst>
                                        </p:cTn>
                                        <p:tgtEl>
                                          <p:spTgt spid="38"/>
                                        </p:tgtEl>
                                        <p:attrNameLst>
                                          <p:attrName>style.visibility</p:attrName>
                                        </p:attrNameLst>
                                      </p:cBhvr>
                                      <p:to>
                                        <p:strVal val="visible"/>
                                      </p:to>
                                    </p:set>
                                    <p:anim calcmode="lin" valueType="num">
                                      <p:cBhvr additive="base">
                                        <p:cTn id="73" dur="500"/>
                                        <p:tgtEl>
                                          <p:spTgt spid="38"/>
                                        </p:tgtEl>
                                        <p:attrNameLst>
                                          <p:attrName>ppt_y</p:attrName>
                                        </p:attrNameLst>
                                      </p:cBhvr>
                                      <p:tavLst>
                                        <p:tav tm="0">
                                          <p:val>
                                            <p:strVal val="#ppt_y+#ppt_h*1.125000"/>
                                          </p:val>
                                        </p:tav>
                                        <p:tav tm="100000">
                                          <p:val>
                                            <p:strVal val="#ppt_y"/>
                                          </p:val>
                                        </p:tav>
                                      </p:tavLst>
                                    </p:anim>
                                    <p:animEffect transition="in" filter="wipe(up)">
                                      <p:cBhvr>
                                        <p:cTn id="7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7" grpId="0" animBg="1"/>
      <p:bldP spid="28" grpId="0"/>
      <p:bldP spid="29" grpId="0" animBg="1"/>
      <p:bldP spid="30" grpId="0"/>
      <p:bldP spid="31" grpId="0" animBg="1"/>
      <p:bldP spid="32" grpId="0"/>
      <p:bldP spid="33" grpId="0" animBg="1"/>
      <p:bldP spid="34" grpId="0"/>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1724376" y="1909590"/>
            <a:ext cx="2034233" cy="1851357"/>
          </a:xfrm>
          <a:custGeom>
            <a:avLst/>
            <a:gdLst>
              <a:gd name="T0" fmla="*/ 880 w 6731"/>
              <a:gd name="T1" fmla="*/ 3869 h 6127"/>
              <a:gd name="T2" fmla="*/ 993 w 6731"/>
              <a:gd name="T3" fmla="*/ 3899 h 6127"/>
              <a:gd name="T4" fmla="*/ 1079 w 6731"/>
              <a:gd name="T5" fmla="*/ 3810 h 6127"/>
              <a:gd name="T6" fmla="*/ 1221 w 6731"/>
              <a:gd name="T7" fmla="*/ 3447 h 6127"/>
              <a:gd name="T8" fmla="*/ 1355 w 6731"/>
              <a:gd name="T9" fmla="*/ 3188 h 6127"/>
              <a:gd name="T10" fmla="*/ 1531 w 6731"/>
              <a:gd name="T11" fmla="*/ 2995 h 6127"/>
              <a:gd name="T12" fmla="*/ 1749 w 6731"/>
              <a:gd name="T13" fmla="*/ 2877 h 6127"/>
              <a:gd name="T14" fmla="*/ 1979 w 6731"/>
              <a:gd name="T15" fmla="*/ 2831 h 6127"/>
              <a:gd name="T16" fmla="*/ 2234 w 6731"/>
              <a:gd name="T17" fmla="*/ 2851 h 6127"/>
              <a:gd name="T18" fmla="*/ 2484 w 6731"/>
              <a:gd name="T19" fmla="*/ 2945 h 6127"/>
              <a:gd name="T20" fmla="*/ 2727 w 6731"/>
              <a:gd name="T21" fmla="*/ 3112 h 6127"/>
              <a:gd name="T22" fmla="*/ 2930 w 6731"/>
              <a:gd name="T23" fmla="*/ 3317 h 6127"/>
              <a:gd name="T24" fmla="*/ 3098 w 6731"/>
              <a:gd name="T25" fmla="*/ 3559 h 6127"/>
              <a:gd name="T26" fmla="*/ 3192 w 6731"/>
              <a:gd name="T27" fmla="*/ 3810 h 6127"/>
              <a:gd name="T28" fmla="*/ 3211 w 6731"/>
              <a:gd name="T29" fmla="*/ 4064 h 6127"/>
              <a:gd name="T30" fmla="*/ 3167 w 6731"/>
              <a:gd name="T31" fmla="*/ 4294 h 6127"/>
              <a:gd name="T32" fmla="*/ 3049 w 6731"/>
              <a:gd name="T33" fmla="*/ 4512 h 6127"/>
              <a:gd name="T34" fmla="*/ 2856 w 6731"/>
              <a:gd name="T35" fmla="*/ 4688 h 6127"/>
              <a:gd name="T36" fmla="*/ 2597 w 6731"/>
              <a:gd name="T37" fmla="*/ 4823 h 6127"/>
              <a:gd name="T38" fmla="*/ 2234 w 6731"/>
              <a:gd name="T39" fmla="*/ 4965 h 6127"/>
              <a:gd name="T40" fmla="*/ 2145 w 6731"/>
              <a:gd name="T41" fmla="*/ 5050 h 6127"/>
              <a:gd name="T42" fmla="*/ 2187 w 6731"/>
              <a:gd name="T43" fmla="*/ 5205 h 6127"/>
              <a:gd name="T44" fmla="*/ 2335 w 6731"/>
              <a:gd name="T45" fmla="*/ 5393 h 6127"/>
              <a:gd name="T46" fmla="*/ 2778 w 6731"/>
              <a:gd name="T47" fmla="*/ 5764 h 6127"/>
              <a:gd name="T48" fmla="*/ 3278 w 6731"/>
              <a:gd name="T49" fmla="*/ 6115 h 6127"/>
              <a:gd name="T50" fmla="*/ 3413 w 6731"/>
              <a:gd name="T51" fmla="*/ 6108 h 6127"/>
              <a:gd name="T52" fmla="*/ 3646 w 6731"/>
              <a:gd name="T53" fmla="*/ 5800 h 6127"/>
              <a:gd name="T54" fmla="*/ 4122 w 6731"/>
              <a:gd name="T55" fmla="*/ 5189 h 6127"/>
              <a:gd name="T56" fmla="*/ 4463 w 6731"/>
              <a:gd name="T57" fmla="*/ 4881 h 6127"/>
              <a:gd name="T58" fmla="*/ 4665 w 6731"/>
              <a:gd name="T59" fmla="*/ 4780 h 6127"/>
              <a:gd name="T60" fmla="*/ 4860 w 6731"/>
              <a:gd name="T61" fmla="*/ 4748 h 6127"/>
              <a:gd name="T62" fmla="*/ 5037 w 6731"/>
              <a:gd name="T63" fmla="*/ 4780 h 6127"/>
              <a:gd name="T64" fmla="*/ 5220 w 6731"/>
              <a:gd name="T65" fmla="*/ 4900 h 6127"/>
              <a:gd name="T66" fmla="*/ 5362 w 6731"/>
              <a:gd name="T67" fmla="*/ 5112 h 6127"/>
              <a:gd name="T68" fmla="*/ 5518 w 6731"/>
              <a:gd name="T69" fmla="*/ 5512 h 6127"/>
              <a:gd name="T70" fmla="*/ 5703 w 6731"/>
              <a:gd name="T71" fmla="*/ 5763 h 6127"/>
              <a:gd name="T72" fmla="*/ 5912 w 6731"/>
              <a:gd name="T73" fmla="*/ 5821 h 6127"/>
              <a:gd name="T74" fmla="*/ 6212 w 6731"/>
              <a:gd name="T75" fmla="*/ 5731 h 6127"/>
              <a:gd name="T76" fmla="*/ 6485 w 6731"/>
              <a:gd name="T77" fmla="*/ 5495 h 6127"/>
              <a:gd name="T78" fmla="*/ 6661 w 6731"/>
              <a:gd name="T79" fmla="*/ 5188 h 6127"/>
              <a:gd name="T80" fmla="*/ 6661 w 6731"/>
              <a:gd name="T81" fmla="*/ 4943 h 6127"/>
              <a:gd name="T82" fmla="*/ 6514 w 6731"/>
              <a:gd name="T83" fmla="*/ 4741 h 6127"/>
              <a:gd name="T84" fmla="*/ 6178 w 6731"/>
              <a:gd name="T85" fmla="*/ 4589 h 6127"/>
              <a:gd name="T86" fmla="*/ 5827 w 6731"/>
              <a:gd name="T87" fmla="*/ 4424 h 6127"/>
              <a:gd name="T88" fmla="*/ 5682 w 6731"/>
              <a:gd name="T89" fmla="*/ 4271 h 6127"/>
              <a:gd name="T90" fmla="*/ 5609 w 6731"/>
              <a:gd name="T91" fmla="*/ 4069 h 6127"/>
              <a:gd name="T92" fmla="*/ 5640 w 6731"/>
              <a:gd name="T93" fmla="*/ 3814 h 6127"/>
              <a:gd name="T94" fmla="*/ 5783 w 6731"/>
              <a:gd name="T95" fmla="*/ 3567 h 6127"/>
              <a:gd name="T96" fmla="*/ 6191 w 6731"/>
              <a:gd name="T97" fmla="*/ 3174 h 6127"/>
              <a:gd name="T98" fmla="*/ 6684 w 6731"/>
              <a:gd name="T99" fmla="*/ 2771 h 6127"/>
              <a:gd name="T100" fmla="*/ 6726 w 6731"/>
              <a:gd name="T101" fmla="*/ 2594 h 6127"/>
              <a:gd name="T102" fmla="*/ 4616 w 6731"/>
              <a:gd name="T103" fmla="*/ 449 h 6127"/>
              <a:gd name="T104" fmla="*/ 4298 w 6731"/>
              <a:gd name="T105" fmla="*/ 220 h 6127"/>
              <a:gd name="T106" fmla="*/ 3946 w 6731"/>
              <a:gd name="T107" fmla="*/ 72 h 6127"/>
              <a:gd name="T108" fmla="*/ 3575 w 6731"/>
              <a:gd name="T109" fmla="*/ 4 h 6127"/>
              <a:gd name="T110" fmla="*/ 3199 w 6731"/>
              <a:gd name="T111" fmla="*/ 18 h 6127"/>
              <a:gd name="T112" fmla="*/ 2833 w 6731"/>
              <a:gd name="T113" fmla="*/ 113 h 6127"/>
              <a:gd name="T114" fmla="*/ 2491 w 6731"/>
              <a:gd name="T115" fmla="*/ 287 h 6127"/>
              <a:gd name="T116" fmla="*/ 58 w 6731"/>
              <a:gd name="T117" fmla="*/ 2670 h 6127"/>
              <a:gd name="T118" fmla="*/ 1 w 6731"/>
              <a:gd name="T119" fmla="*/ 2795 h 6127"/>
              <a:gd name="T120" fmla="*/ 39 w 6731"/>
              <a:gd name="T121" fmla="*/ 2929 h 6127"/>
              <a:gd name="T122" fmla="*/ 590 w 6731"/>
              <a:gd name="T123" fmla="*/ 3606 h 6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1" h="6127">
                <a:moveTo>
                  <a:pt x="699" y="3723"/>
                </a:moveTo>
                <a:lnTo>
                  <a:pt x="699" y="3723"/>
                </a:lnTo>
                <a:lnTo>
                  <a:pt x="731" y="3753"/>
                </a:lnTo>
                <a:lnTo>
                  <a:pt x="761" y="3780"/>
                </a:lnTo>
                <a:lnTo>
                  <a:pt x="788" y="3804"/>
                </a:lnTo>
                <a:lnTo>
                  <a:pt x="814" y="3825"/>
                </a:lnTo>
                <a:lnTo>
                  <a:pt x="838" y="3842"/>
                </a:lnTo>
                <a:lnTo>
                  <a:pt x="860" y="3857"/>
                </a:lnTo>
                <a:lnTo>
                  <a:pt x="880" y="3869"/>
                </a:lnTo>
                <a:lnTo>
                  <a:pt x="899" y="3879"/>
                </a:lnTo>
                <a:lnTo>
                  <a:pt x="915" y="3887"/>
                </a:lnTo>
                <a:lnTo>
                  <a:pt x="930" y="3893"/>
                </a:lnTo>
                <a:lnTo>
                  <a:pt x="944" y="3896"/>
                </a:lnTo>
                <a:lnTo>
                  <a:pt x="957" y="3900"/>
                </a:lnTo>
                <a:lnTo>
                  <a:pt x="968" y="3901"/>
                </a:lnTo>
                <a:lnTo>
                  <a:pt x="978" y="3901"/>
                </a:lnTo>
                <a:lnTo>
                  <a:pt x="986" y="3900"/>
                </a:lnTo>
                <a:lnTo>
                  <a:pt x="993" y="3899"/>
                </a:lnTo>
                <a:lnTo>
                  <a:pt x="993" y="3899"/>
                </a:lnTo>
                <a:lnTo>
                  <a:pt x="1005" y="3894"/>
                </a:lnTo>
                <a:lnTo>
                  <a:pt x="1016" y="3888"/>
                </a:lnTo>
                <a:lnTo>
                  <a:pt x="1027" y="3880"/>
                </a:lnTo>
                <a:lnTo>
                  <a:pt x="1038" y="3869"/>
                </a:lnTo>
                <a:lnTo>
                  <a:pt x="1048" y="3857"/>
                </a:lnTo>
                <a:lnTo>
                  <a:pt x="1058" y="3843"/>
                </a:lnTo>
                <a:lnTo>
                  <a:pt x="1068" y="3827"/>
                </a:lnTo>
                <a:lnTo>
                  <a:pt x="1079" y="3810"/>
                </a:lnTo>
                <a:lnTo>
                  <a:pt x="1088" y="3790"/>
                </a:lnTo>
                <a:lnTo>
                  <a:pt x="1098" y="3768"/>
                </a:lnTo>
                <a:lnTo>
                  <a:pt x="1118" y="3722"/>
                </a:lnTo>
                <a:lnTo>
                  <a:pt x="1138" y="3669"/>
                </a:lnTo>
                <a:lnTo>
                  <a:pt x="1159" y="3609"/>
                </a:lnTo>
                <a:lnTo>
                  <a:pt x="1159" y="3609"/>
                </a:lnTo>
                <a:lnTo>
                  <a:pt x="1178" y="3556"/>
                </a:lnTo>
                <a:lnTo>
                  <a:pt x="1199" y="3502"/>
                </a:lnTo>
                <a:lnTo>
                  <a:pt x="1221" y="3447"/>
                </a:lnTo>
                <a:lnTo>
                  <a:pt x="1243" y="3390"/>
                </a:lnTo>
                <a:lnTo>
                  <a:pt x="1243" y="3390"/>
                </a:lnTo>
                <a:lnTo>
                  <a:pt x="1259" y="3359"/>
                </a:lnTo>
                <a:lnTo>
                  <a:pt x="1274" y="3327"/>
                </a:lnTo>
                <a:lnTo>
                  <a:pt x="1289" y="3298"/>
                </a:lnTo>
                <a:lnTo>
                  <a:pt x="1304" y="3269"/>
                </a:lnTo>
                <a:lnTo>
                  <a:pt x="1320" y="3241"/>
                </a:lnTo>
                <a:lnTo>
                  <a:pt x="1338" y="3214"/>
                </a:lnTo>
                <a:lnTo>
                  <a:pt x="1355" y="3188"/>
                </a:lnTo>
                <a:lnTo>
                  <a:pt x="1372" y="3162"/>
                </a:lnTo>
                <a:lnTo>
                  <a:pt x="1391" y="3138"/>
                </a:lnTo>
                <a:lnTo>
                  <a:pt x="1409" y="3115"/>
                </a:lnTo>
                <a:lnTo>
                  <a:pt x="1428" y="3092"/>
                </a:lnTo>
                <a:lnTo>
                  <a:pt x="1447" y="3071"/>
                </a:lnTo>
                <a:lnTo>
                  <a:pt x="1468" y="3050"/>
                </a:lnTo>
                <a:lnTo>
                  <a:pt x="1488" y="3031"/>
                </a:lnTo>
                <a:lnTo>
                  <a:pt x="1509" y="3012"/>
                </a:lnTo>
                <a:lnTo>
                  <a:pt x="1531" y="2995"/>
                </a:lnTo>
                <a:lnTo>
                  <a:pt x="1553" y="2978"/>
                </a:lnTo>
                <a:lnTo>
                  <a:pt x="1575" y="2962"/>
                </a:lnTo>
                <a:lnTo>
                  <a:pt x="1599" y="2947"/>
                </a:lnTo>
                <a:lnTo>
                  <a:pt x="1623" y="2933"/>
                </a:lnTo>
                <a:lnTo>
                  <a:pt x="1646" y="2920"/>
                </a:lnTo>
                <a:lnTo>
                  <a:pt x="1671" y="2908"/>
                </a:lnTo>
                <a:lnTo>
                  <a:pt x="1696" y="2896"/>
                </a:lnTo>
                <a:lnTo>
                  <a:pt x="1722" y="2887"/>
                </a:lnTo>
                <a:lnTo>
                  <a:pt x="1749" y="2877"/>
                </a:lnTo>
                <a:lnTo>
                  <a:pt x="1775" y="2868"/>
                </a:lnTo>
                <a:lnTo>
                  <a:pt x="1804" y="2860"/>
                </a:lnTo>
                <a:lnTo>
                  <a:pt x="1832" y="2853"/>
                </a:lnTo>
                <a:lnTo>
                  <a:pt x="1861" y="2847"/>
                </a:lnTo>
                <a:lnTo>
                  <a:pt x="1890" y="2842"/>
                </a:lnTo>
                <a:lnTo>
                  <a:pt x="1920" y="2838"/>
                </a:lnTo>
                <a:lnTo>
                  <a:pt x="1951" y="2833"/>
                </a:lnTo>
                <a:lnTo>
                  <a:pt x="1951" y="2833"/>
                </a:lnTo>
                <a:lnTo>
                  <a:pt x="1979" y="2831"/>
                </a:lnTo>
                <a:lnTo>
                  <a:pt x="2007" y="2830"/>
                </a:lnTo>
                <a:lnTo>
                  <a:pt x="2037" y="2829"/>
                </a:lnTo>
                <a:lnTo>
                  <a:pt x="2065" y="2830"/>
                </a:lnTo>
                <a:lnTo>
                  <a:pt x="2093" y="2831"/>
                </a:lnTo>
                <a:lnTo>
                  <a:pt x="2121" y="2833"/>
                </a:lnTo>
                <a:lnTo>
                  <a:pt x="2149" y="2837"/>
                </a:lnTo>
                <a:lnTo>
                  <a:pt x="2177" y="2840"/>
                </a:lnTo>
                <a:lnTo>
                  <a:pt x="2206" y="2845"/>
                </a:lnTo>
                <a:lnTo>
                  <a:pt x="2234" y="2851"/>
                </a:lnTo>
                <a:lnTo>
                  <a:pt x="2262" y="2858"/>
                </a:lnTo>
                <a:lnTo>
                  <a:pt x="2290" y="2866"/>
                </a:lnTo>
                <a:lnTo>
                  <a:pt x="2318" y="2875"/>
                </a:lnTo>
                <a:lnTo>
                  <a:pt x="2345" y="2883"/>
                </a:lnTo>
                <a:lnTo>
                  <a:pt x="2374" y="2894"/>
                </a:lnTo>
                <a:lnTo>
                  <a:pt x="2401" y="2905"/>
                </a:lnTo>
                <a:lnTo>
                  <a:pt x="2429" y="2918"/>
                </a:lnTo>
                <a:lnTo>
                  <a:pt x="2456" y="2931"/>
                </a:lnTo>
                <a:lnTo>
                  <a:pt x="2484" y="2945"/>
                </a:lnTo>
                <a:lnTo>
                  <a:pt x="2511" y="2960"/>
                </a:lnTo>
                <a:lnTo>
                  <a:pt x="2538" y="2975"/>
                </a:lnTo>
                <a:lnTo>
                  <a:pt x="2565" y="2993"/>
                </a:lnTo>
                <a:lnTo>
                  <a:pt x="2592" y="3010"/>
                </a:lnTo>
                <a:lnTo>
                  <a:pt x="2619" y="3028"/>
                </a:lnTo>
                <a:lnTo>
                  <a:pt x="2647" y="3048"/>
                </a:lnTo>
                <a:lnTo>
                  <a:pt x="2674" y="3069"/>
                </a:lnTo>
                <a:lnTo>
                  <a:pt x="2701" y="3090"/>
                </a:lnTo>
                <a:lnTo>
                  <a:pt x="2727" y="3112"/>
                </a:lnTo>
                <a:lnTo>
                  <a:pt x="2754" y="3136"/>
                </a:lnTo>
                <a:lnTo>
                  <a:pt x="2780" y="3160"/>
                </a:lnTo>
                <a:lnTo>
                  <a:pt x="2807" y="3184"/>
                </a:lnTo>
                <a:lnTo>
                  <a:pt x="2833" y="3210"/>
                </a:lnTo>
                <a:lnTo>
                  <a:pt x="2833" y="3210"/>
                </a:lnTo>
                <a:lnTo>
                  <a:pt x="2859" y="3236"/>
                </a:lnTo>
                <a:lnTo>
                  <a:pt x="2884" y="3262"/>
                </a:lnTo>
                <a:lnTo>
                  <a:pt x="2908" y="3290"/>
                </a:lnTo>
                <a:lnTo>
                  <a:pt x="2930" y="3317"/>
                </a:lnTo>
                <a:lnTo>
                  <a:pt x="2953" y="3343"/>
                </a:lnTo>
                <a:lnTo>
                  <a:pt x="2974" y="3370"/>
                </a:lnTo>
                <a:lnTo>
                  <a:pt x="2994" y="3397"/>
                </a:lnTo>
                <a:lnTo>
                  <a:pt x="3014" y="3424"/>
                </a:lnTo>
                <a:lnTo>
                  <a:pt x="3033" y="3451"/>
                </a:lnTo>
                <a:lnTo>
                  <a:pt x="3051" y="3478"/>
                </a:lnTo>
                <a:lnTo>
                  <a:pt x="3067" y="3505"/>
                </a:lnTo>
                <a:lnTo>
                  <a:pt x="3083" y="3532"/>
                </a:lnTo>
                <a:lnTo>
                  <a:pt x="3098" y="3559"/>
                </a:lnTo>
                <a:lnTo>
                  <a:pt x="3112" y="3588"/>
                </a:lnTo>
                <a:lnTo>
                  <a:pt x="3125" y="3615"/>
                </a:lnTo>
                <a:lnTo>
                  <a:pt x="3137" y="3642"/>
                </a:lnTo>
                <a:lnTo>
                  <a:pt x="3149" y="3670"/>
                </a:lnTo>
                <a:lnTo>
                  <a:pt x="3159" y="3698"/>
                </a:lnTo>
                <a:lnTo>
                  <a:pt x="3169" y="3725"/>
                </a:lnTo>
                <a:lnTo>
                  <a:pt x="3177" y="3753"/>
                </a:lnTo>
                <a:lnTo>
                  <a:pt x="3185" y="3781"/>
                </a:lnTo>
                <a:lnTo>
                  <a:pt x="3192" y="3810"/>
                </a:lnTo>
                <a:lnTo>
                  <a:pt x="3198" y="3837"/>
                </a:lnTo>
                <a:lnTo>
                  <a:pt x="3202" y="3865"/>
                </a:lnTo>
                <a:lnTo>
                  <a:pt x="3207" y="3893"/>
                </a:lnTo>
                <a:lnTo>
                  <a:pt x="3210" y="3922"/>
                </a:lnTo>
                <a:lnTo>
                  <a:pt x="3212" y="3951"/>
                </a:lnTo>
                <a:lnTo>
                  <a:pt x="3213" y="3979"/>
                </a:lnTo>
                <a:lnTo>
                  <a:pt x="3213" y="4007"/>
                </a:lnTo>
                <a:lnTo>
                  <a:pt x="3213" y="4035"/>
                </a:lnTo>
                <a:lnTo>
                  <a:pt x="3211" y="4064"/>
                </a:lnTo>
                <a:lnTo>
                  <a:pt x="3209" y="4092"/>
                </a:lnTo>
                <a:lnTo>
                  <a:pt x="3209" y="4092"/>
                </a:lnTo>
                <a:lnTo>
                  <a:pt x="3206" y="4123"/>
                </a:lnTo>
                <a:lnTo>
                  <a:pt x="3201" y="4153"/>
                </a:lnTo>
                <a:lnTo>
                  <a:pt x="3196" y="4182"/>
                </a:lnTo>
                <a:lnTo>
                  <a:pt x="3189" y="4212"/>
                </a:lnTo>
                <a:lnTo>
                  <a:pt x="3183" y="4240"/>
                </a:lnTo>
                <a:lnTo>
                  <a:pt x="3175" y="4267"/>
                </a:lnTo>
                <a:lnTo>
                  <a:pt x="3167" y="4294"/>
                </a:lnTo>
                <a:lnTo>
                  <a:pt x="3157" y="4321"/>
                </a:lnTo>
                <a:lnTo>
                  <a:pt x="3146" y="4346"/>
                </a:lnTo>
                <a:lnTo>
                  <a:pt x="3135" y="4372"/>
                </a:lnTo>
                <a:lnTo>
                  <a:pt x="3123" y="4397"/>
                </a:lnTo>
                <a:lnTo>
                  <a:pt x="3110" y="4421"/>
                </a:lnTo>
                <a:lnTo>
                  <a:pt x="3096" y="4445"/>
                </a:lnTo>
                <a:lnTo>
                  <a:pt x="3081" y="4467"/>
                </a:lnTo>
                <a:lnTo>
                  <a:pt x="3065" y="4490"/>
                </a:lnTo>
                <a:lnTo>
                  <a:pt x="3049" y="4512"/>
                </a:lnTo>
                <a:lnTo>
                  <a:pt x="3030" y="4533"/>
                </a:lnTo>
                <a:lnTo>
                  <a:pt x="3012" y="4555"/>
                </a:lnTo>
                <a:lnTo>
                  <a:pt x="2992" y="4576"/>
                </a:lnTo>
                <a:lnTo>
                  <a:pt x="2972" y="4595"/>
                </a:lnTo>
                <a:lnTo>
                  <a:pt x="2951" y="4615"/>
                </a:lnTo>
                <a:lnTo>
                  <a:pt x="2928" y="4634"/>
                </a:lnTo>
                <a:lnTo>
                  <a:pt x="2906" y="4653"/>
                </a:lnTo>
                <a:lnTo>
                  <a:pt x="2881" y="4671"/>
                </a:lnTo>
                <a:lnTo>
                  <a:pt x="2856" y="4688"/>
                </a:lnTo>
                <a:lnTo>
                  <a:pt x="2830" y="4706"/>
                </a:lnTo>
                <a:lnTo>
                  <a:pt x="2803" y="4722"/>
                </a:lnTo>
                <a:lnTo>
                  <a:pt x="2774" y="4738"/>
                </a:lnTo>
                <a:lnTo>
                  <a:pt x="2745" y="4754"/>
                </a:lnTo>
                <a:lnTo>
                  <a:pt x="2715" y="4770"/>
                </a:lnTo>
                <a:lnTo>
                  <a:pt x="2684" y="4785"/>
                </a:lnTo>
                <a:lnTo>
                  <a:pt x="2652" y="4799"/>
                </a:lnTo>
                <a:lnTo>
                  <a:pt x="2652" y="4799"/>
                </a:lnTo>
                <a:lnTo>
                  <a:pt x="2597" y="4823"/>
                </a:lnTo>
                <a:lnTo>
                  <a:pt x="2541" y="4844"/>
                </a:lnTo>
                <a:lnTo>
                  <a:pt x="2487" y="4864"/>
                </a:lnTo>
                <a:lnTo>
                  <a:pt x="2433" y="4883"/>
                </a:lnTo>
                <a:lnTo>
                  <a:pt x="2433" y="4883"/>
                </a:lnTo>
                <a:lnTo>
                  <a:pt x="2375" y="4905"/>
                </a:lnTo>
                <a:lnTo>
                  <a:pt x="2322" y="4926"/>
                </a:lnTo>
                <a:lnTo>
                  <a:pt x="2275" y="4945"/>
                </a:lnTo>
                <a:lnTo>
                  <a:pt x="2253" y="4955"/>
                </a:lnTo>
                <a:lnTo>
                  <a:pt x="2234" y="4965"/>
                </a:lnTo>
                <a:lnTo>
                  <a:pt x="2216" y="4974"/>
                </a:lnTo>
                <a:lnTo>
                  <a:pt x="2200" y="4984"/>
                </a:lnTo>
                <a:lnTo>
                  <a:pt x="2186" y="4995"/>
                </a:lnTo>
                <a:lnTo>
                  <a:pt x="2173" y="5005"/>
                </a:lnTo>
                <a:lnTo>
                  <a:pt x="2163" y="5016"/>
                </a:lnTo>
                <a:lnTo>
                  <a:pt x="2155" y="5026"/>
                </a:lnTo>
                <a:lnTo>
                  <a:pt x="2148" y="5038"/>
                </a:lnTo>
                <a:lnTo>
                  <a:pt x="2145" y="5050"/>
                </a:lnTo>
                <a:lnTo>
                  <a:pt x="2145" y="5050"/>
                </a:lnTo>
                <a:lnTo>
                  <a:pt x="2142" y="5063"/>
                </a:lnTo>
                <a:lnTo>
                  <a:pt x="2142" y="5077"/>
                </a:lnTo>
                <a:lnTo>
                  <a:pt x="2143" y="5093"/>
                </a:lnTo>
                <a:lnTo>
                  <a:pt x="2146" y="5110"/>
                </a:lnTo>
                <a:lnTo>
                  <a:pt x="2150" y="5127"/>
                </a:lnTo>
                <a:lnTo>
                  <a:pt x="2157" y="5146"/>
                </a:lnTo>
                <a:lnTo>
                  <a:pt x="2165" y="5164"/>
                </a:lnTo>
                <a:lnTo>
                  <a:pt x="2175" y="5185"/>
                </a:lnTo>
                <a:lnTo>
                  <a:pt x="2187" y="5205"/>
                </a:lnTo>
                <a:lnTo>
                  <a:pt x="2200" y="5227"/>
                </a:lnTo>
                <a:lnTo>
                  <a:pt x="2214" y="5249"/>
                </a:lnTo>
                <a:lnTo>
                  <a:pt x="2230" y="5271"/>
                </a:lnTo>
                <a:lnTo>
                  <a:pt x="2248" y="5294"/>
                </a:lnTo>
                <a:lnTo>
                  <a:pt x="2267" y="5318"/>
                </a:lnTo>
                <a:lnTo>
                  <a:pt x="2288" y="5343"/>
                </a:lnTo>
                <a:lnTo>
                  <a:pt x="2310" y="5367"/>
                </a:lnTo>
                <a:lnTo>
                  <a:pt x="2310" y="5367"/>
                </a:lnTo>
                <a:lnTo>
                  <a:pt x="2335" y="5393"/>
                </a:lnTo>
                <a:lnTo>
                  <a:pt x="2364" y="5422"/>
                </a:lnTo>
                <a:lnTo>
                  <a:pt x="2400" y="5454"/>
                </a:lnTo>
                <a:lnTo>
                  <a:pt x="2440" y="5491"/>
                </a:lnTo>
                <a:lnTo>
                  <a:pt x="2485" y="5530"/>
                </a:lnTo>
                <a:lnTo>
                  <a:pt x="2535" y="5573"/>
                </a:lnTo>
                <a:lnTo>
                  <a:pt x="2589" y="5617"/>
                </a:lnTo>
                <a:lnTo>
                  <a:pt x="2648" y="5665"/>
                </a:lnTo>
                <a:lnTo>
                  <a:pt x="2710" y="5713"/>
                </a:lnTo>
                <a:lnTo>
                  <a:pt x="2778" y="5764"/>
                </a:lnTo>
                <a:lnTo>
                  <a:pt x="2848" y="5817"/>
                </a:lnTo>
                <a:lnTo>
                  <a:pt x="2922" y="5872"/>
                </a:lnTo>
                <a:lnTo>
                  <a:pt x="3000" y="5928"/>
                </a:lnTo>
                <a:lnTo>
                  <a:pt x="3080" y="5984"/>
                </a:lnTo>
                <a:lnTo>
                  <a:pt x="3163" y="6042"/>
                </a:lnTo>
                <a:lnTo>
                  <a:pt x="3249" y="6100"/>
                </a:lnTo>
                <a:lnTo>
                  <a:pt x="3249" y="6100"/>
                </a:lnTo>
                <a:lnTo>
                  <a:pt x="3263" y="6109"/>
                </a:lnTo>
                <a:lnTo>
                  <a:pt x="3278" y="6115"/>
                </a:lnTo>
                <a:lnTo>
                  <a:pt x="3292" y="6121"/>
                </a:lnTo>
                <a:lnTo>
                  <a:pt x="3308" y="6124"/>
                </a:lnTo>
                <a:lnTo>
                  <a:pt x="3323" y="6126"/>
                </a:lnTo>
                <a:lnTo>
                  <a:pt x="3339" y="6127"/>
                </a:lnTo>
                <a:lnTo>
                  <a:pt x="3354" y="6126"/>
                </a:lnTo>
                <a:lnTo>
                  <a:pt x="3369" y="6124"/>
                </a:lnTo>
                <a:lnTo>
                  <a:pt x="3383" y="6120"/>
                </a:lnTo>
                <a:lnTo>
                  <a:pt x="3399" y="6114"/>
                </a:lnTo>
                <a:lnTo>
                  <a:pt x="3413" y="6108"/>
                </a:lnTo>
                <a:lnTo>
                  <a:pt x="3426" y="6100"/>
                </a:lnTo>
                <a:lnTo>
                  <a:pt x="3438" y="6090"/>
                </a:lnTo>
                <a:lnTo>
                  <a:pt x="3449" y="6081"/>
                </a:lnTo>
                <a:lnTo>
                  <a:pt x="3460" y="6069"/>
                </a:lnTo>
                <a:lnTo>
                  <a:pt x="3470" y="6056"/>
                </a:lnTo>
                <a:lnTo>
                  <a:pt x="3470" y="6056"/>
                </a:lnTo>
                <a:lnTo>
                  <a:pt x="3529" y="5968"/>
                </a:lnTo>
                <a:lnTo>
                  <a:pt x="3587" y="5884"/>
                </a:lnTo>
                <a:lnTo>
                  <a:pt x="3646" y="5800"/>
                </a:lnTo>
                <a:lnTo>
                  <a:pt x="3704" y="5719"/>
                </a:lnTo>
                <a:lnTo>
                  <a:pt x="3762" y="5641"/>
                </a:lnTo>
                <a:lnTo>
                  <a:pt x="3818" y="5566"/>
                </a:lnTo>
                <a:lnTo>
                  <a:pt x="3872" y="5493"/>
                </a:lnTo>
                <a:lnTo>
                  <a:pt x="3926" y="5425"/>
                </a:lnTo>
                <a:lnTo>
                  <a:pt x="3978" y="5360"/>
                </a:lnTo>
                <a:lnTo>
                  <a:pt x="4028" y="5298"/>
                </a:lnTo>
                <a:lnTo>
                  <a:pt x="4077" y="5242"/>
                </a:lnTo>
                <a:lnTo>
                  <a:pt x="4122" y="5189"/>
                </a:lnTo>
                <a:lnTo>
                  <a:pt x="4166" y="5141"/>
                </a:lnTo>
                <a:lnTo>
                  <a:pt x="4206" y="5098"/>
                </a:lnTo>
                <a:lnTo>
                  <a:pt x="4243" y="5060"/>
                </a:lnTo>
                <a:lnTo>
                  <a:pt x="4276" y="5029"/>
                </a:lnTo>
                <a:lnTo>
                  <a:pt x="4276" y="5029"/>
                </a:lnTo>
                <a:lnTo>
                  <a:pt x="4323" y="4986"/>
                </a:lnTo>
                <a:lnTo>
                  <a:pt x="4370" y="4948"/>
                </a:lnTo>
                <a:lnTo>
                  <a:pt x="4416" y="4913"/>
                </a:lnTo>
                <a:lnTo>
                  <a:pt x="4463" y="4881"/>
                </a:lnTo>
                <a:lnTo>
                  <a:pt x="4485" y="4867"/>
                </a:lnTo>
                <a:lnTo>
                  <a:pt x="4508" y="4853"/>
                </a:lnTo>
                <a:lnTo>
                  <a:pt x="4531" y="4840"/>
                </a:lnTo>
                <a:lnTo>
                  <a:pt x="4554" y="4828"/>
                </a:lnTo>
                <a:lnTo>
                  <a:pt x="4576" y="4817"/>
                </a:lnTo>
                <a:lnTo>
                  <a:pt x="4598" y="4807"/>
                </a:lnTo>
                <a:lnTo>
                  <a:pt x="4621" y="4797"/>
                </a:lnTo>
                <a:lnTo>
                  <a:pt x="4643" y="4788"/>
                </a:lnTo>
                <a:lnTo>
                  <a:pt x="4665" y="4780"/>
                </a:lnTo>
                <a:lnTo>
                  <a:pt x="4687" y="4774"/>
                </a:lnTo>
                <a:lnTo>
                  <a:pt x="4710" y="4767"/>
                </a:lnTo>
                <a:lnTo>
                  <a:pt x="4731" y="4762"/>
                </a:lnTo>
                <a:lnTo>
                  <a:pt x="4753" y="4758"/>
                </a:lnTo>
                <a:lnTo>
                  <a:pt x="4775" y="4754"/>
                </a:lnTo>
                <a:lnTo>
                  <a:pt x="4796" y="4751"/>
                </a:lnTo>
                <a:lnTo>
                  <a:pt x="4818" y="4749"/>
                </a:lnTo>
                <a:lnTo>
                  <a:pt x="4839" y="4748"/>
                </a:lnTo>
                <a:lnTo>
                  <a:pt x="4860" y="4748"/>
                </a:lnTo>
                <a:lnTo>
                  <a:pt x="4881" y="4749"/>
                </a:lnTo>
                <a:lnTo>
                  <a:pt x="4902" y="4750"/>
                </a:lnTo>
                <a:lnTo>
                  <a:pt x="4923" y="4752"/>
                </a:lnTo>
                <a:lnTo>
                  <a:pt x="4944" y="4756"/>
                </a:lnTo>
                <a:lnTo>
                  <a:pt x="4964" y="4760"/>
                </a:lnTo>
                <a:lnTo>
                  <a:pt x="4985" y="4764"/>
                </a:lnTo>
                <a:lnTo>
                  <a:pt x="4985" y="4764"/>
                </a:lnTo>
                <a:lnTo>
                  <a:pt x="5012" y="4772"/>
                </a:lnTo>
                <a:lnTo>
                  <a:pt x="5037" y="4780"/>
                </a:lnTo>
                <a:lnTo>
                  <a:pt x="5061" y="4790"/>
                </a:lnTo>
                <a:lnTo>
                  <a:pt x="5084" y="4801"/>
                </a:lnTo>
                <a:lnTo>
                  <a:pt x="5106" y="4813"/>
                </a:lnTo>
                <a:lnTo>
                  <a:pt x="5128" y="4825"/>
                </a:lnTo>
                <a:lnTo>
                  <a:pt x="5147" y="4838"/>
                </a:lnTo>
                <a:lnTo>
                  <a:pt x="5167" y="4853"/>
                </a:lnTo>
                <a:lnTo>
                  <a:pt x="5185" y="4867"/>
                </a:lnTo>
                <a:lnTo>
                  <a:pt x="5204" y="4883"/>
                </a:lnTo>
                <a:lnTo>
                  <a:pt x="5220" y="4900"/>
                </a:lnTo>
                <a:lnTo>
                  <a:pt x="5236" y="4917"/>
                </a:lnTo>
                <a:lnTo>
                  <a:pt x="5251" y="4934"/>
                </a:lnTo>
                <a:lnTo>
                  <a:pt x="5267" y="4953"/>
                </a:lnTo>
                <a:lnTo>
                  <a:pt x="5281" y="4971"/>
                </a:lnTo>
                <a:lnTo>
                  <a:pt x="5294" y="4990"/>
                </a:lnTo>
                <a:lnTo>
                  <a:pt x="5307" y="5009"/>
                </a:lnTo>
                <a:lnTo>
                  <a:pt x="5319" y="5030"/>
                </a:lnTo>
                <a:lnTo>
                  <a:pt x="5341" y="5070"/>
                </a:lnTo>
                <a:lnTo>
                  <a:pt x="5362" y="5112"/>
                </a:lnTo>
                <a:lnTo>
                  <a:pt x="5380" y="5154"/>
                </a:lnTo>
                <a:lnTo>
                  <a:pt x="5398" y="5197"/>
                </a:lnTo>
                <a:lnTo>
                  <a:pt x="5415" y="5239"/>
                </a:lnTo>
                <a:lnTo>
                  <a:pt x="5444" y="5321"/>
                </a:lnTo>
                <a:lnTo>
                  <a:pt x="5444" y="5321"/>
                </a:lnTo>
                <a:lnTo>
                  <a:pt x="5480" y="5418"/>
                </a:lnTo>
                <a:lnTo>
                  <a:pt x="5498" y="5465"/>
                </a:lnTo>
                <a:lnTo>
                  <a:pt x="5518" y="5512"/>
                </a:lnTo>
                <a:lnTo>
                  <a:pt x="5518" y="5512"/>
                </a:lnTo>
                <a:lnTo>
                  <a:pt x="5537" y="5554"/>
                </a:lnTo>
                <a:lnTo>
                  <a:pt x="5557" y="5592"/>
                </a:lnTo>
                <a:lnTo>
                  <a:pt x="5577" y="5627"/>
                </a:lnTo>
                <a:lnTo>
                  <a:pt x="5597" y="5657"/>
                </a:lnTo>
                <a:lnTo>
                  <a:pt x="5618" y="5684"/>
                </a:lnTo>
                <a:lnTo>
                  <a:pt x="5638" y="5709"/>
                </a:lnTo>
                <a:lnTo>
                  <a:pt x="5660" y="5730"/>
                </a:lnTo>
                <a:lnTo>
                  <a:pt x="5682" y="5748"/>
                </a:lnTo>
                <a:lnTo>
                  <a:pt x="5703" y="5763"/>
                </a:lnTo>
                <a:lnTo>
                  <a:pt x="5726" y="5777"/>
                </a:lnTo>
                <a:lnTo>
                  <a:pt x="5750" y="5788"/>
                </a:lnTo>
                <a:lnTo>
                  <a:pt x="5775" y="5797"/>
                </a:lnTo>
                <a:lnTo>
                  <a:pt x="5800" y="5804"/>
                </a:lnTo>
                <a:lnTo>
                  <a:pt x="5825" y="5811"/>
                </a:lnTo>
                <a:lnTo>
                  <a:pt x="5852" y="5815"/>
                </a:lnTo>
                <a:lnTo>
                  <a:pt x="5880" y="5819"/>
                </a:lnTo>
                <a:lnTo>
                  <a:pt x="5880" y="5819"/>
                </a:lnTo>
                <a:lnTo>
                  <a:pt x="5912" y="5821"/>
                </a:lnTo>
                <a:lnTo>
                  <a:pt x="5945" y="5820"/>
                </a:lnTo>
                <a:lnTo>
                  <a:pt x="5977" y="5817"/>
                </a:lnTo>
                <a:lnTo>
                  <a:pt x="6011" y="5812"/>
                </a:lnTo>
                <a:lnTo>
                  <a:pt x="6043" y="5804"/>
                </a:lnTo>
                <a:lnTo>
                  <a:pt x="6077" y="5795"/>
                </a:lnTo>
                <a:lnTo>
                  <a:pt x="6111" y="5782"/>
                </a:lnTo>
                <a:lnTo>
                  <a:pt x="6145" y="5768"/>
                </a:lnTo>
                <a:lnTo>
                  <a:pt x="6179" y="5750"/>
                </a:lnTo>
                <a:lnTo>
                  <a:pt x="6212" y="5731"/>
                </a:lnTo>
                <a:lnTo>
                  <a:pt x="6247" y="5709"/>
                </a:lnTo>
                <a:lnTo>
                  <a:pt x="6282" y="5684"/>
                </a:lnTo>
                <a:lnTo>
                  <a:pt x="6315" y="5658"/>
                </a:lnTo>
                <a:lnTo>
                  <a:pt x="6350" y="5629"/>
                </a:lnTo>
                <a:lnTo>
                  <a:pt x="6385" y="5597"/>
                </a:lnTo>
                <a:lnTo>
                  <a:pt x="6420" y="5564"/>
                </a:lnTo>
                <a:lnTo>
                  <a:pt x="6420" y="5564"/>
                </a:lnTo>
                <a:lnTo>
                  <a:pt x="6454" y="5529"/>
                </a:lnTo>
                <a:lnTo>
                  <a:pt x="6485" y="5495"/>
                </a:lnTo>
                <a:lnTo>
                  <a:pt x="6514" y="5460"/>
                </a:lnTo>
                <a:lnTo>
                  <a:pt x="6541" y="5425"/>
                </a:lnTo>
                <a:lnTo>
                  <a:pt x="6565" y="5391"/>
                </a:lnTo>
                <a:lnTo>
                  <a:pt x="6587" y="5357"/>
                </a:lnTo>
                <a:lnTo>
                  <a:pt x="6607" y="5322"/>
                </a:lnTo>
                <a:lnTo>
                  <a:pt x="6623" y="5289"/>
                </a:lnTo>
                <a:lnTo>
                  <a:pt x="6638" y="5255"/>
                </a:lnTo>
                <a:lnTo>
                  <a:pt x="6650" y="5221"/>
                </a:lnTo>
                <a:lnTo>
                  <a:pt x="6661" y="5188"/>
                </a:lnTo>
                <a:lnTo>
                  <a:pt x="6669" y="5154"/>
                </a:lnTo>
                <a:lnTo>
                  <a:pt x="6673" y="5121"/>
                </a:lnTo>
                <a:lnTo>
                  <a:pt x="6676" y="5088"/>
                </a:lnTo>
                <a:lnTo>
                  <a:pt x="6676" y="5056"/>
                </a:lnTo>
                <a:lnTo>
                  <a:pt x="6674" y="5023"/>
                </a:lnTo>
                <a:lnTo>
                  <a:pt x="6674" y="5023"/>
                </a:lnTo>
                <a:lnTo>
                  <a:pt x="6671" y="4995"/>
                </a:lnTo>
                <a:lnTo>
                  <a:pt x="6666" y="4969"/>
                </a:lnTo>
                <a:lnTo>
                  <a:pt x="6661" y="4943"/>
                </a:lnTo>
                <a:lnTo>
                  <a:pt x="6653" y="4918"/>
                </a:lnTo>
                <a:lnTo>
                  <a:pt x="6645" y="4893"/>
                </a:lnTo>
                <a:lnTo>
                  <a:pt x="6633" y="4870"/>
                </a:lnTo>
                <a:lnTo>
                  <a:pt x="6620" y="4848"/>
                </a:lnTo>
                <a:lnTo>
                  <a:pt x="6605" y="4825"/>
                </a:lnTo>
                <a:lnTo>
                  <a:pt x="6586" y="4803"/>
                </a:lnTo>
                <a:lnTo>
                  <a:pt x="6565" y="4783"/>
                </a:lnTo>
                <a:lnTo>
                  <a:pt x="6541" y="4761"/>
                </a:lnTo>
                <a:lnTo>
                  <a:pt x="6514" y="4741"/>
                </a:lnTo>
                <a:lnTo>
                  <a:pt x="6483" y="4721"/>
                </a:lnTo>
                <a:lnTo>
                  <a:pt x="6449" y="4701"/>
                </a:lnTo>
                <a:lnTo>
                  <a:pt x="6411" y="4681"/>
                </a:lnTo>
                <a:lnTo>
                  <a:pt x="6368" y="4661"/>
                </a:lnTo>
                <a:lnTo>
                  <a:pt x="6368" y="4661"/>
                </a:lnTo>
                <a:lnTo>
                  <a:pt x="6322" y="4642"/>
                </a:lnTo>
                <a:lnTo>
                  <a:pt x="6274" y="4623"/>
                </a:lnTo>
                <a:lnTo>
                  <a:pt x="6178" y="4589"/>
                </a:lnTo>
                <a:lnTo>
                  <a:pt x="6178" y="4589"/>
                </a:lnTo>
                <a:lnTo>
                  <a:pt x="6095" y="4558"/>
                </a:lnTo>
                <a:lnTo>
                  <a:pt x="6053" y="4542"/>
                </a:lnTo>
                <a:lnTo>
                  <a:pt x="6011" y="4525"/>
                </a:lnTo>
                <a:lnTo>
                  <a:pt x="5969" y="4505"/>
                </a:lnTo>
                <a:lnTo>
                  <a:pt x="5926" y="4485"/>
                </a:lnTo>
                <a:lnTo>
                  <a:pt x="5886" y="4462"/>
                </a:lnTo>
                <a:lnTo>
                  <a:pt x="5866" y="4450"/>
                </a:lnTo>
                <a:lnTo>
                  <a:pt x="5846" y="4437"/>
                </a:lnTo>
                <a:lnTo>
                  <a:pt x="5827" y="4424"/>
                </a:lnTo>
                <a:lnTo>
                  <a:pt x="5808" y="4410"/>
                </a:lnTo>
                <a:lnTo>
                  <a:pt x="5791" y="4395"/>
                </a:lnTo>
                <a:lnTo>
                  <a:pt x="5773" y="4380"/>
                </a:lnTo>
                <a:lnTo>
                  <a:pt x="5756" y="4363"/>
                </a:lnTo>
                <a:lnTo>
                  <a:pt x="5739" y="4347"/>
                </a:lnTo>
                <a:lnTo>
                  <a:pt x="5724" y="4330"/>
                </a:lnTo>
                <a:lnTo>
                  <a:pt x="5709" y="4311"/>
                </a:lnTo>
                <a:lnTo>
                  <a:pt x="5695" y="4292"/>
                </a:lnTo>
                <a:lnTo>
                  <a:pt x="5682" y="4271"/>
                </a:lnTo>
                <a:lnTo>
                  <a:pt x="5669" y="4250"/>
                </a:lnTo>
                <a:lnTo>
                  <a:pt x="5658" y="4228"/>
                </a:lnTo>
                <a:lnTo>
                  <a:pt x="5647" y="4205"/>
                </a:lnTo>
                <a:lnTo>
                  <a:pt x="5637" y="4180"/>
                </a:lnTo>
                <a:lnTo>
                  <a:pt x="5628" y="4155"/>
                </a:lnTo>
                <a:lnTo>
                  <a:pt x="5621" y="4129"/>
                </a:lnTo>
                <a:lnTo>
                  <a:pt x="5621" y="4129"/>
                </a:lnTo>
                <a:lnTo>
                  <a:pt x="5614" y="4099"/>
                </a:lnTo>
                <a:lnTo>
                  <a:pt x="5609" y="4069"/>
                </a:lnTo>
                <a:lnTo>
                  <a:pt x="5607" y="4038"/>
                </a:lnTo>
                <a:lnTo>
                  <a:pt x="5606" y="4009"/>
                </a:lnTo>
                <a:lnTo>
                  <a:pt x="5606" y="3980"/>
                </a:lnTo>
                <a:lnTo>
                  <a:pt x="5608" y="3951"/>
                </a:lnTo>
                <a:lnTo>
                  <a:pt x="5612" y="3922"/>
                </a:lnTo>
                <a:lnTo>
                  <a:pt x="5618" y="3894"/>
                </a:lnTo>
                <a:lnTo>
                  <a:pt x="5624" y="3867"/>
                </a:lnTo>
                <a:lnTo>
                  <a:pt x="5632" y="3840"/>
                </a:lnTo>
                <a:lnTo>
                  <a:pt x="5640" y="3814"/>
                </a:lnTo>
                <a:lnTo>
                  <a:pt x="5650" y="3788"/>
                </a:lnTo>
                <a:lnTo>
                  <a:pt x="5661" y="3763"/>
                </a:lnTo>
                <a:lnTo>
                  <a:pt x="5673" y="3738"/>
                </a:lnTo>
                <a:lnTo>
                  <a:pt x="5685" y="3714"/>
                </a:lnTo>
                <a:lnTo>
                  <a:pt x="5698" y="3692"/>
                </a:lnTo>
                <a:lnTo>
                  <a:pt x="5712" y="3669"/>
                </a:lnTo>
                <a:lnTo>
                  <a:pt x="5726" y="3647"/>
                </a:lnTo>
                <a:lnTo>
                  <a:pt x="5754" y="3606"/>
                </a:lnTo>
                <a:lnTo>
                  <a:pt x="5783" y="3567"/>
                </a:lnTo>
                <a:lnTo>
                  <a:pt x="5813" y="3532"/>
                </a:lnTo>
                <a:lnTo>
                  <a:pt x="5840" y="3501"/>
                </a:lnTo>
                <a:lnTo>
                  <a:pt x="5866" y="3474"/>
                </a:lnTo>
                <a:lnTo>
                  <a:pt x="5908" y="3430"/>
                </a:lnTo>
                <a:lnTo>
                  <a:pt x="5908" y="3430"/>
                </a:lnTo>
                <a:lnTo>
                  <a:pt x="5956" y="3384"/>
                </a:lnTo>
                <a:lnTo>
                  <a:pt x="6020" y="3324"/>
                </a:lnTo>
                <a:lnTo>
                  <a:pt x="6099" y="3254"/>
                </a:lnTo>
                <a:lnTo>
                  <a:pt x="6191" y="3174"/>
                </a:lnTo>
                <a:lnTo>
                  <a:pt x="6293" y="3086"/>
                </a:lnTo>
                <a:lnTo>
                  <a:pt x="6405" y="2994"/>
                </a:lnTo>
                <a:lnTo>
                  <a:pt x="6465" y="2946"/>
                </a:lnTo>
                <a:lnTo>
                  <a:pt x="6526" y="2897"/>
                </a:lnTo>
                <a:lnTo>
                  <a:pt x="6588" y="2850"/>
                </a:lnTo>
                <a:lnTo>
                  <a:pt x="6652" y="2801"/>
                </a:lnTo>
                <a:lnTo>
                  <a:pt x="6652" y="2801"/>
                </a:lnTo>
                <a:lnTo>
                  <a:pt x="6669" y="2786"/>
                </a:lnTo>
                <a:lnTo>
                  <a:pt x="6684" y="2771"/>
                </a:lnTo>
                <a:lnTo>
                  <a:pt x="6697" y="2753"/>
                </a:lnTo>
                <a:lnTo>
                  <a:pt x="6708" y="2735"/>
                </a:lnTo>
                <a:lnTo>
                  <a:pt x="6716" y="2716"/>
                </a:lnTo>
                <a:lnTo>
                  <a:pt x="6724" y="2697"/>
                </a:lnTo>
                <a:lnTo>
                  <a:pt x="6728" y="2676"/>
                </a:lnTo>
                <a:lnTo>
                  <a:pt x="6730" y="2656"/>
                </a:lnTo>
                <a:lnTo>
                  <a:pt x="6731" y="2635"/>
                </a:lnTo>
                <a:lnTo>
                  <a:pt x="6729" y="2615"/>
                </a:lnTo>
                <a:lnTo>
                  <a:pt x="6726" y="2594"/>
                </a:lnTo>
                <a:lnTo>
                  <a:pt x="6720" y="2574"/>
                </a:lnTo>
                <a:lnTo>
                  <a:pt x="6711" y="2555"/>
                </a:lnTo>
                <a:lnTo>
                  <a:pt x="6701" y="2537"/>
                </a:lnTo>
                <a:lnTo>
                  <a:pt x="6688" y="2518"/>
                </a:lnTo>
                <a:lnTo>
                  <a:pt x="6673" y="2502"/>
                </a:lnTo>
                <a:lnTo>
                  <a:pt x="4681" y="510"/>
                </a:lnTo>
                <a:lnTo>
                  <a:pt x="4681" y="510"/>
                </a:lnTo>
                <a:lnTo>
                  <a:pt x="4650" y="479"/>
                </a:lnTo>
                <a:lnTo>
                  <a:pt x="4616" y="449"/>
                </a:lnTo>
                <a:lnTo>
                  <a:pt x="4584" y="419"/>
                </a:lnTo>
                <a:lnTo>
                  <a:pt x="4549" y="391"/>
                </a:lnTo>
                <a:lnTo>
                  <a:pt x="4515" y="363"/>
                </a:lnTo>
                <a:lnTo>
                  <a:pt x="4480" y="337"/>
                </a:lnTo>
                <a:lnTo>
                  <a:pt x="4444" y="312"/>
                </a:lnTo>
                <a:lnTo>
                  <a:pt x="4408" y="287"/>
                </a:lnTo>
                <a:lnTo>
                  <a:pt x="4372" y="263"/>
                </a:lnTo>
                <a:lnTo>
                  <a:pt x="4335" y="242"/>
                </a:lnTo>
                <a:lnTo>
                  <a:pt x="4298" y="220"/>
                </a:lnTo>
                <a:lnTo>
                  <a:pt x="4260" y="199"/>
                </a:lnTo>
                <a:lnTo>
                  <a:pt x="4222" y="180"/>
                </a:lnTo>
                <a:lnTo>
                  <a:pt x="4183" y="161"/>
                </a:lnTo>
                <a:lnTo>
                  <a:pt x="4145" y="144"/>
                </a:lnTo>
                <a:lnTo>
                  <a:pt x="4105" y="128"/>
                </a:lnTo>
                <a:lnTo>
                  <a:pt x="4066" y="113"/>
                </a:lnTo>
                <a:lnTo>
                  <a:pt x="4026" y="98"/>
                </a:lnTo>
                <a:lnTo>
                  <a:pt x="3986" y="85"/>
                </a:lnTo>
                <a:lnTo>
                  <a:pt x="3946" y="72"/>
                </a:lnTo>
                <a:lnTo>
                  <a:pt x="3906" y="61"/>
                </a:lnTo>
                <a:lnTo>
                  <a:pt x="3864" y="50"/>
                </a:lnTo>
                <a:lnTo>
                  <a:pt x="3823" y="40"/>
                </a:lnTo>
                <a:lnTo>
                  <a:pt x="3782" y="31"/>
                </a:lnTo>
                <a:lnTo>
                  <a:pt x="3741" y="25"/>
                </a:lnTo>
                <a:lnTo>
                  <a:pt x="3700" y="18"/>
                </a:lnTo>
                <a:lnTo>
                  <a:pt x="3659" y="13"/>
                </a:lnTo>
                <a:lnTo>
                  <a:pt x="3616" y="8"/>
                </a:lnTo>
                <a:lnTo>
                  <a:pt x="3575" y="4"/>
                </a:lnTo>
                <a:lnTo>
                  <a:pt x="3533" y="2"/>
                </a:lnTo>
                <a:lnTo>
                  <a:pt x="3492" y="0"/>
                </a:lnTo>
                <a:lnTo>
                  <a:pt x="3449" y="0"/>
                </a:lnTo>
                <a:lnTo>
                  <a:pt x="3408" y="0"/>
                </a:lnTo>
                <a:lnTo>
                  <a:pt x="3366" y="2"/>
                </a:lnTo>
                <a:lnTo>
                  <a:pt x="3324" y="4"/>
                </a:lnTo>
                <a:lnTo>
                  <a:pt x="3283" y="8"/>
                </a:lnTo>
                <a:lnTo>
                  <a:pt x="3241" y="13"/>
                </a:lnTo>
                <a:lnTo>
                  <a:pt x="3199" y="18"/>
                </a:lnTo>
                <a:lnTo>
                  <a:pt x="3158" y="25"/>
                </a:lnTo>
                <a:lnTo>
                  <a:pt x="3117" y="31"/>
                </a:lnTo>
                <a:lnTo>
                  <a:pt x="3076" y="40"/>
                </a:lnTo>
                <a:lnTo>
                  <a:pt x="3034" y="50"/>
                </a:lnTo>
                <a:lnTo>
                  <a:pt x="2994" y="61"/>
                </a:lnTo>
                <a:lnTo>
                  <a:pt x="2953" y="72"/>
                </a:lnTo>
                <a:lnTo>
                  <a:pt x="2913" y="85"/>
                </a:lnTo>
                <a:lnTo>
                  <a:pt x="2873" y="98"/>
                </a:lnTo>
                <a:lnTo>
                  <a:pt x="2833" y="113"/>
                </a:lnTo>
                <a:lnTo>
                  <a:pt x="2794" y="128"/>
                </a:lnTo>
                <a:lnTo>
                  <a:pt x="2755" y="144"/>
                </a:lnTo>
                <a:lnTo>
                  <a:pt x="2716" y="161"/>
                </a:lnTo>
                <a:lnTo>
                  <a:pt x="2677" y="180"/>
                </a:lnTo>
                <a:lnTo>
                  <a:pt x="2639" y="199"/>
                </a:lnTo>
                <a:lnTo>
                  <a:pt x="2601" y="220"/>
                </a:lnTo>
                <a:lnTo>
                  <a:pt x="2564" y="242"/>
                </a:lnTo>
                <a:lnTo>
                  <a:pt x="2527" y="263"/>
                </a:lnTo>
                <a:lnTo>
                  <a:pt x="2491" y="287"/>
                </a:lnTo>
                <a:lnTo>
                  <a:pt x="2455" y="312"/>
                </a:lnTo>
                <a:lnTo>
                  <a:pt x="2419" y="337"/>
                </a:lnTo>
                <a:lnTo>
                  <a:pt x="2384" y="363"/>
                </a:lnTo>
                <a:lnTo>
                  <a:pt x="2350" y="391"/>
                </a:lnTo>
                <a:lnTo>
                  <a:pt x="2316" y="419"/>
                </a:lnTo>
                <a:lnTo>
                  <a:pt x="2283" y="449"/>
                </a:lnTo>
                <a:lnTo>
                  <a:pt x="2250" y="479"/>
                </a:lnTo>
                <a:lnTo>
                  <a:pt x="2217" y="510"/>
                </a:lnTo>
                <a:lnTo>
                  <a:pt x="58" y="2670"/>
                </a:lnTo>
                <a:lnTo>
                  <a:pt x="58" y="2670"/>
                </a:lnTo>
                <a:lnTo>
                  <a:pt x="45" y="2684"/>
                </a:lnTo>
                <a:lnTo>
                  <a:pt x="34" y="2698"/>
                </a:lnTo>
                <a:lnTo>
                  <a:pt x="26" y="2713"/>
                </a:lnTo>
                <a:lnTo>
                  <a:pt x="17" y="2728"/>
                </a:lnTo>
                <a:lnTo>
                  <a:pt x="10" y="2745"/>
                </a:lnTo>
                <a:lnTo>
                  <a:pt x="6" y="2762"/>
                </a:lnTo>
                <a:lnTo>
                  <a:pt x="2" y="2778"/>
                </a:lnTo>
                <a:lnTo>
                  <a:pt x="1" y="2795"/>
                </a:lnTo>
                <a:lnTo>
                  <a:pt x="0" y="2813"/>
                </a:lnTo>
                <a:lnTo>
                  <a:pt x="1" y="2830"/>
                </a:lnTo>
                <a:lnTo>
                  <a:pt x="3" y="2847"/>
                </a:lnTo>
                <a:lnTo>
                  <a:pt x="7" y="2865"/>
                </a:lnTo>
                <a:lnTo>
                  <a:pt x="13" y="2881"/>
                </a:lnTo>
                <a:lnTo>
                  <a:pt x="20" y="2897"/>
                </a:lnTo>
                <a:lnTo>
                  <a:pt x="28" y="2914"/>
                </a:lnTo>
                <a:lnTo>
                  <a:pt x="39" y="2929"/>
                </a:lnTo>
                <a:lnTo>
                  <a:pt x="39" y="2929"/>
                </a:lnTo>
                <a:lnTo>
                  <a:pt x="88" y="2996"/>
                </a:lnTo>
                <a:lnTo>
                  <a:pt x="138" y="3062"/>
                </a:lnTo>
                <a:lnTo>
                  <a:pt x="189" y="3127"/>
                </a:lnTo>
                <a:lnTo>
                  <a:pt x="239" y="3191"/>
                </a:lnTo>
                <a:lnTo>
                  <a:pt x="288" y="3253"/>
                </a:lnTo>
                <a:lnTo>
                  <a:pt x="337" y="3311"/>
                </a:lnTo>
                <a:lnTo>
                  <a:pt x="430" y="3423"/>
                </a:lnTo>
                <a:lnTo>
                  <a:pt x="514" y="3521"/>
                </a:lnTo>
                <a:lnTo>
                  <a:pt x="590" y="3606"/>
                </a:lnTo>
                <a:lnTo>
                  <a:pt x="652" y="3673"/>
                </a:lnTo>
                <a:lnTo>
                  <a:pt x="699" y="3723"/>
                </a:lnTo>
                <a:lnTo>
                  <a:pt x="699" y="3723"/>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9" name="Freeform 8"/>
          <p:cNvSpPr/>
          <p:nvPr/>
        </p:nvSpPr>
        <p:spPr bwMode="auto">
          <a:xfrm>
            <a:off x="1775141" y="3974912"/>
            <a:ext cx="2034233" cy="1851357"/>
          </a:xfrm>
          <a:custGeom>
            <a:avLst/>
            <a:gdLst>
              <a:gd name="T0" fmla="*/ 5851 w 6730"/>
              <a:gd name="T1" fmla="*/ 2257 h 6126"/>
              <a:gd name="T2" fmla="*/ 5737 w 6730"/>
              <a:gd name="T3" fmla="*/ 2227 h 6126"/>
              <a:gd name="T4" fmla="*/ 5652 w 6730"/>
              <a:gd name="T5" fmla="*/ 2316 h 6126"/>
              <a:gd name="T6" fmla="*/ 5510 w 6730"/>
              <a:gd name="T7" fmla="*/ 2678 h 6126"/>
              <a:gd name="T8" fmla="*/ 5376 w 6730"/>
              <a:gd name="T9" fmla="*/ 2938 h 6126"/>
              <a:gd name="T10" fmla="*/ 5199 w 6730"/>
              <a:gd name="T11" fmla="*/ 3131 h 6126"/>
              <a:gd name="T12" fmla="*/ 4982 w 6730"/>
              <a:gd name="T13" fmla="*/ 3249 h 6126"/>
              <a:gd name="T14" fmla="*/ 4751 w 6730"/>
              <a:gd name="T15" fmla="*/ 3295 h 6126"/>
              <a:gd name="T16" fmla="*/ 4496 w 6730"/>
              <a:gd name="T17" fmla="*/ 3275 h 6126"/>
              <a:gd name="T18" fmla="*/ 4247 w 6730"/>
              <a:gd name="T19" fmla="*/ 3181 h 6126"/>
              <a:gd name="T20" fmla="*/ 4003 w 6730"/>
              <a:gd name="T21" fmla="*/ 3014 h 6126"/>
              <a:gd name="T22" fmla="*/ 3799 w 6730"/>
              <a:gd name="T23" fmla="*/ 2809 h 6126"/>
              <a:gd name="T24" fmla="*/ 3633 w 6730"/>
              <a:gd name="T25" fmla="*/ 2567 h 6126"/>
              <a:gd name="T26" fmla="*/ 3538 w 6730"/>
              <a:gd name="T27" fmla="*/ 2316 h 6126"/>
              <a:gd name="T28" fmla="*/ 3519 w 6730"/>
              <a:gd name="T29" fmla="*/ 2062 h 6126"/>
              <a:gd name="T30" fmla="*/ 3564 w 6730"/>
              <a:gd name="T31" fmla="*/ 1832 h 6126"/>
              <a:gd name="T32" fmla="*/ 3682 w 6730"/>
              <a:gd name="T33" fmla="*/ 1614 h 6126"/>
              <a:gd name="T34" fmla="*/ 3874 w 6730"/>
              <a:gd name="T35" fmla="*/ 1438 h 6126"/>
              <a:gd name="T36" fmla="*/ 4134 w 6730"/>
              <a:gd name="T37" fmla="*/ 1303 h 6126"/>
              <a:gd name="T38" fmla="*/ 4496 w 6730"/>
              <a:gd name="T39" fmla="*/ 1161 h 6126"/>
              <a:gd name="T40" fmla="*/ 4586 w 6730"/>
              <a:gd name="T41" fmla="*/ 1076 h 6126"/>
              <a:gd name="T42" fmla="*/ 4544 w 6730"/>
              <a:gd name="T43" fmla="*/ 915 h 6126"/>
              <a:gd name="T44" fmla="*/ 4403 w 6730"/>
              <a:gd name="T45" fmla="*/ 742 h 6126"/>
              <a:gd name="T46" fmla="*/ 3957 w 6730"/>
              <a:gd name="T47" fmla="*/ 370 h 6126"/>
              <a:gd name="T48" fmla="*/ 3452 w 6730"/>
              <a:gd name="T49" fmla="*/ 12 h 6126"/>
              <a:gd name="T50" fmla="*/ 3317 w 6730"/>
              <a:gd name="T51" fmla="*/ 18 h 6126"/>
              <a:gd name="T52" fmla="*/ 3070 w 6730"/>
              <a:gd name="T53" fmla="*/ 341 h 6126"/>
              <a:gd name="T54" fmla="*/ 2591 w 6730"/>
              <a:gd name="T55" fmla="*/ 949 h 6126"/>
              <a:gd name="T56" fmla="*/ 2348 w 6730"/>
              <a:gd name="T57" fmla="*/ 1192 h 6126"/>
              <a:gd name="T58" fmla="*/ 2083 w 6730"/>
              <a:gd name="T59" fmla="*/ 1341 h 6126"/>
              <a:gd name="T60" fmla="*/ 1834 w 6730"/>
              <a:gd name="T61" fmla="*/ 1376 h 6126"/>
              <a:gd name="T62" fmla="*/ 1624 w 6730"/>
              <a:gd name="T63" fmla="*/ 1313 h 6126"/>
              <a:gd name="T64" fmla="*/ 1464 w 6730"/>
              <a:gd name="T65" fmla="*/ 1173 h 6126"/>
              <a:gd name="T66" fmla="*/ 1316 w 6730"/>
              <a:gd name="T67" fmla="*/ 887 h 6126"/>
              <a:gd name="T68" fmla="*/ 1154 w 6730"/>
              <a:gd name="T69" fmla="*/ 499 h 6126"/>
              <a:gd name="T70" fmla="*/ 956 w 6730"/>
              <a:gd name="T71" fmla="*/ 329 h 6126"/>
              <a:gd name="T72" fmla="*/ 720 w 6730"/>
              <a:gd name="T73" fmla="*/ 314 h 6126"/>
              <a:gd name="T74" fmla="*/ 415 w 6730"/>
              <a:gd name="T75" fmla="*/ 468 h 6126"/>
              <a:gd name="T76" fmla="*/ 165 w 6730"/>
              <a:gd name="T77" fmla="*/ 735 h 6126"/>
              <a:gd name="T78" fmla="*/ 54 w 6730"/>
              <a:gd name="T79" fmla="*/ 1038 h 6126"/>
              <a:gd name="T80" fmla="*/ 97 w 6730"/>
              <a:gd name="T81" fmla="*/ 1256 h 6126"/>
              <a:gd name="T82" fmla="*/ 320 w 6730"/>
              <a:gd name="T83" fmla="*/ 1444 h 6126"/>
              <a:gd name="T84" fmla="*/ 720 w 6730"/>
              <a:gd name="T85" fmla="*/ 1601 h 6126"/>
              <a:gd name="T86" fmla="*/ 957 w 6730"/>
              <a:gd name="T87" fmla="*/ 1746 h 6126"/>
              <a:gd name="T88" fmla="*/ 1084 w 6730"/>
              <a:gd name="T89" fmla="*/ 1921 h 6126"/>
              <a:gd name="T90" fmla="*/ 1124 w 6730"/>
              <a:gd name="T91" fmla="*/ 2146 h 6126"/>
              <a:gd name="T92" fmla="*/ 1057 w 6730"/>
              <a:gd name="T93" fmla="*/ 2388 h 6126"/>
              <a:gd name="T94" fmla="*/ 865 w 6730"/>
              <a:gd name="T95" fmla="*/ 2652 h 6126"/>
              <a:gd name="T96" fmla="*/ 266 w 6730"/>
              <a:gd name="T97" fmla="*/ 3180 h 6126"/>
              <a:gd name="T98" fmla="*/ 14 w 6730"/>
              <a:gd name="T99" fmla="*/ 3410 h 6126"/>
              <a:gd name="T100" fmla="*/ 30 w 6730"/>
              <a:gd name="T101" fmla="*/ 3589 h 6126"/>
              <a:gd name="T102" fmla="*/ 2215 w 6730"/>
              <a:gd name="T103" fmla="*/ 5763 h 6126"/>
              <a:gd name="T104" fmla="*/ 2547 w 6730"/>
              <a:gd name="T105" fmla="*/ 5965 h 6126"/>
              <a:gd name="T106" fmla="*/ 2907 w 6730"/>
              <a:gd name="T107" fmla="*/ 6086 h 6126"/>
              <a:gd name="T108" fmla="*/ 3280 w 6730"/>
              <a:gd name="T109" fmla="*/ 6126 h 6126"/>
              <a:gd name="T110" fmla="*/ 3654 w 6730"/>
              <a:gd name="T111" fmla="*/ 6086 h 6126"/>
              <a:gd name="T112" fmla="*/ 4014 w 6730"/>
              <a:gd name="T113" fmla="*/ 5965 h 6126"/>
              <a:gd name="T114" fmla="*/ 4346 w 6730"/>
              <a:gd name="T115" fmla="*/ 5763 h 6126"/>
              <a:gd name="T116" fmla="*/ 6696 w 6730"/>
              <a:gd name="T117" fmla="*/ 3428 h 6126"/>
              <a:gd name="T118" fmla="*/ 6727 w 6730"/>
              <a:gd name="T119" fmla="*/ 3279 h 6126"/>
              <a:gd name="T120" fmla="*/ 6542 w 6730"/>
              <a:gd name="T121" fmla="*/ 2999 h 6126"/>
              <a:gd name="T122" fmla="*/ 6030 w 6730"/>
              <a:gd name="T123" fmla="*/ 2403 h 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30" h="6126">
                <a:moveTo>
                  <a:pt x="6030" y="2403"/>
                </a:moveTo>
                <a:lnTo>
                  <a:pt x="6030" y="2403"/>
                </a:lnTo>
                <a:lnTo>
                  <a:pt x="5999" y="2373"/>
                </a:lnTo>
                <a:lnTo>
                  <a:pt x="5970" y="2346"/>
                </a:lnTo>
                <a:lnTo>
                  <a:pt x="5942" y="2322"/>
                </a:lnTo>
                <a:lnTo>
                  <a:pt x="5917" y="2301"/>
                </a:lnTo>
                <a:lnTo>
                  <a:pt x="5893" y="2284"/>
                </a:lnTo>
                <a:lnTo>
                  <a:pt x="5870" y="2269"/>
                </a:lnTo>
                <a:lnTo>
                  <a:pt x="5851" y="2257"/>
                </a:lnTo>
                <a:lnTo>
                  <a:pt x="5832" y="2247"/>
                </a:lnTo>
                <a:lnTo>
                  <a:pt x="5815" y="2239"/>
                </a:lnTo>
                <a:lnTo>
                  <a:pt x="5800" y="2233"/>
                </a:lnTo>
                <a:lnTo>
                  <a:pt x="5786" y="2229"/>
                </a:lnTo>
                <a:lnTo>
                  <a:pt x="5774" y="2226"/>
                </a:lnTo>
                <a:lnTo>
                  <a:pt x="5763" y="2225"/>
                </a:lnTo>
                <a:lnTo>
                  <a:pt x="5753" y="2225"/>
                </a:lnTo>
                <a:lnTo>
                  <a:pt x="5744" y="2226"/>
                </a:lnTo>
                <a:lnTo>
                  <a:pt x="5737" y="2227"/>
                </a:lnTo>
                <a:lnTo>
                  <a:pt x="5737" y="2227"/>
                </a:lnTo>
                <a:lnTo>
                  <a:pt x="5726" y="2232"/>
                </a:lnTo>
                <a:lnTo>
                  <a:pt x="5714" y="2238"/>
                </a:lnTo>
                <a:lnTo>
                  <a:pt x="5703" y="2246"/>
                </a:lnTo>
                <a:lnTo>
                  <a:pt x="5692" y="2257"/>
                </a:lnTo>
                <a:lnTo>
                  <a:pt x="5682" y="2269"/>
                </a:lnTo>
                <a:lnTo>
                  <a:pt x="5672" y="2283"/>
                </a:lnTo>
                <a:lnTo>
                  <a:pt x="5662" y="2299"/>
                </a:lnTo>
                <a:lnTo>
                  <a:pt x="5652" y="2316"/>
                </a:lnTo>
                <a:lnTo>
                  <a:pt x="5643" y="2336"/>
                </a:lnTo>
                <a:lnTo>
                  <a:pt x="5633" y="2358"/>
                </a:lnTo>
                <a:lnTo>
                  <a:pt x="5612" y="2404"/>
                </a:lnTo>
                <a:lnTo>
                  <a:pt x="5593" y="2457"/>
                </a:lnTo>
                <a:lnTo>
                  <a:pt x="5571" y="2517"/>
                </a:lnTo>
                <a:lnTo>
                  <a:pt x="5571" y="2517"/>
                </a:lnTo>
                <a:lnTo>
                  <a:pt x="5553" y="2569"/>
                </a:lnTo>
                <a:lnTo>
                  <a:pt x="5532" y="2623"/>
                </a:lnTo>
                <a:lnTo>
                  <a:pt x="5510" y="2678"/>
                </a:lnTo>
                <a:lnTo>
                  <a:pt x="5487" y="2736"/>
                </a:lnTo>
                <a:lnTo>
                  <a:pt x="5487" y="2736"/>
                </a:lnTo>
                <a:lnTo>
                  <a:pt x="5472" y="2767"/>
                </a:lnTo>
                <a:lnTo>
                  <a:pt x="5457" y="2799"/>
                </a:lnTo>
                <a:lnTo>
                  <a:pt x="5442" y="2828"/>
                </a:lnTo>
                <a:lnTo>
                  <a:pt x="5426" y="2857"/>
                </a:lnTo>
                <a:lnTo>
                  <a:pt x="5410" y="2885"/>
                </a:lnTo>
                <a:lnTo>
                  <a:pt x="5393" y="2912"/>
                </a:lnTo>
                <a:lnTo>
                  <a:pt x="5376" y="2938"/>
                </a:lnTo>
                <a:lnTo>
                  <a:pt x="5358" y="2964"/>
                </a:lnTo>
                <a:lnTo>
                  <a:pt x="5340" y="2988"/>
                </a:lnTo>
                <a:lnTo>
                  <a:pt x="5322" y="3011"/>
                </a:lnTo>
                <a:lnTo>
                  <a:pt x="5302" y="3034"/>
                </a:lnTo>
                <a:lnTo>
                  <a:pt x="5283" y="3055"/>
                </a:lnTo>
                <a:lnTo>
                  <a:pt x="5262" y="3076"/>
                </a:lnTo>
                <a:lnTo>
                  <a:pt x="5242" y="3095"/>
                </a:lnTo>
                <a:lnTo>
                  <a:pt x="5221" y="3114"/>
                </a:lnTo>
                <a:lnTo>
                  <a:pt x="5199" y="3131"/>
                </a:lnTo>
                <a:lnTo>
                  <a:pt x="5178" y="3148"/>
                </a:lnTo>
                <a:lnTo>
                  <a:pt x="5155" y="3164"/>
                </a:lnTo>
                <a:lnTo>
                  <a:pt x="5132" y="3179"/>
                </a:lnTo>
                <a:lnTo>
                  <a:pt x="5108" y="3193"/>
                </a:lnTo>
                <a:lnTo>
                  <a:pt x="5083" y="3206"/>
                </a:lnTo>
                <a:lnTo>
                  <a:pt x="5059" y="3218"/>
                </a:lnTo>
                <a:lnTo>
                  <a:pt x="5034" y="3230"/>
                </a:lnTo>
                <a:lnTo>
                  <a:pt x="5008" y="3239"/>
                </a:lnTo>
                <a:lnTo>
                  <a:pt x="4982" y="3249"/>
                </a:lnTo>
                <a:lnTo>
                  <a:pt x="4954" y="3258"/>
                </a:lnTo>
                <a:lnTo>
                  <a:pt x="4926" y="3266"/>
                </a:lnTo>
                <a:lnTo>
                  <a:pt x="4898" y="3273"/>
                </a:lnTo>
                <a:lnTo>
                  <a:pt x="4870" y="3279"/>
                </a:lnTo>
                <a:lnTo>
                  <a:pt x="4841" y="3284"/>
                </a:lnTo>
                <a:lnTo>
                  <a:pt x="4810" y="3288"/>
                </a:lnTo>
                <a:lnTo>
                  <a:pt x="4780" y="3293"/>
                </a:lnTo>
                <a:lnTo>
                  <a:pt x="4780" y="3293"/>
                </a:lnTo>
                <a:lnTo>
                  <a:pt x="4751" y="3295"/>
                </a:lnTo>
                <a:lnTo>
                  <a:pt x="4723" y="3296"/>
                </a:lnTo>
                <a:lnTo>
                  <a:pt x="4694" y="3297"/>
                </a:lnTo>
                <a:lnTo>
                  <a:pt x="4666" y="3296"/>
                </a:lnTo>
                <a:lnTo>
                  <a:pt x="4637" y="3295"/>
                </a:lnTo>
                <a:lnTo>
                  <a:pt x="4609" y="3293"/>
                </a:lnTo>
                <a:lnTo>
                  <a:pt x="4581" y="3289"/>
                </a:lnTo>
                <a:lnTo>
                  <a:pt x="4553" y="3286"/>
                </a:lnTo>
                <a:lnTo>
                  <a:pt x="4524" y="3281"/>
                </a:lnTo>
                <a:lnTo>
                  <a:pt x="4496" y="3275"/>
                </a:lnTo>
                <a:lnTo>
                  <a:pt x="4468" y="3269"/>
                </a:lnTo>
                <a:lnTo>
                  <a:pt x="4441" y="3260"/>
                </a:lnTo>
                <a:lnTo>
                  <a:pt x="4413" y="3253"/>
                </a:lnTo>
                <a:lnTo>
                  <a:pt x="4385" y="3243"/>
                </a:lnTo>
                <a:lnTo>
                  <a:pt x="4357" y="3232"/>
                </a:lnTo>
                <a:lnTo>
                  <a:pt x="4329" y="3221"/>
                </a:lnTo>
                <a:lnTo>
                  <a:pt x="4302" y="3208"/>
                </a:lnTo>
                <a:lnTo>
                  <a:pt x="4274" y="3195"/>
                </a:lnTo>
                <a:lnTo>
                  <a:pt x="4247" y="3181"/>
                </a:lnTo>
                <a:lnTo>
                  <a:pt x="4220" y="3166"/>
                </a:lnTo>
                <a:lnTo>
                  <a:pt x="4192" y="3151"/>
                </a:lnTo>
                <a:lnTo>
                  <a:pt x="4165" y="3133"/>
                </a:lnTo>
                <a:lnTo>
                  <a:pt x="4138" y="3116"/>
                </a:lnTo>
                <a:lnTo>
                  <a:pt x="4110" y="3098"/>
                </a:lnTo>
                <a:lnTo>
                  <a:pt x="4083" y="3078"/>
                </a:lnTo>
                <a:lnTo>
                  <a:pt x="4057" y="3057"/>
                </a:lnTo>
                <a:lnTo>
                  <a:pt x="4030" y="3036"/>
                </a:lnTo>
                <a:lnTo>
                  <a:pt x="4003" y="3014"/>
                </a:lnTo>
                <a:lnTo>
                  <a:pt x="3977" y="2990"/>
                </a:lnTo>
                <a:lnTo>
                  <a:pt x="3950" y="2966"/>
                </a:lnTo>
                <a:lnTo>
                  <a:pt x="3924" y="2942"/>
                </a:lnTo>
                <a:lnTo>
                  <a:pt x="3897" y="2916"/>
                </a:lnTo>
                <a:lnTo>
                  <a:pt x="3897" y="2916"/>
                </a:lnTo>
                <a:lnTo>
                  <a:pt x="3872" y="2890"/>
                </a:lnTo>
                <a:lnTo>
                  <a:pt x="3847" y="2862"/>
                </a:lnTo>
                <a:lnTo>
                  <a:pt x="3822" y="2836"/>
                </a:lnTo>
                <a:lnTo>
                  <a:pt x="3799" y="2809"/>
                </a:lnTo>
                <a:lnTo>
                  <a:pt x="3778" y="2783"/>
                </a:lnTo>
                <a:lnTo>
                  <a:pt x="3756" y="2756"/>
                </a:lnTo>
                <a:lnTo>
                  <a:pt x="3736" y="2729"/>
                </a:lnTo>
                <a:lnTo>
                  <a:pt x="3716" y="2702"/>
                </a:lnTo>
                <a:lnTo>
                  <a:pt x="3698" y="2675"/>
                </a:lnTo>
                <a:lnTo>
                  <a:pt x="3679" y="2648"/>
                </a:lnTo>
                <a:lnTo>
                  <a:pt x="3663" y="2621"/>
                </a:lnTo>
                <a:lnTo>
                  <a:pt x="3647" y="2594"/>
                </a:lnTo>
                <a:lnTo>
                  <a:pt x="3633" y="2567"/>
                </a:lnTo>
                <a:lnTo>
                  <a:pt x="3619" y="2538"/>
                </a:lnTo>
                <a:lnTo>
                  <a:pt x="3604" y="2511"/>
                </a:lnTo>
                <a:lnTo>
                  <a:pt x="3593" y="2484"/>
                </a:lnTo>
                <a:lnTo>
                  <a:pt x="3582" y="2456"/>
                </a:lnTo>
                <a:lnTo>
                  <a:pt x="3571" y="2428"/>
                </a:lnTo>
                <a:lnTo>
                  <a:pt x="3561" y="2401"/>
                </a:lnTo>
                <a:lnTo>
                  <a:pt x="3552" y="2373"/>
                </a:lnTo>
                <a:lnTo>
                  <a:pt x="3545" y="2345"/>
                </a:lnTo>
                <a:lnTo>
                  <a:pt x="3538" y="2316"/>
                </a:lnTo>
                <a:lnTo>
                  <a:pt x="3533" y="2288"/>
                </a:lnTo>
                <a:lnTo>
                  <a:pt x="3528" y="2260"/>
                </a:lnTo>
                <a:lnTo>
                  <a:pt x="3523" y="2232"/>
                </a:lnTo>
                <a:lnTo>
                  <a:pt x="3520" y="2204"/>
                </a:lnTo>
                <a:lnTo>
                  <a:pt x="3518" y="2175"/>
                </a:lnTo>
                <a:lnTo>
                  <a:pt x="3517" y="2147"/>
                </a:lnTo>
                <a:lnTo>
                  <a:pt x="3517" y="2119"/>
                </a:lnTo>
                <a:lnTo>
                  <a:pt x="3518" y="2091"/>
                </a:lnTo>
                <a:lnTo>
                  <a:pt x="3519" y="2062"/>
                </a:lnTo>
                <a:lnTo>
                  <a:pt x="3521" y="2034"/>
                </a:lnTo>
                <a:lnTo>
                  <a:pt x="3521" y="2034"/>
                </a:lnTo>
                <a:lnTo>
                  <a:pt x="3524" y="2003"/>
                </a:lnTo>
                <a:lnTo>
                  <a:pt x="3529" y="1973"/>
                </a:lnTo>
                <a:lnTo>
                  <a:pt x="3534" y="1944"/>
                </a:lnTo>
                <a:lnTo>
                  <a:pt x="3541" y="1914"/>
                </a:lnTo>
                <a:lnTo>
                  <a:pt x="3547" y="1886"/>
                </a:lnTo>
                <a:lnTo>
                  <a:pt x="3556" y="1859"/>
                </a:lnTo>
                <a:lnTo>
                  <a:pt x="3564" y="1832"/>
                </a:lnTo>
                <a:lnTo>
                  <a:pt x="3573" y="1805"/>
                </a:lnTo>
                <a:lnTo>
                  <a:pt x="3584" y="1780"/>
                </a:lnTo>
                <a:lnTo>
                  <a:pt x="3595" y="1754"/>
                </a:lnTo>
                <a:lnTo>
                  <a:pt x="3608" y="1729"/>
                </a:lnTo>
                <a:lnTo>
                  <a:pt x="3621" y="1705"/>
                </a:lnTo>
                <a:lnTo>
                  <a:pt x="3635" y="1681"/>
                </a:lnTo>
                <a:lnTo>
                  <a:pt x="3650" y="1659"/>
                </a:lnTo>
                <a:lnTo>
                  <a:pt x="3665" y="1636"/>
                </a:lnTo>
                <a:lnTo>
                  <a:pt x="3682" y="1614"/>
                </a:lnTo>
                <a:lnTo>
                  <a:pt x="3700" y="1593"/>
                </a:lnTo>
                <a:lnTo>
                  <a:pt x="3718" y="1571"/>
                </a:lnTo>
                <a:lnTo>
                  <a:pt x="3738" y="1550"/>
                </a:lnTo>
                <a:lnTo>
                  <a:pt x="3758" y="1531"/>
                </a:lnTo>
                <a:lnTo>
                  <a:pt x="3780" y="1511"/>
                </a:lnTo>
                <a:lnTo>
                  <a:pt x="3802" y="1492"/>
                </a:lnTo>
                <a:lnTo>
                  <a:pt x="3825" y="1473"/>
                </a:lnTo>
                <a:lnTo>
                  <a:pt x="3849" y="1455"/>
                </a:lnTo>
                <a:lnTo>
                  <a:pt x="3874" y="1438"/>
                </a:lnTo>
                <a:lnTo>
                  <a:pt x="3900" y="1420"/>
                </a:lnTo>
                <a:lnTo>
                  <a:pt x="3927" y="1404"/>
                </a:lnTo>
                <a:lnTo>
                  <a:pt x="3955" y="1388"/>
                </a:lnTo>
                <a:lnTo>
                  <a:pt x="3985" y="1372"/>
                </a:lnTo>
                <a:lnTo>
                  <a:pt x="4015" y="1356"/>
                </a:lnTo>
                <a:lnTo>
                  <a:pt x="4047" y="1341"/>
                </a:lnTo>
                <a:lnTo>
                  <a:pt x="4078" y="1327"/>
                </a:lnTo>
                <a:lnTo>
                  <a:pt x="4078" y="1327"/>
                </a:lnTo>
                <a:lnTo>
                  <a:pt x="4134" y="1303"/>
                </a:lnTo>
                <a:lnTo>
                  <a:pt x="4190" y="1282"/>
                </a:lnTo>
                <a:lnTo>
                  <a:pt x="4244" y="1261"/>
                </a:lnTo>
                <a:lnTo>
                  <a:pt x="4297" y="1243"/>
                </a:lnTo>
                <a:lnTo>
                  <a:pt x="4297" y="1243"/>
                </a:lnTo>
                <a:lnTo>
                  <a:pt x="4355" y="1221"/>
                </a:lnTo>
                <a:lnTo>
                  <a:pt x="4408" y="1200"/>
                </a:lnTo>
                <a:lnTo>
                  <a:pt x="4456" y="1181"/>
                </a:lnTo>
                <a:lnTo>
                  <a:pt x="4477" y="1171"/>
                </a:lnTo>
                <a:lnTo>
                  <a:pt x="4496" y="1161"/>
                </a:lnTo>
                <a:lnTo>
                  <a:pt x="4515" y="1152"/>
                </a:lnTo>
                <a:lnTo>
                  <a:pt x="4530" y="1142"/>
                </a:lnTo>
                <a:lnTo>
                  <a:pt x="4545" y="1131"/>
                </a:lnTo>
                <a:lnTo>
                  <a:pt x="4557" y="1121"/>
                </a:lnTo>
                <a:lnTo>
                  <a:pt x="4567" y="1110"/>
                </a:lnTo>
                <a:lnTo>
                  <a:pt x="4575" y="1100"/>
                </a:lnTo>
                <a:lnTo>
                  <a:pt x="4582" y="1088"/>
                </a:lnTo>
                <a:lnTo>
                  <a:pt x="4586" y="1076"/>
                </a:lnTo>
                <a:lnTo>
                  <a:pt x="4586" y="1076"/>
                </a:lnTo>
                <a:lnTo>
                  <a:pt x="4588" y="1062"/>
                </a:lnTo>
                <a:lnTo>
                  <a:pt x="4589" y="1046"/>
                </a:lnTo>
                <a:lnTo>
                  <a:pt x="4587" y="1030"/>
                </a:lnTo>
                <a:lnTo>
                  <a:pt x="4584" y="1013"/>
                </a:lnTo>
                <a:lnTo>
                  <a:pt x="4580" y="996"/>
                </a:lnTo>
                <a:lnTo>
                  <a:pt x="4573" y="976"/>
                </a:lnTo>
                <a:lnTo>
                  <a:pt x="4564" y="957"/>
                </a:lnTo>
                <a:lnTo>
                  <a:pt x="4555" y="936"/>
                </a:lnTo>
                <a:lnTo>
                  <a:pt x="4544" y="915"/>
                </a:lnTo>
                <a:lnTo>
                  <a:pt x="4531" y="895"/>
                </a:lnTo>
                <a:lnTo>
                  <a:pt x="4517" y="873"/>
                </a:lnTo>
                <a:lnTo>
                  <a:pt x="4502" y="851"/>
                </a:lnTo>
                <a:lnTo>
                  <a:pt x="4484" y="830"/>
                </a:lnTo>
                <a:lnTo>
                  <a:pt x="4467" y="808"/>
                </a:lnTo>
                <a:lnTo>
                  <a:pt x="4447" y="786"/>
                </a:lnTo>
                <a:lnTo>
                  <a:pt x="4427" y="766"/>
                </a:lnTo>
                <a:lnTo>
                  <a:pt x="4427" y="766"/>
                </a:lnTo>
                <a:lnTo>
                  <a:pt x="4403" y="742"/>
                </a:lnTo>
                <a:lnTo>
                  <a:pt x="4373" y="715"/>
                </a:lnTo>
                <a:lnTo>
                  <a:pt x="4338" y="682"/>
                </a:lnTo>
                <a:lnTo>
                  <a:pt x="4298" y="647"/>
                </a:lnTo>
                <a:lnTo>
                  <a:pt x="4252" y="608"/>
                </a:lnTo>
                <a:lnTo>
                  <a:pt x="4201" y="565"/>
                </a:lnTo>
                <a:lnTo>
                  <a:pt x="4146" y="521"/>
                </a:lnTo>
                <a:lnTo>
                  <a:pt x="4088" y="472"/>
                </a:lnTo>
                <a:lnTo>
                  <a:pt x="4024" y="422"/>
                </a:lnTo>
                <a:lnTo>
                  <a:pt x="3957" y="370"/>
                </a:lnTo>
                <a:lnTo>
                  <a:pt x="3885" y="315"/>
                </a:lnTo>
                <a:lnTo>
                  <a:pt x="3810" y="260"/>
                </a:lnTo>
                <a:lnTo>
                  <a:pt x="3732" y="202"/>
                </a:lnTo>
                <a:lnTo>
                  <a:pt x="3651" y="145"/>
                </a:lnTo>
                <a:lnTo>
                  <a:pt x="3568" y="85"/>
                </a:lnTo>
                <a:lnTo>
                  <a:pt x="3481" y="27"/>
                </a:lnTo>
                <a:lnTo>
                  <a:pt x="3481" y="27"/>
                </a:lnTo>
                <a:lnTo>
                  <a:pt x="3467" y="18"/>
                </a:lnTo>
                <a:lnTo>
                  <a:pt x="3452" y="12"/>
                </a:lnTo>
                <a:lnTo>
                  <a:pt x="3438" y="6"/>
                </a:lnTo>
                <a:lnTo>
                  <a:pt x="3422" y="3"/>
                </a:lnTo>
                <a:lnTo>
                  <a:pt x="3406" y="0"/>
                </a:lnTo>
                <a:lnTo>
                  <a:pt x="3391" y="0"/>
                </a:lnTo>
                <a:lnTo>
                  <a:pt x="3376" y="1"/>
                </a:lnTo>
                <a:lnTo>
                  <a:pt x="3361" y="3"/>
                </a:lnTo>
                <a:lnTo>
                  <a:pt x="3345" y="6"/>
                </a:lnTo>
                <a:lnTo>
                  <a:pt x="3331" y="12"/>
                </a:lnTo>
                <a:lnTo>
                  <a:pt x="3317" y="18"/>
                </a:lnTo>
                <a:lnTo>
                  <a:pt x="3304" y="26"/>
                </a:lnTo>
                <a:lnTo>
                  <a:pt x="3291" y="36"/>
                </a:lnTo>
                <a:lnTo>
                  <a:pt x="3279" y="45"/>
                </a:lnTo>
                <a:lnTo>
                  <a:pt x="3269" y="57"/>
                </a:lnTo>
                <a:lnTo>
                  <a:pt x="3259" y="70"/>
                </a:lnTo>
                <a:lnTo>
                  <a:pt x="3259" y="70"/>
                </a:lnTo>
                <a:lnTo>
                  <a:pt x="3196" y="163"/>
                </a:lnTo>
                <a:lnTo>
                  <a:pt x="3133" y="253"/>
                </a:lnTo>
                <a:lnTo>
                  <a:pt x="3070" y="341"/>
                </a:lnTo>
                <a:lnTo>
                  <a:pt x="3010" y="425"/>
                </a:lnTo>
                <a:lnTo>
                  <a:pt x="2950" y="505"/>
                </a:lnTo>
                <a:lnTo>
                  <a:pt x="2891" y="582"/>
                </a:lnTo>
                <a:lnTo>
                  <a:pt x="2835" y="653"/>
                </a:lnTo>
                <a:lnTo>
                  <a:pt x="2781" y="721"/>
                </a:lnTo>
                <a:lnTo>
                  <a:pt x="2729" y="785"/>
                </a:lnTo>
                <a:lnTo>
                  <a:pt x="2680" y="845"/>
                </a:lnTo>
                <a:lnTo>
                  <a:pt x="2635" y="899"/>
                </a:lnTo>
                <a:lnTo>
                  <a:pt x="2591" y="949"/>
                </a:lnTo>
                <a:lnTo>
                  <a:pt x="2552" y="993"/>
                </a:lnTo>
                <a:lnTo>
                  <a:pt x="2518" y="1031"/>
                </a:lnTo>
                <a:lnTo>
                  <a:pt x="2487" y="1065"/>
                </a:lnTo>
                <a:lnTo>
                  <a:pt x="2460" y="1092"/>
                </a:lnTo>
                <a:lnTo>
                  <a:pt x="2460" y="1092"/>
                </a:lnTo>
                <a:lnTo>
                  <a:pt x="2439" y="1114"/>
                </a:lnTo>
                <a:lnTo>
                  <a:pt x="2411" y="1137"/>
                </a:lnTo>
                <a:lnTo>
                  <a:pt x="2381" y="1163"/>
                </a:lnTo>
                <a:lnTo>
                  <a:pt x="2348" y="1192"/>
                </a:lnTo>
                <a:lnTo>
                  <a:pt x="2311" y="1219"/>
                </a:lnTo>
                <a:lnTo>
                  <a:pt x="2271" y="1246"/>
                </a:lnTo>
                <a:lnTo>
                  <a:pt x="2227" y="1273"/>
                </a:lnTo>
                <a:lnTo>
                  <a:pt x="2206" y="1286"/>
                </a:lnTo>
                <a:lnTo>
                  <a:pt x="2182" y="1298"/>
                </a:lnTo>
                <a:lnTo>
                  <a:pt x="2158" y="1310"/>
                </a:lnTo>
                <a:lnTo>
                  <a:pt x="2134" y="1321"/>
                </a:lnTo>
                <a:lnTo>
                  <a:pt x="2109" y="1331"/>
                </a:lnTo>
                <a:lnTo>
                  <a:pt x="2083" y="1341"/>
                </a:lnTo>
                <a:lnTo>
                  <a:pt x="2057" y="1350"/>
                </a:lnTo>
                <a:lnTo>
                  <a:pt x="2031" y="1357"/>
                </a:lnTo>
                <a:lnTo>
                  <a:pt x="2004" y="1364"/>
                </a:lnTo>
                <a:lnTo>
                  <a:pt x="1977" y="1369"/>
                </a:lnTo>
                <a:lnTo>
                  <a:pt x="1949" y="1374"/>
                </a:lnTo>
                <a:lnTo>
                  <a:pt x="1921" y="1376"/>
                </a:lnTo>
                <a:lnTo>
                  <a:pt x="1892" y="1378"/>
                </a:lnTo>
                <a:lnTo>
                  <a:pt x="1863" y="1378"/>
                </a:lnTo>
                <a:lnTo>
                  <a:pt x="1834" y="1376"/>
                </a:lnTo>
                <a:lnTo>
                  <a:pt x="1805" y="1373"/>
                </a:lnTo>
                <a:lnTo>
                  <a:pt x="1774" y="1368"/>
                </a:lnTo>
                <a:lnTo>
                  <a:pt x="1745" y="1362"/>
                </a:lnTo>
                <a:lnTo>
                  <a:pt x="1745" y="1362"/>
                </a:lnTo>
                <a:lnTo>
                  <a:pt x="1719" y="1354"/>
                </a:lnTo>
                <a:lnTo>
                  <a:pt x="1693" y="1346"/>
                </a:lnTo>
                <a:lnTo>
                  <a:pt x="1669" y="1336"/>
                </a:lnTo>
                <a:lnTo>
                  <a:pt x="1647" y="1325"/>
                </a:lnTo>
                <a:lnTo>
                  <a:pt x="1624" y="1313"/>
                </a:lnTo>
                <a:lnTo>
                  <a:pt x="1603" y="1301"/>
                </a:lnTo>
                <a:lnTo>
                  <a:pt x="1583" y="1288"/>
                </a:lnTo>
                <a:lnTo>
                  <a:pt x="1563" y="1273"/>
                </a:lnTo>
                <a:lnTo>
                  <a:pt x="1545" y="1259"/>
                </a:lnTo>
                <a:lnTo>
                  <a:pt x="1527" y="1243"/>
                </a:lnTo>
                <a:lnTo>
                  <a:pt x="1510" y="1226"/>
                </a:lnTo>
                <a:lnTo>
                  <a:pt x="1494" y="1209"/>
                </a:lnTo>
                <a:lnTo>
                  <a:pt x="1479" y="1192"/>
                </a:lnTo>
                <a:lnTo>
                  <a:pt x="1464" y="1173"/>
                </a:lnTo>
                <a:lnTo>
                  <a:pt x="1450" y="1155"/>
                </a:lnTo>
                <a:lnTo>
                  <a:pt x="1437" y="1136"/>
                </a:lnTo>
                <a:lnTo>
                  <a:pt x="1424" y="1117"/>
                </a:lnTo>
                <a:lnTo>
                  <a:pt x="1412" y="1096"/>
                </a:lnTo>
                <a:lnTo>
                  <a:pt x="1390" y="1056"/>
                </a:lnTo>
                <a:lnTo>
                  <a:pt x="1369" y="1014"/>
                </a:lnTo>
                <a:lnTo>
                  <a:pt x="1350" y="972"/>
                </a:lnTo>
                <a:lnTo>
                  <a:pt x="1332" y="929"/>
                </a:lnTo>
                <a:lnTo>
                  <a:pt x="1316" y="887"/>
                </a:lnTo>
                <a:lnTo>
                  <a:pt x="1286" y="805"/>
                </a:lnTo>
                <a:lnTo>
                  <a:pt x="1286" y="805"/>
                </a:lnTo>
                <a:lnTo>
                  <a:pt x="1250" y="708"/>
                </a:lnTo>
                <a:lnTo>
                  <a:pt x="1232" y="661"/>
                </a:lnTo>
                <a:lnTo>
                  <a:pt x="1212" y="614"/>
                </a:lnTo>
                <a:lnTo>
                  <a:pt x="1212" y="614"/>
                </a:lnTo>
                <a:lnTo>
                  <a:pt x="1193" y="572"/>
                </a:lnTo>
                <a:lnTo>
                  <a:pt x="1173" y="534"/>
                </a:lnTo>
                <a:lnTo>
                  <a:pt x="1154" y="499"/>
                </a:lnTo>
                <a:lnTo>
                  <a:pt x="1133" y="469"/>
                </a:lnTo>
                <a:lnTo>
                  <a:pt x="1112" y="442"/>
                </a:lnTo>
                <a:lnTo>
                  <a:pt x="1092" y="417"/>
                </a:lnTo>
                <a:lnTo>
                  <a:pt x="1071" y="396"/>
                </a:lnTo>
                <a:lnTo>
                  <a:pt x="1049" y="378"/>
                </a:lnTo>
                <a:lnTo>
                  <a:pt x="1027" y="363"/>
                </a:lnTo>
                <a:lnTo>
                  <a:pt x="1004" y="349"/>
                </a:lnTo>
                <a:lnTo>
                  <a:pt x="980" y="338"/>
                </a:lnTo>
                <a:lnTo>
                  <a:pt x="956" y="329"/>
                </a:lnTo>
                <a:lnTo>
                  <a:pt x="931" y="322"/>
                </a:lnTo>
                <a:lnTo>
                  <a:pt x="905" y="315"/>
                </a:lnTo>
                <a:lnTo>
                  <a:pt x="878" y="311"/>
                </a:lnTo>
                <a:lnTo>
                  <a:pt x="851" y="307"/>
                </a:lnTo>
                <a:lnTo>
                  <a:pt x="851" y="307"/>
                </a:lnTo>
                <a:lnTo>
                  <a:pt x="819" y="305"/>
                </a:lnTo>
                <a:lnTo>
                  <a:pt x="786" y="306"/>
                </a:lnTo>
                <a:lnTo>
                  <a:pt x="753" y="309"/>
                </a:lnTo>
                <a:lnTo>
                  <a:pt x="720" y="314"/>
                </a:lnTo>
                <a:lnTo>
                  <a:pt x="687" y="322"/>
                </a:lnTo>
                <a:lnTo>
                  <a:pt x="653" y="331"/>
                </a:lnTo>
                <a:lnTo>
                  <a:pt x="619" y="344"/>
                </a:lnTo>
                <a:lnTo>
                  <a:pt x="586" y="358"/>
                </a:lnTo>
                <a:lnTo>
                  <a:pt x="552" y="376"/>
                </a:lnTo>
                <a:lnTo>
                  <a:pt x="517" y="395"/>
                </a:lnTo>
                <a:lnTo>
                  <a:pt x="484" y="417"/>
                </a:lnTo>
                <a:lnTo>
                  <a:pt x="449" y="442"/>
                </a:lnTo>
                <a:lnTo>
                  <a:pt x="415" y="468"/>
                </a:lnTo>
                <a:lnTo>
                  <a:pt x="380" y="497"/>
                </a:lnTo>
                <a:lnTo>
                  <a:pt x="345" y="529"/>
                </a:lnTo>
                <a:lnTo>
                  <a:pt x="311" y="562"/>
                </a:lnTo>
                <a:lnTo>
                  <a:pt x="311" y="562"/>
                </a:lnTo>
                <a:lnTo>
                  <a:pt x="277" y="597"/>
                </a:lnTo>
                <a:lnTo>
                  <a:pt x="246" y="631"/>
                </a:lnTo>
                <a:lnTo>
                  <a:pt x="216" y="666"/>
                </a:lnTo>
                <a:lnTo>
                  <a:pt x="189" y="701"/>
                </a:lnTo>
                <a:lnTo>
                  <a:pt x="165" y="735"/>
                </a:lnTo>
                <a:lnTo>
                  <a:pt x="144" y="769"/>
                </a:lnTo>
                <a:lnTo>
                  <a:pt x="124" y="804"/>
                </a:lnTo>
                <a:lnTo>
                  <a:pt x="107" y="837"/>
                </a:lnTo>
                <a:lnTo>
                  <a:pt x="92" y="871"/>
                </a:lnTo>
                <a:lnTo>
                  <a:pt x="80" y="905"/>
                </a:lnTo>
                <a:lnTo>
                  <a:pt x="70" y="938"/>
                </a:lnTo>
                <a:lnTo>
                  <a:pt x="62" y="972"/>
                </a:lnTo>
                <a:lnTo>
                  <a:pt x="57" y="1005"/>
                </a:lnTo>
                <a:lnTo>
                  <a:pt x="54" y="1038"/>
                </a:lnTo>
                <a:lnTo>
                  <a:pt x="54" y="1070"/>
                </a:lnTo>
                <a:lnTo>
                  <a:pt x="56" y="1103"/>
                </a:lnTo>
                <a:lnTo>
                  <a:pt x="56" y="1103"/>
                </a:lnTo>
                <a:lnTo>
                  <a:pt x="59" y="1131"/>
                </a:lnTo>
                <a:lnTo>
                  <a:pt x="63" y="1157"/>
                </a:lnTo>
                <a:lnTo>
                  <a:pt x="70" y="1183"/>
                </a:lnTo>
                <a:lnTo>
                  <a:pt x="76" y="1208"/>
                </a:lnTo>
                <a:lnTo>
                  <a:pt x="86" y="1232"/>
                </a:lnTo>
                <a:lnTo>
                  <a:pt x="97" y="1256"/>
                </a:lnTo>
                <a:lnTo>
                  <a:pt x="110" y="1278"/>
                </a:lnTo>
                <a:lnTo>
                  <a:pt x="126" y="1301"/>
                </a:lnTo>
                <a:lnTo>
                  <a:pt x="145" y="1323"/>
                </a:lnTo>
                <a:lnTo>
                  <a:pt x="165" y="1343"/>
                </a:lnTo>
                <a:lnTo>
                  <a:pt x="189" y="1365"/>
                </a:lnTo>
                <a:lnTo>
                  <a:pt x="216" y="1385"/>
                </a:lnTo>
                <a:lnTo>
                  <a:pt x="248" y="1405"/>
                </a:lnTo>
                <a:lnTo>
                  <a:pt x="281" y="1425"/>
                </a:lnTo>
                <a:lnTo>
                  <a:pt x="320" y="1444"/>
                </a:lnTo>
                <a:lnTo>
                  <a:pt x="361" y="1464"/>
                </a:lnTo>
                <a:lnTo>
                  <a:pt x="361" y="1464"/>
                </a:lnTo>
                <a:lnTo>
                  <a:pt x="409" y="1484"/>
                </a:lnTo>
                <a:lnTo>
                  <a:pt x="457" y="1503"/>
                </a:lnTo>
                <a:lnTo>
                  <a:pt x="552" y="1537"/>
                </a:lnTo>
                <a:lnTo>
                  <a:pt x="552" y="1537"/>
                </a:lnTo>
                <a:lnTo>
                  <a:pt x="636" y="1568"/>
                </a:lnTo>
                <a:lnTo>
                  <a:pt x="678" y="1584"/>
                </a:lnTo>
                <a:lnTo>
                  <a:pt x="720" y="1601"/>
                </a:lnTo>
                <a:lnTo>
                  <a:pt x="762" y="1621"/>
                </a:lnTo>
                <a:lnTo>
                  <a:pt x="804" y="1641"/>
                </a:lnTo>
                <a:lnTo>
                  <a:pt x="845" y="1664"/>
                </a:lnTo>
                <a:lnTo>
                  <a:pt x="864" y="1676"/>
                </a:lnTo>
                <a:lnTo>
                  <a:pt x="884" y="1689"/>
                </a:lnTo>
                <a:lnTo>
                  <a:pt x="903" y="1702"/>
                </a:lnTo>
                <a:lnTo>
                  <a:pt x="922" y="1716"/>
                </a:lnTo>
                <a:lnTo>
                  <a:pt x="940" y="1731"/>
                </a:lnTo>
                <a:lnTo>
                  <a:pt x="957" y="1746"/>
                </a:lnTo>
                <a:lnTo>
                  <a:pt x="975" y="1763"/>
                </a:lnTo>
                <a:lnTo>
                  <a:pt x="991" y="1779"/>
                </a:lnTo>
                <a:lnTo>
                  <a:pt x="1006" y="1796"/>
                </a:lnTo>
                <a:lnTo>
                  <a:pt x="1021" y="1815"/>
                </a:lnTo>
                <a:lnTo>
                  <a:pt x="1035" y="1834"/>
                </a:lnTo>
                <a:lnTo>
                  <a:pt x="1049" y="1855"/>
                </a:lnTo>
                <a:lnTo>
                  <a:pt x="1061" y="1876"/>
                </a:lnTo>
                <a:lnTo>
                  <a:pt x="1073" y="1898"/>
                </a:lnTo>
                <a:lnTo>
                  <a:pt x="1084" y="1921"/>
                </a:lnTo>
                <a:lnTo>
                  <a:pt x="1093" y="1946"/>
                </a:lnTo>
                <a:lnTo>
                  <a:pt x="1101" y="1971"/>
                </a:lnTo>
                <a:lnTo>
                  <a:pt x="1109" y="1997"/>
                </a:lnTo>
                <a:lnTo>
                  <a:pt x="1109" y="1997"/>
                </a:lnTo>
                <a:lnTo>
                  <a:pt x="1117" y="2027"/>
                </a:lnTo>
                <a:lnTo>
                  <a:pt x="1121" y="2057"/>
                </a:lnTo>
                <a:lnTo>
                  <a:pt x="1124" y="2088"/>
                </a:lnTo>
                <a:lnTo>
                  <a:pt x="1125" y="2117"/>
                </a:lnTo>
                <a:lnTo>
                  <a:pt x="1124" y="2146"/>
                </a:lnTo>
                <a:lnTo>
                  <a:pt x="1122" y="2175"/>
                </a:lnTo>
                <a:lnTo>
                  <a:pt x="1119" y="2204"/>
                </a:lnTo>
                <a:lnTo>
                  <a:pt x="1113" y="2231"/>
                </a:lnTo>
                <a:lnTo>
                  <a:pt x="1107" y="2259"/>
                </a:lnTo>
                <a:lnTo>
                  <a:pt x="1098" y="2286"/>
                </a:lnTo>
                <a:lnTo>
                  <a:pt x="1090" y="2312"/>
                </a:lnTo>
                <a:lnTo>
                  <a:pt x="1080" y="2338"/>
                </a:lnTo>
                <a:lnTo>
                  <a:pt x="1069" y="2363"/>
                </a:lnTo>
                <a:lnTo>
                  <a:pt x="1057" y="2388"/>
                </a:lnTo>
                <a:lnTo>
                  <a:pt x="1045" y="2412"/>
                </a:lnTo>
                <a:lnTo>
                  <a:pt x="1032" y="2434"/>
                </a:lnTo>
                <a:lnTo>
                  <a:pt x="1019" y="2457"/>
                </a:lnTo>
                <a:lnTo>
                  <a:pt x="1005" y="2479"/>
                </a:lnTo>
                <a:lnTo>
                  <a:pt x="976" y="2520"/>
                </a:lnTo>
                <a:lnTo>
                  <a:pt x="947" y="2559"/>
                </a:lnTo>
                <a:lnTo>
                  <a:pt x="918" y="2594"/>
                </a:lnTo>
                <a:lnTo>
                  <a:pt x="890" y="2625"/>
                </a:lnTo>
                <a:lnTo>
                  <a:pt x="865" y="2652"/>
                </a:lnTo>
                <a:lnTo>
                  <a:pt x="823" y="2696"/>
                </a:lnTo>
                <a:lnTo>
                  <a:pt x="823" y="2696"/>
                </a:lnTo>
                <a:lnTo>
                  <a:pt x="774" y="2742"/>
                </a:lnTo>
                <a:lnTo>
                  <a:pt x="710" y="2802"/>
                </a:lnTo>
                <a:lnTo>
                  <a:pt x="631" y="2872"/>
                </a:lnTo>
                <a:lnTo>
                  <a:pt x="540" y="2952"/>
                </a:lnTo>
                <a:lnTo>
                  <a:pt x="437" y="3040"/>
                </a:lnTo>
                <a:lnTo>
                  <a:pt x="325" y="3132"/>
                </a:lnTo>
                <a:lnTo>
                  <a:pt x="266" y="3180"/>
                </a:lnTo>
                <a:lnTo>
                  <a:pt x="204" y="3229"/>
                </a:lnTo>
                <a:lnTo>
                  <a:pt x="143" y="3276"/>
                </a:lnTo>
                <a:lnTo>
                  <a:pt x="79" y="3325"/>
                </a:lnTo>
                <a:lnTo>
                  <a:pt x="79" y="3325"/>
                </a:lnTo>
                <a:lnTo>
                  <a:pt x="61" y="3340"/>
                </a:lnTo>
                <a:lnTo>
                  <a:pt x="46" y="3355"/>
                </a:lnTo>
                <a:lnTo>
                  <a:pt x="33" y="3373"/>
                </a:lnTo>
                <a:lnTo>
                  <a:pt x="22" y="3391"/>
                </a:lnTo>
                <a:lnTo>
                  <a:pt x="14" y="3410"/>
                </a:lnTo>
                <a:lnTo>
                  <a:pt x="7" y="3429"/>
                </a:lnTo>
                <a:lnTo>
                  <a:pt x="2" y="3450"/>
                </a:lnTo>
                <a:lnTo>
                  <a:pt x="0" y="3470"/>
                </a:lnTo>
                <a:lnTo>
                  <a:pt x="0" y="3491"/>
                </a:lnTo>
                <a:lnTo>
                  <a:pt x="1" y="3511"/>
                </a:lnTo>
                <a:lnTo>
                  <a:pt x="5" y="3532"/>
                </a:lnTo>
                <a:lnTo>
                  <a:pt x="10" y="3552"/>
                </a:lnTo>
                <a:lnTo>
                  <a:pt x="19" y="3571"/>
                </a:lnTo>
                <a:lnTo>
                  <a:pt x="30" y="3589"/>
                </a:lnTo>
                <a:lnTo>
                  <a:pt x="42" y="3608"/>
                </a:lnTo>
                <a:lnTo>
                  <a:pt x="57" y="3624"/>
                </a:lnTo>
                <a:lnTo>
                  <a:pt x="2048" y="5616"/>
                </a:lnTo>
                <a:lnTo>
                  <a:pt x="2048" y="5616"/>
                </a:lnTo>
                <a:lnTo>
                  <a:pt x="2081" y="5647"/>
                </a:lnTo>
                <a:lnTo>
                  <a:pt x="2114" y="5677"/>
                </a:lnTo>
                <a:lnTo>
                  <a:pt x="2147" y="5707"/>
                </a:lnTo>
                <a:lnTo>
                  <a:pt x="2181" y="5735"/>
                </a:lnTo>
                <a:lnTo>
                  <a:pt x="2215" y="5763"/>
                </a:lnTo>
                <a:lnTo>
                  <a:pt x="2250" y="5789"/>
                </a:lnTo>
                <a:lnTo>
                  <a:pt x="2286" y="5814"/>
                </a:lnTo>
                <a:lnTo>
                  <a:pt x="2322" y="5839"/>
                </a:lnTo>
                <a:lnTo>
                  <a:pt x="2358" y="5863"/>
                </a:lnTo>
                <a:lnTo>
                  <a:pt x="2395" y="5884"/>
                </a:lnTo>
                <a:lnTo>
                  <a:pt x="2432" y="5906"/>
                </a:lnTo>
                <a:lnTo>
                  <a:pt x="2470" y="5927"/>
                </a:lnTo>
                <a:lnTo>
                  <a:pt x="2508" y="5946"/>
                </a:lnTo>
                <a:lnTo>
                  <a:pt x="2547" y="5965"/>
                </a:lnTo>
                <a:lnTo>
                  <a:pt x="2586" y="5982"/>
                </a:lnTo>
                <a:lnTo>
                  <a:pt x="2625" y="5998"/>
                </a:lnTo>
                <a:lnTo>
                  <a:pt x="2664" y="6013"/>
                </a:lnTo>
                <a:lnTo>
                  <a:pt x="2704" y="6028"/>
                </a:lnTo>
                <a:lnTo>
                  <a:pt x="2744" y="6041"/>
                </a:lnTo>
                <a:lnTo>
                  <a:pt x="2784" y="6054"/>
                </a:lnTo>
                <a:lnTo>
                  <a:pt x="2825" y="6065"/>
                </a:lnTo>
                <a:lnTo>
                  <a:pt x="2865" y="6076"/>
                </a:lnTo>
                <a:lnTo>
                  <a:pt x="2907" y="6086"/>
                </a:lnTo>
                <a:lnTo>
                  <a:pt x="2948" y="6095"/>
                </a:lnTo>
                <a:lnTo>
                  <a:pt x="2989" y="6101"/>
                </a:lnTo>
                <a:lnTo>
                  <a:pt x="3030" y="6108"/>
                </a:lnTo>
                <a:lnTo>
                  <a:pt x="3072" y="6113"/>
                </a:lnTo>
                <a:lnTo>
                  <a:pt x="3114" y="6118"/>
                </a:lnTo>
                <a:lnTo>
                  <a:pt x="3155" y="6122"/>
                </a:lnTo>
                <a:lnTo>
                  <a:pt x="3197" y="6124"/>
                </a:lnTo>
                <a:lnTo>
                  <a:pt x="3239" y="6126"/>
                </a:lnTo>
                <a:lnTo>
                  <a:pt x="3280" y="6126"/>
                </a:lnTo>
                <a:lnTo>
                  <a:pt x="3323" y="6126"/>
                </a:lnTo>
                <a:lnTo>
                  <a:pt x="3364" y="6124"/>
                </a:lnTo>
                <a:lnTo>
                  <a:pt x="3406" y="6122"/>
                </a:lnTo>
                <a:lnTo>
                  <a:pt x="3447" y="6118"/>
                </a:lnTo>
                <a:lnTo>
                  <a:pt x="3490" y="6113"/>
                </a:lnTo>
                <a:lnTo>
                  <a:pt x="3531" y="6108"/>
                </a:lnTo>
                <a:lnTo>
                  <a:pt x="3572" y="6101"/>
                </a:lnTo>
                <a:lnTo>
                  <a:pt x="3613" y="6095"/>
                </a:lnTo>
                <a:lnTo>
                  <a:pt x="3654" y="6086"/>
                </a:lnTo>
                <a:lnTo>
                  <a:pt x="3695" y="6076"/>
                </a:lnTo>
                <a:lnTo>
                  <a:pt x="3737" y="6065"/>
                </a:lnTo>
                <a:lnTo>
                  <a:pt x="3777" y="6054"/>
                </a:lnTo>
                <a:lnTo>
                  <a:pt x="3817" y="6041"/>
                </a:lnTo>
                <a:lnTo>
                  <a:pt x="3857" y="6028"/>
                </a:lnTo>
                <a:lnTo>
                  <a:pt x="3897" y="6013"/>
                </a:lnTo>
                <a:lnTo>
                  <a:pt x="3936" y="5998"/>
                </a:lnTo>
                <a:lnTo>
                  <a:pt x="3976" y="5982"/>
                </a:lnTo>
                <a:lnTo>
                  <a:pt x="4014" y="5965"/>
                </a:lnTo>
                <a:lnTo>
                  <a:pt x="4053" y="5946"/>
                </a:lnTo>
                <a:lnTo>
                  <a:pt x="4091" y="5927"/>
                </a:lnTo>
                <a:lnTo>
                  <a:pt x="4129" y="5906"/>
                </a:lnTo>
                <a:lnTo>
                  <a:pt x="4166" y="5884"/>
                </a:lnTo>
                <a:lnTo>
                  <a:pt x="4203" y="5863"/>
                </a:lnTo>
                <a:lnTo>
                  <a:pt x="4239" y="5839"/>
                </a:lnTo>
                <a:lnTo>
                  <a:pt x="4275" y="5814"/>
                </a:lnTo>
                <a:lnTo>
                  <a:pt x="4311" y="5789"/>
                </a:lnTo>
                <a:lnTo>
                  <a:pt x="4346" y="5763"/>
                </a:lnTo>
                <a:lnTo>
                  <a:pt x="4380" y="5735"/>
                </a:lnTo>
                <a:lnTo>
                  <a:pt x="4415" y="5707"/>
                </a:lnTo>
                <a:lnTo>
                  <a:pt x="4447" y="5677"/>
                </a:lnTo>
                <a:lnTo>
                  <a:pt x="4481" y="5647"/>
                </a:lnTo>
                <a:lnTo>
                  <a:pt x="4512" y="5616"/>
                </a:lnTo>
                <a:lnTo>
                  <a:pt x="6673" y="3456"/>
                </a:lnTo>
                <a:lnTo>
                  <a:pt x="6673" y="3456"/>
                </a:lnTo>
                <a:lnTo>
                  <a:pt x="6685" y="3442"/>
                </a:lnTo>
                <a:lnTo>
                  <a:pt x="6696" y="3428"/>
                </a:lnTo>
                <a:lnTo>
                  <a:pt x="6705" y="3413"/>
                </a:lnTo>
                <a:lnTo>
                  <a:pt x="6713" y="3398"/>
                </a:lnTo>
                <a:lnTo>
                  <a:pt x="6720" y="3381"/>
                </a:lnTo>
                <a:lnTo>
                  <a:pt x="6725" y="3364"/>
                </a:lnTo>
                <a:lnTo>
                  <a:pt x="6728" y="3348"/>
                </a:lnTo>
                <a:lnTo>
                  <a:pt x="6730" y="3331"/>
                </a:lnTo>
                <a:lnTo>
                  <a:pt x="6730" y="3313"/>
                </a:lnTo>
                <a:lnTo>
                  <a:pt x="6729" y="3296"/>
                </a:lnTo>
                <a:lnTo>
                  <a:pt x="6727" y="3279"/>
                </a:lnTo>
                <a:lnTo>
                  <a:pt x="6723" y="3261"/>
                </a:lnTo>
                <a:lnTo>
                  <a:pt x="6717" y="3245"/>
                </a:lnTo>
                <a:lnTo>
                  <a:pt x="6711" y="3229"/>
                </a:lnTo>
                <a:lnTo>
                  <a:pt x="6702" y="3212"/>
                </a:lnTo>
                <a:lnTo>
                  <a:pt x="6692" y="3197"/>
                </a:lnTo>
                <a:lnTo>
                  <a:pt x="6692" y="3197"/>
                </a:lnTo>
                <a:lnTo>
                  <a:pt x="6643" y="3130"/>
                </a:lnTo>
                <a:lnTo>
                  <a:pt x="6592" y="3064"/>
                </a:lnTo>
                <a:lnTo>
                  <a:pt x="6542" y="2999"/>
                </a:lnTo>
                <a:lnTo>
                  <a:pt x="6492" y="2935"/>
                </a:lnTo>
                <a:lnTo>
                  <a:pt x="6442" y="2873"/>
                </a:lnTo>
                <a:lnTo>
                  <a:pt x="6393" y="2815"/>
                </a:lnTo>
                <a:lnTo>
                  <a:pt x="6301" y="2703"/>
                </a:lnTo>
                <a:lnTo>
                  <a:pt x="6216" y="2605"/>
                </a:lnTo>
                <a:lnTo>
                  <a:pt x="6141" y="2520"/>
                </a:lnTo>
                <a:lnTo>
                  <a:pt x="6078" y="2453"/>
                </a:lnTo>
                <a:lnTo>
                  <a:pt x="6030" y="2403"/>
                </a:lnTo>
                <a:lnTo>
                  <a:pt x="6030" y="2403"/>
                </a:lnTo>
                <a:close/>
              </a:path>
            </a:pathLst>
          </a:custGeom>
          <a:solidFill>
            <a:schemeClr val="accent4"/>
          </a:solidFill>
          <a:ln>
            <a:noFill/>
          </a:ln>
        </p:spPr>
        <p:txBody>
          <a:bodyPr vert="horz" wrap="square" lIns="91440" tIns="45720" rIns="91440" bIns="45720" numCol="1" anchor="t" anchorCtr="0" compatLnSpc="1"/>
          <a:lstStyle/>
          <a:p>
            <a:endParaRPr lang="zh-CN" altLang="en-US"/>
          </a:p>
        </p:txBody>
      </p:sp>
      <p:sp>
        <p:nvSpPr>
          <p:cNvPr id="12" name="Freeform 7"/>
          <p:cNvSpPr/>
          <p:nvPr/>
        </p:nvSpPr>
        <p:spPr bwMode="auto">
          <a:xfrm>
            <a:off x="808789" y="2876065"/>
            <a:ext cx="1851116" cy="2034498"/>
          </a:xfrm>
          <a:custGeom>
            <a:avLst/>
            <a:gdLst>
              <a:gd name="T0" fmla="*/ 3869 w 6125"/>
              <a:gd name="T1" fmla="*/ 5851 h 6731"/>
              <a:gd name="T2" fmla="*/ 3899 w 6125"/>
              <a:gd name="T3" fmla="*/ 5738 h 6731"/>
              <a:gd name="T4" fmla="*/ 3809 w 6125"/>
              <a:gd name="T5" fmla="*/ 5652 h 6731"/>
              <a:gd name="T6" fmla="*/ 3447 w 6125"/>
              <a:gd name="T7" fmla="*/ 5510 h 6731"/>
              <a:gd name="T8" fmla="*/ 3187 w 6125"/>
              <a:gd name="T9" fmla="*/ 5376 h 6731"/>
              <a:gd name="T10" fmla="*/ 2995 w 6125"/>
              <a:gd name="T11" fmla="*/ 5199 h 6731"/>
              <a:gd name="T12" fmla="*/ 2877 w 6125"/>
              <a:gd name="T13" fmla="*/ 4982 h 6731"/>
              <a:gd name="T14" fmla="*/ 2831 w 6125"/>
              <a:gd name="T15" fmla="*/ 4752 h 6731"/>
              <a:gd name="T16" fmla="*/ 2851 w 6125"/>
              <a:gd name="T17" fmla="*/ 4497 h 6731"/>
              <a:gd name="T18" fmla="*/ 2945 w 6125"/>
              <a:gd name="T19" fmla="*/ 4247 h 6731"/>
              <a:gd name="T20" fmla="*/ 3112 w 6125"/>
              <a:gd name="T21" fmla="*/ 4004 h 6731"/>
              <a:gd name="T22" fmla="*/ 3316 w 6125"/>
              <a:gd name="T23" fmla="*/ 3799 h 6731"/>
              <a:gd name="T24" fmla="*/ 3559 w 6125"/>
              <a:gd name="T25" fmla="*/ 3633 h 6731"/>
              <a:gd name="T26" fmla="*/ 3809 w 6125"/>
              <a:gd name="T27" fmla="*/ 3538 h 6731"/>
              <a:gd name="T28" fmla="*/ 4063 w 6125"/>
              <a:gd name="T29" fmla="*/ 3519 h 6731"/>
              <a:gd name="T30" fmla="*/ 4294 w 6125"/>
              <a:gd name="T31" fmla="*/ 3564 h 6731"/>
              <a:gd name="T32" fmla="*/ 4512 w 6125"/>
              <a:gd name="T33" fmla="*/ 3682 h 6731"/>
              <a:gd name="T34" fmla="*/ 4688 w 6125"/>
              <a:gd name="T35" fmla="*/ 3875 h 6731"/>
              <a:gd name="T36" fmla="*/ 4823 w 6125"/>
              <a:gd name="T37" fmla="*/ 4134 h 6731"/>
              <a:gd name="T38" fmla="*/ 4965 w 6125"/>
              <a:gd name="T39" fmla="*/ 4496 h 6731"/>
              <a:gd name="T40" fmla="*/ 5049 w 6125"/>
              <a:gd name="T41" fmla="*/ 4586 h 6731"/>
              <a:gd name="T42" fmla="*/ 5211 w 6125"/>
              <a:gd name="T43" fmla="*/ 4544 h 6731"/>
              <a:gd name="T44" fmla="*/ 5384 w 6125"/>
              <a:gd name="T45" fmla="*/ 4403 h 6731"/>
              <a:gd name="T46" fmla="*/ 5756 w 6125"/>
              <a:gd name="T47" fmla="*/ 3957 h 6731"/>
              <a:gd name="T48" fmla="*/ 6114 w 6125"/>
              <a:gd name="T49" fmla="*/ 3453 h 6731"/>
              <a:gd name="T50" fmla="*/ 6107 w 6125"/>
              <a:gd name="T51" fmla="*/ 3318 h 6731"/>
              <a:gd name="T52" fmla="*/ 5799 w 6125"/>
              <a:gd name="T53" fmla="*/ 3084 h 6731"/>
              <a:gd name="T54" fmla="*/ 5189 w 6125"/>
              <a:gd name="T55" fmla="*/ 2609 h 6731"/>
              <a:gd name="T56" fmla="*/ 4881 w 6125"/>
              <a:gd name="T57" fmla="*/ 2268 h 6731"/>
              <a:gd name="T58" fmla="*/ 4780 w 6125"/>
              <a:gd name="T59" fmla="*/ 2066 h 6731"/>
              <a:gd name="T60" fmla="*/ 4748 w 6125"/>
              <a:gd name="T61" fmla="*/ 1871 h 6731"/>
              <a:gd name="T62" fmla="*/ 4780 w 6125"/>
              <a:gd name="T63" fmla="*/ 1694 h 6731"/>
              <a:gd name="T64" fmla="*/ 4900 w 6125"/>
              <a:gd name="T65" fmla="*/ 1511 h 6731"/>
              <a:gd name="T66" fmla="*/ 5111 w 6125"/>
              <a:gd name="T67" fmla="*/ 1369 h 6731"/>
              <a:gd name="T68" fmla="*/ 5512 w 6125"/>
              <a:gd name="T69" fmla="*/ 1212 h 6731"/>
              <a:gd name="T70" fmla="*/ 5763 w 6125"/>
              <a:gd name="T71" fmla="*/ 1027 h 6731"/>
              <a:gd name="T72" fmla="*/ 5820 w 6125"/>
              <a:gd name="T73" fmla="*/ 819 h 6731"/>
              <a:gd name="T74" fmla="*/ 5731 w 6125"/>
              <a:gd name="T75" fmla="*/ 517 h 6731"/>
              <a:gd name="T76" fmla="*/ 5493 w 6125"/>
              <a:gd name="T77" fmla="*/ 246 h 6731"/>
              <a:gd name="T78" fmla="*/ 5187 w 6125"/>
              <a:gd name="T79" fmla="*/ 70 h 6731"/>
              <a:gd name="T80" fmla="*/ 4943 w 6125"/>
              <a:gd name="T81" fmla="*/ 70 h 6731"/>
              <a:gd name="T82" fmla="*/ 4740 w 6125"/>
              <a:gd name="T83" fmla="*/ 217 h 6731"/>
              <a:gd name="T84" fmla="*/ 4588 w 6125"/>
              <a:gd name="T85" fmla="*/ 553 h 6731"/>
              <a:gd name="T86" fmla="*/ 4424 w 6125"/>
              <a:gd name="T87" fmla="*/ 903 h 6731"/>
              <a:gd name="T88" fmla="*/ 4271 w 6125"/>
              <a:gd name="T89" fmla="*/ 1049 h 6731"/>
              <a:gd name="T90" fmla="*/ 4068 w 6125"/>
              <a:gd name="T91" fmla="*/ 1121 h 6731"/>
              <a:gd name="T92" fmla="*/ 3814 w 6125"/>
              <a:gd name="T93" fmla="*/ 1091 h 6731"/>
              <a:gd name="T94" fmla="*/ 3567 w 6125"/>
              <a:gd name="T95" fmla="*/ 948 h 6731"/>
              <a:gd name="T96" fmla="*/ 3173 w 6125"/>
              <a:gd name="T97" fmla="*/ 540 h 6731"/>
              <a:gd name="T98" fmla="*/ 2753 w 6125"/>
              <a:gd name="T99" fmla="*/ 33 h 6731"/>
              <a:gd name="T100" fmla="*/ 2573 w 6125"/>
              <a:gd name="T101" fmla="*/ 11 h 6731"/>
              <a:gd name="T102" fmla="*/ 419 w 6125"/>
              <a:gd name="T103" fmla="*/ 2147 h 6731"/>
              <a:gd name="T104" fmla="*/ 199 w 6125"/>
              <a:gd name="T105" fmla="*/ 2471 h 6731"/>
              <a:gd name="T106" fmla="*/ 60 w 6125"/>
              <a:gd name="T107" fmla="*/ 2825 h 6731"/>
              <a:gd name="T108" fmla="*/ 2 w 6125"/>
              <a:gd name="T109" fmla="*/ 3197 h 6731"/>
              <a:gd name="T110" fmla="*/ 24 w 6125"/>
              <a:gd name="T111" fmla="*/ 3573 h 6731"/>
              <a:gd name="T112" fmla="*/ 127 w 6125"/>
              <a:gd name="T113" fmla="*/ 3937 h 6731"/>
              <a:gd name="T114" fmla="*/ 311 w 6125"/>
              <a:gd name="T115" fmla="*/ 4276 h 6731"/>
              <a:gd name="T116" fmla="*/ 2670 w 6125"/>
              <a:gd name="T117" fmla="*/ 6673 h 6731"/>
              <a:gd name="T118" fmla="*/ 2813 w 6125"/>
              <a:gd name="T119" fmla="*/ 6731 h 6731"/>
              <a:gd name="T120" fmla="*/ 2996 w 6125"/>
              <a:gd name="T121" fmla="*/ 6643 h 6731"/>
              <a:gd name="T122" fmla="*/ 3673 w 6125"/>
              <a:gd name="T123" fmla="*/ 6078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5" h="6731">
                <a:moveTo>
                  <a:pt x="3722" y="6032"/>
                </a:moveTo>
                <a:lnTo>
                  <a:pt x="3722" y="6032"/>
                </a:lnTo>
                <a:lnTo>
                  <a:pt x="3753" y="5999"/>
                </a:lnTo>
                <a:lnTo>
                  <a:pt x="3780" y="5970"/>
                </a:lnTo>
                <a:lnTo>
                  <a:pt x="3804" y="5943"/>
                </a:lnTo>
                <a:lnTo>
                  <a:pt x="3825" y="5917"/>
                </a:lnTo>
                <a:lnTo>
                  <a:pt x="3842" y="5893"/>
                </a:lnTo>
                <a:lnTo>
                  <a:pt x="3857" y="5871"/>
                </a:lnTo>
                <a:lnTo>
                  <a:pt x="3869" y="5851"/>
                </a:lnTo>
                <a:lnTo>
                  <a:pt x="3879" y="5832"/>
                </a:lnTo>
                <a:lnTo>
                  <a:pt x="3887" y="5815"/>
                </a:lnTo>
                <a:lnTo>
                  <a:pt x="3892" y="5800"/>
                </a:lnTo>
                <a:lnTo>
                  <a:pt x="3896" y="5786"/>
                </a:lnTo>
                <a:lnTo>
                  <a:pt x="3900" y="5774"/>
                </a:lnTo>
                <a:lnTo>
                  <a:pt x="3901" y="5763"/>
                </a:lnTo>
                <a:lnTo>
                  <a:pt x="3901" y="5753"/>
                </a:lnTo>
                <a:lnTo>
                  <a:pt x="3900" y="5744"/>
                </a:lnTo>
                <a:lnTo>
                  <a:pt x="3899" y="5738"/>
                </a:lnTo>
                <a:lnTo>
                  <a:pt x="3899" y="5738"/>
                </a:lnTo>
                <a:lnTo>
                  <a:pt x="3894" y="5726"/>
                </a:lnTo>
                <a:lnTo>
                  <a:pt x="3888" y="5714"/>
                </a:lnTo>
                <a:lnTo>
                  <a:pt x="3879" y="5703"/>
                </a:lnTo>
                <a:lnTo>
                  <a:pt x="3869" y="5692"/>
                </a:lnTo>
                <a:lnTo>
                  <a:pt x="3857" y="5683"/>
                </a:lnTo>
                <a:lnTo>
                  <a:pt x="3843" y="5672"/>
                </a:lnTo>
                <a:lnTo>
                  <a:pt x="3827" y="5662"/>
                </a:lnTo>
                <a:lnTo>
                  <a:pt x="3809" y="5652"/>
                </a:lnTo>
                <a:lnTo>
                  <a:pt x="3789" y="5643"/>
                </a:lnTo>
                <a:lnTo>
                  <a:pt x="3768" y="5633"/>
                </a:lnTo>
                <a:lnTo>
                  <a:pt x="3721" y="5613"/>
                </a:lnTo>
                <a:lnTo>
                  <a:pt x="3668" y="5593"/>
                </a:lnTo>
                <a:lnTo>
                  <a:pt x="3609" y="5571"/>
                </a:lnTo>
                <a:lnTo>
                  <a:pt x="3609" y="5571"/>
                </a:lnTo>
                <a:lnTo>
                  <a:pt x="3555" y="5552"/>
                </a:lnTo>
                <a:lnTo>
                  <a:pt x="3501" y="5532"/>
                </a:lnTo>
                <a:lnTo>
                  <a:pt x="3447" y="5510"/>
                </a:lnTo>
                <a:lnTo>
                  <a:pt x="3390" y="5487"/>
                </a:lnTo>
                <a:lnTo>
                  <a:pt x="3390" y="5487"/>
                </a:lnTo>
                <a:lnTo>
                  <a:pt x="3359" y="5472"/>
                </a:lnTo>
                <a:lnTo>
                  <a:pt x="3327" y="5457"/>
                </a:lnTo>
                <a:lnTo>
                  <a:pt x="3297" y="5442"/>
                </a:lnTo>
                <a:lnTo>
                  <a:pt x="3268" y="5426"/>
                </a:lnTo>
                <a:lnTo>
                  <a:pt x="3241" y="5410"/>
                </a:lnTo>
                <a:lnTo>
                  <a:pt x="3213" y="5393"/>
                </a:lnTo>
                <a:lnTo>
                  <a:pt x="3187" y="5376"/>
                </a:lnTo>
                <a:lnTo>
                  <a:pt x="3162" y="5359"/>
                </a:lnTo>
                <a:lnTo>
                  <a:pt x="3138" y="5340"/>
                </a:lnTo>
                <a:lnTo>
                  <a:pt x="3114" y="5322"/>
                </a:lnTo>
                <a:lnTo>
                  <a:pt x="3092" y="5302"/>
                </a:lnTo>
                <a:lnTo>
                  <a:pt x="3071" y="5283"/>
                </a:lnTo>
                <a:lnTo>
                  <a:pt x="3050" y="5263"/>
                </a:lnTo>
                <a:lnTo>
                  <a:pt x="3031" y="5243"/>
                </a:lnTo>
                <a:lnTo>
                  <a:pt x="3012" y="5221"/>
                </a:lnTo>
                <a:lnTo>
                  <a:pt x="2995" y="5199"/>
                </a:lnTo>
                <a:lnTo>
                  <a:pt x="2978" y="5178"/>
                </a:lnTo>
                <a:lnTo>
                  <a:pt x="2962" y="5155"/>
                </a:lnTo>
                <a:lnTo>
                  <a:pt x="2947" y="5132"/>
                </a:lnTo>
                <a:lnTo>
                  <a:pt x="2933" y="5108"/>
                </a:lnTo>
                <a:lnTo>
                  <a:pt x="2920" y="5085"/>
                </a:lnTo>
                <a:lnTo>
                  <a:pt x="2907" y="5060"/>
                </a:lnTo>
                <a:lnTo>
                  <a:pt x="2896" y="5034"/>
                </a:lnTo>
                <a:lnTo>
                  <a:pt x="2885" y="5009"/>
                </a:lnTo>
                <a:lnTo>
                  <a:pt x="2877" y="4982"/>
                </a:lnTo>
                <a:lnTo>
                  <a:pt x="2868" y="4954"/>
                </a:lnTo>
                <a:lnTo>
                  <a:pt x="2859" y="4927"/>
                </a:lnTo>
                <a:lnTo>
                  <a:pt x="2853" y="4899"/>
                </a:lnTo>
                <a:lnTo>
                  <a:pt x="2846" y="4870"/>
                </a:lnTo>
                <a:lnTo>
                  <a:pt x="2841" y="4841"/>
                </a:lnTo>
                <a:lnTo>
                  <a:pt x="2837" y="4810"/>
                </a:lnTo>
                <a:lnTo>
                  <a:pt x="2833" y="4780"/>
                </a:lnTo>
                <a:lnTo>
                  <a:pt x="2833" y="4780"/>
                </a:lnTo>
                <a:lnTo>
                  <a:pt x="2831" y="4752"/>
                </a:lnTo>
                <a:lnTo>
                  <a:pt x="2830" y="4723"/>
                </a:lnTo>
                <a:lnTo>
                  <a:pt x="2829" y="4694"/>
                </a:lnTo>
                <a:lnTo>
                  <a:pt x="2829" y="4666"/>
                </a:lnTo>
                <a:lnTo>
                  <a:pt x="2830" y="4638"/>
                </a:lnTo>
                <a:lnTo>
                  <a:pt x="2832" y="4610"/>
                </a:lnTo>
                <a:lnTo>
                  <a:pt x="2836" y="4582"/>
                </a:lnTo>
                <a:lnTo>
                  <a:pt x="2840" y="4553"/>
                </a:lnTo>
                <a:lnTo>
                  <a:pt x="2845" y="4525"/>
                </a:lnTo>
                <a:lnTo>
                  <a:pt x="2851" y="4497"/>
                </a:lnTo>
                <a:lnTo>
                  <a:pt x="2857" y="4469"/>
                </a:lnTo>
                <a:lnTo>
                  <a:pt x="2865" y="4441"/>
                </a:lnTo>
                <a:lnTo>
                  <a:pt x="2873" y="4413"/>
                </a:lnTo>
                <a:lnTo>
                  <a:pt x="2883" y="4386"/>
                </a:lnTo>
                <a:lnTo>
                  <a:pt x="2894" y="4357"/>
                </a:lnTo>
                <a:lnTo>
                  <a:pt x="2905" y="4329"/>
                </a:lnTo>
                <a:lnTo>
                  <a:pt x="2917" y="4302"/>
                </a:lnTo>
                <a:lnTo>
                  <a:pt x="2931" y="4275"/>
                </a:lnTo>
                <a:lnTo>
                  <a:pt x="2945" y="4247"/>
                </a:lnTo>
                <a:lnTo>
                  <a:pt x="2959" y="4220"/>
                </a:lnTo>
                <a:lnTo>
                  <a:pt x="2975" y="4193"/>
                </a:lnTo>
                <a:lnTo>
                  <a:pt x="2993" y="4166"/>
                </a:lnTo>
                <a:lnTo>
                  <a:pt x="3010" y="4139"/>
                </a:lnTo>
                <a:lnTo>
                  <a:pt x="3028" y="4112"/>
                </a:lnTo>
                <a:lnTo>
                  <a:pt x="3048" y="4084"/>
                </a:lnTo>
                <a:lnTo>
                  <a:pt x="3069" y="4057"/>
                </a:lnTo>
                <a:lnTo>
                  <a:pt x="3090" y="4030"/>
                </a:lnTo>
                <a:lnTo>
                  <a:pt x="3112" y="4004"/>
                </a:lnTo>
                <a:lnTo>
                  <a:pt x="3135" y="3977"/>
                </a:lnTo>
                <a:lnTo>
                  <a:pt x="3160" y="3950"/>
                </a:lnTo>
                <a:lnTo>
                  <a:pt x="3184" y="3924"/>
                </a:lnTo>
                <a:lnTo>
                  <a:pt x="3209" y="3898"/>
                </a:lnTo>
                <a:lnTo>
                  <a:pt x="3209" y="3898"/>
                </a:lnTo>
                <a:lnTo>
                  <a:pt x="3236" y="3872"/>
                </a:lnTo>
                <a:lnTo>
                  <a:pt x="3262" y="3847"/>
                </a:lnTo>
                <a:lnTo>
                  <a:pt x="3290" y="3823"/>
                </a:lnTo>
                <a:lnTo>
                  <a:pt x="3316" y="3799"/>
                </a:lnTo>
                <a:lnTo>
                  <a:pt x="3343" y="3778"/>
                </a:lnTo>
                <a:lnTo>
                  <a:pt x="3370" y="3756"/>
                </a:lnTo>
                <a:lnTo>
                  <a:pt x="3396" y="3736"/>
                </a:lnTo>
                <a:lnTo>
                  <a:pt x="3423" y="3716"/>
                </a:lnTo>
                <a:lnTo>
                  <a:pt x="3450" y="3698"/>
                </a:lnTo>
                <a:lnTo>
                  <a:pt x="3477" y="3680"/>
                </a:lnTo>
                <a:lnTo>
                  <a:pt x="3504" y="3663"/>
                </a:lnTo>
                <a:lnTo>
                  <a:pt x="3532" y="3648"/>
                </a:lnTo>
                <a:lnTo>
                  <a:pt x="3559" y="3633"/>
                </a:lnTo>
                <a:lnTo>
                  <a:pt x="3586" y="3619"/>
                </a:lnTo>
                <a:lnTo>
                  <a:pt x="3615" y="3606"/>
                </a:lnTo>
                <a:lnTo>
                  <a:pt x="3642" y="3593"/>
                </a:lnTo>
                <a:lnTo>
                  <a:pt x="3670" y="3582"/>
                </a:lnTo>
                <a:lnTo>
                  <a:pt x="3697" y="3571"/>
                </a:lnTo>
                <a:lnTo>
                  <a:pt x="3725" y="3562"/>
                </a:lnTo>
                <a:lnTo>
                  <a:pt x="3753" y="3554"/>
                </a:lnTo>
                <a:lnTo>
                  <a:pt x="3780" y="3545"/>
                </a:lnTo>
                <a:lnTo>
                  <a:pt x="3809" y="3538"/>
                </a:lnTo>
                <a:lnTo>
                  <a:pt x="3837" y="3533"/>
                </a:lnTo>
                <a:lnTo>
                  <a:pt x="3865" y="3528"/>
                </a:lnTo>
                <a:lnTo>
                  <a:pt x="3893" y="3524"/>
                </a:lnTo>
                <a:lnTo>
                  <a:pt x="3921" y="3521"/>
                </a:lnTo>
                <a:lnTo>
                  <a:pt x="3949" y="3519"/>
                </a:lnTo>
                <a:lnTo>
                  <a:pt x="3979" y="3518"/>
                </a:lnTo>
                <a:lnTo>
                  <a:pt x="4007" y="3517"/>
                </a:lnTo>
                <a:lnTo>
                  <a:pt x="4035" y="3518"/>
                </a:lnTo>
                <a:lnTo>
                  <a:pt x="4063" y="3519"/>
                </a:lnTo>
                <a:lnTo>
                  <a:pt x="4092" y="3521"/>
                </a:lnTo>
                <a:lnTo>
                  <a:pt x="4092" y="3521"/>
                </a:lnTo>
                <a:lnTo>
                  <a:pt x="4123" y="3525"/>
                </a:lnTo>
                <a:lnTo>
                  <a:pt x="4153" y="3530"/>
                </a:lnTo>
                <a:lnTo>
                  <a:pt x="4182" y="3535"/>
                </a:lnTo>
                <a:lnTo>
                  <a:pt x="4211" y="3541"/>
                </a:lnTo>
                <a:lnTo>
                  <a:pt x="4239" y="3548"/>
                </a:lnTo>
                <a:lnTo>
                  <a:pt x="4267" y="3556"/>
                </a:lnTo>
                <a:lnTo>
                  <a:pt x="4294" y="3564"/>
                </a:lnTo>
                <a:lnTo>
                  <a:pt x="4320" y="3574"/>
                </a:lnTo>
                <a:lnTo>
                  <a:pt x="4346" y="3584"/>
                </a:lnTo>
                <a:lnTo>
                  <a:pt x="4371" y="3596"/>
                </a:lnTo>
                <a:lnTo>
                  <a:pt x="4396" y="3608"/>
                </a:lnTo>
                <a:lnTo>
                  <a:pt x="4421" y="3621"/>
                </a:lnTo>
                <a:lnTo>
                  <a:pt x="4445" y="3635"/>
                </a:lnTo>
                <a:lnTo>
                  <a:pt x="4467" y="3650"/>
                </a:lnTo>
                <a:lnTo>
                  <a:pt x="4490" y="3665"/>
                </a:lnTo>
                <a:lnTo>
                  <a:pt x="4512" y="3682"/>
                </a:lnTo>
                <a:lnTo>
                  <a:pt x="4533" y="3700"/>
                </a:lnTo>
                <a:lnTo>
                  <a:pt x="4554" y="3718"/>
                </a:lnTo>
                <a:lnTo>
                  <a:pt x="4575" y="3738"/>
                </a:lnTo>
                <a:lnTo>
                  <a:pt x="4595" y="3758"/>
                </a:lnTo>
                <a:lnTo>
                  <a:pt x="4615" y="3780"/>
                </a:lnTo>
                <a:lnTo>
                  <a:pt x="4634" y="3803"/>
                </a:lnTo>
                <a:lnTo>
                  <a:pt x="4653" y="3825"/>
                </a:lnTo>
                <a:lnTo>
                  <a:pt x="4670" y="3849"/>
                </a:lnTo>
                <a:lnTo>
                  <a:pt x="4688" y="3875"/>
                </a:lnTo>
                <a:lnTo>
                  <a:pt x="4706" y="3901"/>
                </a:lnTo>
                <a:lnTo>
                  <a:pt x="4722" y="3928"/>
                </a:lnTo>
                <a:lnTo>
                  <a:pt x="4738" y="3957"/>
                </a:lnTo>
                <a:lnTo>
                  <a:pt x="4754" y="3985"/>
                </a:lnTo>
                <a:lnTo>
                  <a:pt x="4770" y="4015"/>
                </a:lnTo>
                <a:lnTo>
                  <a:pt x="4785" y="4047"/>
                </a:lnTo>
                <a:lnTo>
                  <a:pt x="4799" y="4078"/>
                </a:lnTo>
                <a:lnTo>
                  <a:pt x="4799" y="4078"/>
                </a:lnTo>
                <a:lnTo>
                  <a:pt x="4823" y="4134"/>
                </a:lnTo>
                <a:lnTo>
                  <a:pt x="4843" y="4188"/>
                </a:lnTo>
                <a:lnTo>
                  <a:pt x="4864" y="4243"/>
                </a:lnTo>
                <a:lnTo>
                  <a:pt x="4882" y="4296"/>
                </a:lnTo>
                <a:lnTo>
                  <a:pt x="4882" y="4296"/>
                </a:lnTo>
                <a:lnTo>
                  <a:pt x="4904" y="4354"/>
                </a:lnTo>
                <a:lnTo>
                  <a:pt x="4925" y="4408"/>
                </a:lnTo>
                <a:lnTo>
                  <a:pt x="4945" y="4456"/>
                </a:lnTo>
                <a:lnTo>
                  <a:pt x="4955" y="4477"/>
                </a:lnTo>
                <a:lnTo>
                  <a:pt x="4965" y="4496"/>
                </a:lnTo>
                <a:lnTo>
                  <a:pt x="4974" y="4515"/>
                </a:lnTo>
                <a:lnTo>
                  <a:pt x="4984" y="4531"/>
                </a:lnTo>
                <a:lnTo>
                  <a:pt x="4994" y="4545"/>
                </a:lnTo>
                <a:lnTo>
                  <a:pt x="5005" y="4557"/>
                </a:lnTo>
                <a:lnTo>
                  <a:pt x="5016" y="4568"/>
                </a:lnTo>
                <a:lnTo>
                  <a:pt x="5026" y="4575"/>
                </a:lnTo>
                <a:lnTo>
                  <a:pt x="5038" y="4582"/>
                </a:lnTo>
                <a:lnTo>
                  <a:pt x="5049" y="4586"/>
                </a:lnTo>
                <a:lnTo>
                  <a:pt x="5049" y="4586"/>
                </a:lnTo>
                <a:lnTo>
                  <a:pt x="5063" y="4588"/>
                </a:lnTo>
                <a:lnTo>
                  <a:pt x="5078" y="4589"/>
                </a:lnTo>
                <a:lnTo>
                  <a:pt x="5095" y="4588"/>
                </a:lnTo>
                <a:lnTo>
                  <a:pt x="5112" y="4585"/>
                </a:lnTo>
                <a:lnTo>
                  <a:pt x="5130" y="4580"/>
                </a:lnTo>
                <a:lnTo>
                  <a:pt x="5150" y="4573"/>
                </a:lnTo>
                <a:lnTo>
                  <a:pt x="5169" y="4566"/>
                </a:lnTo>
                <a:lnTo>
                  <a:pt x="5189" y="4556"/>
                </a:lnTo>
                <a:lnTo>
                  <a:pt x="5211" y="4544"/>
                </a:lnTo>
                <a:lnTo>
                  <a:pt x="5231" y="4532"/>
                </a:lnTo>
                <a:lnTo>
                  <a:pt x="5253" y="4518"/>
                </a:lnTo>
                <a:lnTo>
                  <a:pt x="5275" y="4502"/>
                </a:lnTo>
                <a:lnTo>
                  <a:pt x="5296" y="4485"/>
                </a:lnTo>
                <a:lnTo>
                  <a:pt x="5318" y="4467"/>
                </a:lnTo>
                <a:lnTo>
                  <a:pt x="5339" y="4447"/>
                </a:lnTo>
                <a:lnTo>
                  <a:pt x="5360" y="4427"/>
                </a:lnTo>
                <a:lnTo>
                  <a:pt x="5360" y="4427"/>
                </a:lnTo>
                <a:lnTo>
                  <a:pt x="5384" y="4403"/>
                </a:lnTo>
                <a:lnTo>
                  <a:pt x="5411" y="4374"/>
                </a:lnTo>
                <a:lnTo>
                  <a:pt x="5443" y="4338"/>
                </a:lnTo>
                <a:lnTo>
                  <a:pt x="5478" y="4298"/>
                </a:lnTo>
                <a:lnTo>
                  <a:pt x="5517" y="4252"/>
                </a:lnTo>
                <a:lnTo>
                  <a:pt x="5560" y="4203"/>
                </a:lnTo>
                <a:lnTo>
                  <a:pt x="5605" y="4147"/>
                </a:lnTo>
                <a:lnTo>
                  <a:pt x="5653" y="4088"/>
                </a:lnTo>
                <a:lnTo>
                  <a:pt x="5704" y="4025"/>
                </a:lnTo>
                <a:lnTo>
                  <a:pt x="5756" y="3957"/>
                </a:lnTo>
                <a:lnTo>
                  <a:pt x="5810" y="3886"/>
                </a:lnTo>
                <a:lnTo>
                  <a:pt x="5865" y="3811"/>
                </a:lnTo>
                <a:lnTo>
                  <a:pt x="5923" y="3733"/>
                </a:lnTo>
                <a:lnTo>
                  <a:pt x="5981" y="3652"/>
                </a:lnTo>
                <a:lnTo>
                  <a:pt x="6040" y="3568"/>
                </a:lnTo>
                <a:lnTo>
                  <a:pt x="6098" y="3481"/>
                </a:lnTo>
                <a:lnTo>
                  <a:pt x="6098" y="3481"/>
                </a:lnTo>
                <a:lnTo>
                  <a:pt x="6107" y="3468"/>
                </a:lnTo>
                <a:lnTo>
                  <a:pt x="6114" y="3453"/>
                </a:lnTo>
                <a:lnTo>
                  <a:pt x="6119" y="3438"/>
                </a:lnTo>
                <a:lnTo>
                  <a:pt x="6123" y="3422"/>
                </a:lnTo>
                <a:lnTo>
                  <a:pt x="6125" y="3407"/>
                </a:lnTo>
                <a:lnTo>
                  <a:pt x="6125" y="3392"/>
                </a:lnTo>
                <a:lnTo>
                  <a:pt x="6125" y="3377"/>
                </a:lnTo>
                <a:lnTo>
                  <a:pt x="6122" y="3362"/>
                </a:lnTo>
                <a:lnTo>
                  <a:pt x="6119" y="3347"/>
                </a:lnTo>
                <a:lnTo>
                  <a:pt x="6113" y="3332"/>
                </a:lnTo>
                <a:lnTo>
                  <a:pt x="6107" y="3318"/>
                </a:lnTo>
                <a:lnTo>
                  <a:pt x="6099" y="3304"/>
                </a:lnTo>
                <a:lnTo>
                  <a:pt x="6089" y="3292"/>
                </a:lnTo>
                <a:lnTo>
                  <a:pt x="6080" y="3280"/>
                </a:lnTo>
                <a:lnTo>
                  <a:pt x="6068" y="3270"/>
                </a:lnTo>
                <a:lnTo>
                  <a:pt x="6055" y="3260"/>
                </a:lnTo>
                <a:lnTo>
                  <a:pt x="6055" y="3260"/>
                </a:lnTo>
                <a:lnTo>
                  <a:pt x="5967" y="3201"/>
                </a:lnTo>
                <a:lnTo>
                  <a:pt x="5882" y="3143"/>
                </a:lnTo>
                <a:lnTo>
                  <a:pt x="5799" y="3084"/>
                </a:lnTo>
                <a:lnTo>
                  <a:pt x="5719" y="3026"/>
                </a:lnTo>
                <a:lnTo>
                  <a:pt x="5641" y="2969"/>
                </a:lnTo>
                <a:lnTo>
                  <a:pt x="5565" y="2913"/>
                </a:lnTo>
                <a:lnTo>
                  <a:pt x="5493" y="2858"/>
                </a:lnTo>
                <a:lnTo>
                  <a:pt x="5424" y="2804"/>
                </a:lnTo>
                <a:lnTo>
                  <a:pt x="5359" y="2752"/>
                </a:lnTo>
                <a:lnTo>
                  <a:pt x="5298" y="2702"/>
                </a:lnTo>
                <a:lnTo>
                  <a:pt x="5241" y="2654"/>
                </a:lnTo>
                <a:lnTo>
                  <a:pt x="5189" y="2609"/>
                </a:lnTo>
                <a:lnTo>
                  <a:pt x="5140" y="2565"/>
                </a:lnTo>
                <a:lnTo>
                  <a:pt x="5098" y="2525"/>
                </a:lnTo>
                <a:lnTo>
                  <a:pt x="5060" y="2488"/>
                </a:lnTo>
                <a:lnTo>
                  <a:pt x="5028" y="2455"/>
                </a:lnTo>
                <a:lnTo>
                  <a:pt x="5028" y="2455"/>
                </a:lnTo>
                <a:lnTo>
                  <a:pt x="4986" y="2407"/>
                </a:lnTo>
                <a:lnTo>
                  <a:pt x="4947" y="2361"/>
                </a:lnTo>
                <a:lnTo>
                  <a:pt x="4913" y="2314"/>
                </a:lnTo>
                <a:lnTo>
                  <a:pt x="4881" y="2268"/>
                </a:lnTo>
                <a:lnTo>
                  <a:pt x="4866" y="2246"/>
                </a:lnTo>
                <a:lnTo>
                  <a:pt x="4853" y="2223"/>
                </a:lnTo>
                <a:lnTo>
                  <a:pt x="4840" y="2200"/>
                </a:lnTo>
                <a:lnTo>
                  <a:pt x="4828" y="2177"/>
                </a:lnTo>
                <a:lnTo>
                  <a:pt x="4816" y="2155"/>
                </a:lnTo>
                <a:lnTo>
                  <a:pt x="4807" y="2132"/>
                </a:lnTo>
                <a:lnTo>
                  <a:pt x="4797" y="2110"/>
                </a:lnTo>
                <a:lnTo>
                  <a:pt x="4788" y="2088"/>
                </a:lnTo>
                <a:lnTo>
                  <a:pt x="4780" y="2066"/>
                </a:lnTo>
                <a:lnTo>
                  <a:pt x="4773" y="2043"/>
                </a:lnTo>
                <a:lnTo>
                  <a:pt x="4767" y="2021"/>
                </a:lnTo>
                <a:lnTo>
                  <a:pt x="4762" y="2000"/>
                </a:lnTo>
                <a:lnTo>
                  <a:pt x="4758" y="1978"/>
                </a:lnTo>
                <a:lnTo>
                  <a:pt x="4753" y="1956"/>
                </a:lnTo>
                <a:lnTo>
                  <a:pt x="4751" y="1935"/>
                </a:lnTo>
                <a:lnTo>
                  <a:pt x="4749" y="1913"/>
                </a:lnTo>
                <a:lnTo>
                  <a:pt x="4748" y="1891"/>
                </a:lnTo>
                <a:lnTo>
                  <a:pt x="4748" y="1871"/>
                </a:lnTo>
                <a:lnTo>
                  <a:pt x="4749" y="1849"/>
                </a:lnTo>
                <a:lnTo>
                  <a:pt x="4750" y="1829"/>
                </a:lnTo>
                <a:lnTo>
                  <a:pt x="4752" y="1807"/>
                </a:lnTo>
                <a:lnTo>
                  <a:pt x="4756" y="1786"/>
                </a:lnTo>
                <a:lnTo>
                  <a:pt x="4760" y="1766"/>
                </a:lnTo>
                <a:lnTo>
                  <a:pt x="4764" y="1745"/>
                </a:lnTo>
                <a:lnTo>
                  <a:pt x="4764" y="1745"/>
                </a:lnTo>
                <a:lnTo>
                  <a:pt x="4772" y="1719"/>
                </a:lnTo>
                <a:lnTo>
                  <a:pt x="4780" y="1694"/>
                </a:lnTo>
                <a:lnTo>
                  <a:pt x="4790" y="1669"/>
                </a:lnTo>
                <a:lnTo>
                  <a:pt x="4801" y="1647"/>
                </a:lnTo>
                <a:lnTo>
                  <a:pt x="4812" y="1625"/>
                </a:lnTo>
                <a:lnTo>
                  <a:pt x="4825" y="1603"/>
                </a:lnTo>
                <a:lnTo>
                  <a:pt x="4838" y="1583"/>
                </a:lnTo>
                <a:lnTo>
                  <a:pt x="4852" y="1563"/>
                </a:lnTo>
                <a:lnTo>
                  <a:pt x="4867" y="1545"/>
                </a:lnTo>
                <a:lnTo>
                  <a:pt x="4883" y="1527"/>
                </a:lnTo>
                <a:lnTo>
                  <a:pt x="4900" y="1511"/>
                </a:lnTo>
                <a:lnTo>
                  <a:pt x="4916" y="1495"/>
                </a:lnTo>
                <a:lnTo>
                  <a:pt x="4934" y="1480"/>
                </a:lnTo>
                <a:lnTo>
                  <a:pt x="4952" y="1464"/>
                </a:lnTo>
                <a:lnTo>
                  <a:pt x="4970" y="1450"/>
                </a:lnTo>
                <a:lnTo>
                  <a:pt x="4990" y="1437"/>
                </a:lnTo>
                <a:lnTo>
                  <a:pt x="5009" y="1424"/>
                </a:lnTo>
                <a:lnTo>
                  <a:pt x="5029" y="1412"/>
                </a:lnTo>
                <a:lnTo>
                  <a:pt x="5070" y="1390"/>
                </a:lnTo>
                <a:lnTo>
                  <a:pt x="5111" y="1369"/>
                </a:lnTo>
                <a:lnTo>
                  <a:pt x="5153" y="1350"/>
                </a:lnTo>
                <a:lnTo>
                  <a:pt x="5195" y="1332"/>
                </a:lnTo>
                <a:lnTo>
                  <a:pt x="5238" y="1316"/>
                </a:lnTo>
                <a:lnTo>
                  <a:pt x="5321" y="1286"/>
                </a:lnTo>
                <a:lnTo>
                  <a:pt x="5321" y="1286"/>
                </a:lnTo>
                <a:lnTo>
                  <a:pt x="5417" y="1251"/>
                </a:lnTo>
                <a:lnTo>
                  <a:pt x="5465" y="1233"/>
                </a:lnTo>
                <a:lnTo>
                  <a:pt x="5512" y="1212"/>
                </a:lnTo>
                <a:lnTo>
                  <a:pt x="5512" y="1212"/>
                </a:lnTo>
                <a:lnTo>
                  <a:pt x="5554" y="1193"/>
                </a:lnTo>
                <a:lnTo>
                  <a:pt x="5592" y="1173"/>
                </a:lnTo>
                <a:lnTo>
                  <a:pt x="5627" y="1154"/>
                </a:lnTo>
                <a:lnTo>
                  <a:pt x="5657" y="1133"/>
                </a:lnTo>
                <a:lnTo>
                  <a:pt x="5684" y="1113"/>
                </a:lnTo>
                <a:lnTo>
                  <a:pt x="5708" y="1092"/>
                </a:lnTo>
                <a:lnTo>
                  <a:pt x="5730" y="1071"/>
                </a:lnTo>
                <a:lnTo>
                  <a:pt x="5748" y="1049"/>
                </a:lnTo>
                <a:lnTo>
                  <a:pt x="5763" y="1027"/>
                </a:lnTo>
                <a:lnTo>
                  <a:pt x="5776" y="1004"/>
                </a:lnTo>
                <a:lnTo>
                  <a:pt x="5788" y="980"/>
                </a:lnTo>
                <a:lnTo>
                  <a:pt x="5797" y="956"/>
                </a:lnTo>
                <a:lnTo>
                  <a:pt x="5804" y="931"/>
                </a:lnTo>
                <a:lnTo>
                  <a:pt x="5810" y="905"/>
                </a:lnTo>
                <a:lnTo>
                  <a:pt x="5814" y="879"/>
                </a:lnTo>
                <a:lnTo>
                  <a:pt x="5817" y="851"/>
                </a:lnTo>
                <a:lnTo>
                  <a:pt x="5817" y="851"/>
                </a:lnTo>
                <a:lnTo>
                  <a:pt x="5820" y="819"/>
                </a:lnTo>
                <a:lnTo>
                  <a:pt x="5820" y="786"/>
                </a:lnTo>
                <a:lnTo>
                  <a:pt x="5816" y="754"/>
                </a:lnTo>
                <a:lnTo>
                  <a:pt x="5812" y="720"/>
                </a:lnTo>
                <a:lnTo>
                  <a:pt x="5804" y="687"/>
                </a:lnTo>
                <a:lnTo>
                  <a:pt x="5794" y="653"/>
                </a:lnTo>
                <a:lnTo>
                  <a:pt x="5782" y="619"/>
                </a:lnTo>
                <a:lnTo>
                  <a:pt x="5767" y="586"/>
                </a:lnTo>
                <a:lnTo>
                  <a:pt x="5750" y="552"/>
                </a:lnTo>
                <a:lnTo>
                  <a:pt x="5731" y="517"/>
                </a:lnTo>
                <a:lnTo>
                  <a:pt x="5708" y="484"/>
                </a:lnTo>
                <a:lnTo>
                  <a:pt x="5684" y="449"/>
                </a:lnTo>
                <a:lnTo>
                  <a:pt x="5657" y="415"/>
                </a:lnTo>
                <a:lnTo>
                  <a:pt x="5629" y="380"/>
                </a:lnTo>
                <a:lnTo>
                  <a:pt x="5597" y="345"/>
                </a:lnTo>
                <a:lnTo>
                  <a:pt x="5564" y="311"/>
                </a:lnTo>
                <a:lnTo>
                  <a:pt x="5564" y="311"/>
                </a:lnTo>
                <a:lnTo>
                  <a:pt x="5528" y="277"/>
                </a:lnTo>
                <a:lnTo>
                  <a:pt x="5493" y="246"/>
                </a:lnTo>
                <a:lnTo>
                  <a:pt x="5459" y="216"/>
                </a:lnTo>
                <a:lnTo>
                  <a:pt x="5425" y="190"/>
                </a:lnTo>
                <a:lnTo>
                  <a:pt x="5391" y="165"/>
                </a:lnTo>
                <a:lnTo>
                  <a:pt x="5356" y="144"/>
                </a:lnTo>
                <a:lnTo>
                  <a:pt x="5322" y="124"/>
                </a:lnTo>
                <a:lnTo>
                  <a:pt x="5288" y="107"/>
                </a:lnTo>
                <a:lnTo>
                  <a:pt x="5254" y="93"/>
                </a:lnTo>
                <a:lnTo>
                  <a:pt x="5220" y="80"/>
                </a:lnTo>
                <a:lnTo>
                  <a:pt x="5187" y="70"/>
                </a:lnTo>
                <a:lnTo>
                  <a:pt x="5154" y="62"/>
                </a:lnTo>
                <a:lnTo>
                  <a:pt x="5121" y="57"/>
                </a:lnTo>
                <a:lnTo>
                  <a:pt x="5088" y="55"/>
                </a:lnTo>
                <a:lnTo>
                  <a:pt x="5056" y="54"/>
                </a:lnTo>
                <a:lnTo>
                  <a:pt x="5023" y="56"/>
                </a:lnTo>
                <a:lnTo>
                  <a:pt x="5023" y="56"/>
                </a:lnTo>
                <a:lnTo>
                  <a:pt x="4995" y="59"/>
                </a:lnTo>
                <a:lnTo>
                  <a:pt x="4968" y="63"/>
                </a:lnTo>
                <a:lnTo>
                  <a:pt x="4943" y="70"/>
                </a:lnTo>
                <a:lnTo>
                  <a:pt x="4918" y="78"/>
                </a:lnTo>
                <a:lnTo>
                  <a:pt x="4893" y="86"/>
                </a:lnTo>
                <a:lnTo>
                  <a:pt x="4869" y="97"/>
                </a:lnTo>
                <a:lnTo>
                  <a:pt x="4847" y="111"/>
                </a:lnTo>
                <a:lnTo>
                  <a:pt x="4825" y="126"/>
                </a:lnTo>
                <a:lnTo>
                  <a:pt x="4803" y="145"/>
                </a:lnTo>
                <a:lnTo>
                  <a:pt x="4782" y="165"/>
                </a:lnTo>
                <a:lnTo>
                  <a:pt x="4761" y="190"/>
                </a:lnTo>
                <a:lnTo>
                  <a:pt x="4740" y="217"/>
                </a:lnTo>
                <a:lnTo>
                  <a:pt x="4721" y="248"/>
                </a:lnTo>
                <a:lnTo>
                  <a:pt x="4700" y="282"/>
                </a:lnTo>
                <a:lnTo>
                  <a:pt x="4681" y="320"/>
                </a:lnTo>
                <a:lnTo>
                  <a:pt x="4661" y="363"/>
                </a:lnTo>
                <a:lnTo>
                  <a:pt x="4661" y="363"/>
                </a:lnTo>
                <a:lnTo>
                  <a:pt x="4642" y="409"/>
                </a:lnTo>
                <a:lnTo>
                  <a:pt x="4623" y="457"/>
                </a:lnTo>
                <a:lnTo>
                  <a:pt x="4588" y="553"/>
                </a:lnTo>
                <a:lnTo>
                  <a:pt x="4588" y="553"/>
                </a:lnTo>
                <a:lnTo>
                  <a:pt x="4558" y="636"/>
                </a:lnTo>
                <a:lnTo>
                  <a:pt x="4542" y="678"/>
                </a:lnTo>
                <a:lnTo>
                  <a:pt x="4524" y="720"/>
                </a:lnTo>
                <a:lnTo>
                  <a:pt x="4505" y="762"/>
                </a:lnTo>
                <a:lnTo>
                  <a:pt x="4485" y="805"/>
                </a:lnTo>
                <a:lnTo>
                  <a:pt x="4462" y="845"/>
                </a:lnTo>
                <a:lnTo>
                  <a:pt x="4450" y="865"/>
                </a:lnTo>
                <a:lnTo>
                  <a:pt x="4437" y="885"/>
                </a:lnTo>
                <a:lnTo>
                  <a:pt x="4424" y="903"/>
                </a:lnTo>
                <a:lnTo>
                  <a:pt x="4410" y="922"/>
                </a:lnTo>
                <a:lnTo>
                  <a:pt x="4395" y="940"/>
                </a:lnTo>
                <a:lnTo>
                  <a:pt x="4380" y="957"/>
                </a:lnTo>
                <a:lnTo>
                  <a:pt x="4363" y="975"/>
                </a:lnTo>
                <a:lnTo>
                  <a:pt x="4347" y="991"/>
                </a:lnTo>
                <a:lnTo>
                  <a:pt x="4329" y="1007"/>
                </a:lnTo>
                <a:lnTo>
                  <a:pt x="4310" y="1021"/>
                </a:lnTo>
                <a:lnTo>
                  <a:pt x="4291" y="1036"/>
                </a:lnTo>
                <a:lnTo>
                  <a:pt x="4271" y="1049"/>
                </a:lnTo>
                <a:lnTo>
                  <a:pt x="4250" y="1061"/>
                </a:lnTo>
                <a:lnTo>
                  <a:pt x="4228" y="1073"/>
                </a:lnTo>
                <a:lnTo>
                  <a:pt x="4204" y="1084"/>
                </a:lnTo>
                <a:lnTo>
                  <a:pt x="4180" y="1094"/>
                </a:lnTo>
                <a:lnTo>
                  <a:pt x="4155" y="1103"/>
                </a:lnTo>
                <a:lnTo>
                  <a:pt x="4129" y="1110"/>
                </a:lnTo>
                <a:lnTo>
                  <a:pt x="4129" y="1110"/>
                </a:lnTo>
                <a:lnTo>
                  <a:pt x="4098" y="1117"/>
                </a:lnTo>
                <a:lnTo>
                  <a:pt x="4068" y="1121"/>
                </a:lnTo>
                <a:lnTo>
                  <a:pt x="4038" y="1124"/>
                </a:lnTo>
                <a:lnTo>
                  <a:pt x="4009" y="1125"/>
                </a:lnTo>
                <a:lnTo>
                  <a:pt x="3980" y="1124"/>
                </a:lnTo>
                <a:lnTo>
                  <a:pt x="3951" y="1122"/>
                </a:lnTo>
                <a:lnTo>
                  <a:pt x="3922" y="1119"/>
                </a:lnTo>
                <a:lnTo>
                  <a:pt x="3894" y="1113"/>
                </a:lnTo>
                <a:lnTo>
                  <a:pt x="3867" y="1107"/>
                </a:lnTo>
                <a:lnTo>
                  <a:pt x="3840" y="1099"/>
                </a:lnTo>
                <a:lnTo>
                  <a:pt x="3814" y="1091"/>
                </a:lnTo>
                <a:lnTo>
                  <a:pt x="3788" y="1080"/>
                </a:lnTo>
                <a:lnTo>
                  <a:pt x="3763" y="1069"/>
                </a:lnTo>
                <a:lnTo>
                  <a:pt x="3738" y="1058"/>
                </a:lnTo>
                <a:lnTo>
                  <a:pt x="3714" y="1045"/>
                </a:lnTo>
                <a:lnTo>
                  <a:pt x="3692" y="1032"/>
                </a:lnTo>
                <a:lnTo>
                  <a:pt x="3669" y="1019"/>
                </a:lnTo>
                <a:lnTo>
                  <a:pt x="3647" y="1005"/>
                </a:lnTo>
                <a:lnTo>
                  <a:pt x="3605" y="977"/>
                </a:lnTo>
                <a:lnTo>
                  <a:pt x="3567" y="948"/>
                </a:lnTo>
                <a:lnTo>
                  <a:pt x="3532" y="918"/>
                </a:lnTo>
                <a:lnTo>
                  <a:pt x="3501" y="891"/>
                </a:lnTo>
                <a:lnTo>
                  <a:pt x="3473" y="865"/>
                </a:lnTo>
                <a:lnTo>
                  <a:pt x="3430" y="823"/>
                </a:lnTo>
                <a:lnTo>
                  <a:pt x="3430" y="823"/>
                </a:lnTo>
                <a:lnTo>
                  <a:pt x="3384" y="775"/>
                </a:lnTo>
                <a:lnTo>
                  <a:pt x="3324" y="710"/>
                </a:lnTo>
                <a:lnTo>
                  <a:pt x="3253" y="632"/>
                </a:lnTo>
                <a:lnTo>
                  <a:pt x="3173" y="540"/>
                </a:lnTo>
                <a:lnTo>
                  <a:pt x="3086" y="437"/>
                </a:lnTo>
                <a:lnTo>
                  <a:pt x="2994" y="325"/>
                </a:lnTo>
                <a:lnTo>
                  <a:pt x="2897" y="205"/>
                </a:lnTo>
                <a:lnTo>
                  <a:pt x="2849" y="143"/>
                </a:lnTo>
                <a:lnTo>
                  <a:pt x="2800" y="79"/>
                </a:lnTo>
                <a:lnTo>
                  <a:pt x="2800" y="79"/>
                </a:lnTo>
                <a:lnTo>
                  <a:pt x="2786" y="61"/>
                </a:lnTo>
                <a:lnTo>
                  <a:pt x="2769" y="46"/>
                </a:lnTo>
                <a:lnTo>
                  <a:pt x="2753" y="33"/>
                </a:lnTo>
                <a:lnTo>
                  <a:pt x="2735" y="22"/>
                </a:lnTo>
                <a:lnTo>
                  <a:pt x="2716" y="14"/>
                </a:lnTo>
                <a:lnTo>
                  <a:pt x="2696" y="7"/>
                </a:lnTo>
                <a:lnTo>
                  <a:pt x="2676" y="3"/>
                </a:lnTo>
                <a:lnTo>
                  <a:pt x="2656" y="0"/>
                </a:lnTo>
                <a:lnTo>
                  <a:pt x="2635" y="0"/>
                </a:lnTo>
                <a:lnTo>
                  <a:pt x="2615" y="2"/>
                </a:lnTo>
                <a:lnTo>
                  <a:pt x="2594" y="5"/>
                </a:lnTo>
                <a:lnTo>
                  <a:pt x="2573" y="11"/>
                </a:lnTo>
                <a:lnTo>
                  <a:pt x="2555" y="19"/>
                </a:lnTo>
                <a:lnTo>
                  <a:pt x="2535" y="30"/>
                </a:lnTo>
                <a:lnTo>
                  <a:pt x="2518" y="43"/>
                </a:lnTo>
                <a:lnTo>
                  <a:pt x="2502" y="57"/>
                </a:lnTo>
                <a:lnTo>
                  <a:pt x="510" y="2048"/>
                </a:lnTo>
                <a:lnTo>
                  <a:pt x="510" y="2048"/>
                </a:lnTo>
                <a:lnTo>
                  <a:pt x="479" y="2081"/>
                </a:lnTo>
                <a:lnTo>
                  <a:pt x="449" y="2114"/>
                </a:lnTo>
                <a:lnTo>
                  <a:pt x="419" y="2147"/>
                </a:lnTo>
                <a:lnTo>
                  <a:pt x="390" y="2181"/>
                </a:lnTo>
                <a:lnTo>
                  <a:pt x="363" y="2215"/>
                </a:lnTo>
                <a:lnTo>
                  <a:pt x="337" y="2251"/>
                </a:lnTo>
                <a:lnTo>
                  <a:pt x="311" y="2286"/>
                </a:lnTo>
                <a:lnTo>
                  <a:pt x="287" y="2323"/>
                </a:lnTo>
                <a:lnTo>
                  <a:pt x="263" y="2358"/>
                </a:lnTo>
                <a:lnTo>
                  <a:pt x="241" y="2395"/>
                </a:lnTo>
                <a:lnTo>
                  <a:pt x="220" y="2433"/>
                </a:lnTo>
                <a:lnTo>
                  <a:pt x="199" y="2471"/>
                </a:lnTo>
                <a:lnTo>
                  <a:pt x="180" y="2509"/>
                </a:lnTo>
                <a:lnTo>
                  <a:pt x="161" y="2547"/>
                </a:lnTo>
                <a:lnTo>
                  <a:pt x="144" y="2586"/>
                </a:lnTo>
                <a:lnTo>
                  <a:pt x="127" y="2625"/>
                </a:lnTo>
                <a:lnTo>
                  <a:pt x="112" y="2665"/>
                </a:lnTo>
                <a:lnTo>
                  <a:pt x="98" y="2704"/>
                </a:lnTo>
                <a:lnTo>
                  <a:pt x="83" y="2744"/>
                </a:lnTo>
                <a:lnTo>
                  <a:pt x="72" y="2785"/>
                </a:lnTo>
                <a:lnTo>
                  <a:pt x="60" y="2825"/>
                </a:lnTo>
                <a:lnTo>
                  <a:pt x="50" y="2867"/>
                </a:lnTo>
                <a:lnTo>
                  <a:pt x="40" y="2907"/>
                </a:lnTo>
                <a:lnTo>
                  <a:pt x="31" y="2948"/>
                </a:lnTo>
                <a:lnTo>
                  <a:pt x="24" y="2989"/>
                </a:lnTo>
                <a:lnTo>
                  <a:pt x="17" y="3031"/>
                </a:lnTo>
                <a:lnTo>
                  <a:pt x="12" y="3072"/>
                </a:lnTo>
                <a:lnTo>
                  <a:pt x="8" y="3114"/>
                </a:lnTo>
                <a:lnTo>
                  <a:pt x="4" y="3156"/>
                </a:lnTo>
                <a:lnTo>
                  <a:pt x="2" y="3197"/>
                </a:lnTo>
                <a:lnTo>
                  <a:pt x="0" y="3239"/>
                </a:lnTo>
                <a:lnTo>
                  <a:pt x="0" y="3280"/>
                </a:lnTo>
                <a:lnTo>
                  <a:pt x="0" y="3323"/>
                </a:lnTo>
                <a:lnTo>
                  <a:pt x="2" y="3365"/>
                </a:lnTo>
                <a:lnTo>
                  <a:pt x="4" y="3406"/>
                </a:lnTo>
                <a:lnTo>
                  <a:pt x="8" y="3448"/>
                </a:lnTo>
                <a:lnTo>
                  <a:pt x="12" y="3490"/>
                </a:lnTo>
                <a:lnTo>
                  <a:pt x="17" y="3531"/>
                </a:lnTo>
                <a:lnTo>
                  <a:pt x="24" y="3573"/>
                </a:lnTo>
                <a:lnTo>
                  <a:pt x="31" y="3614"/>
                </a:lnTo>
                <a:lnTo>
                  <a:pt x="40" y="3655"/>
                </a:lnTo>
                <a:lnTo>
                  <a:pt x="50" y="3695"/>
                </a:lnTo>
                <a:lnTo>
                  <a:pt x="60" y="3737"/>
                </a:lnTo>
                <a:lnTo>
                  <a:pt x="72" y="3777"/>
                </a:lnTo>
                <a:lnTo>
                  <a:pt x="83" y="3818"/>
                </a:lnTo>
                <a:lnTo>
                  <a:pt x="98" y="3858"/>
                </a:lnTo>
                <a:lnTo>
                  <a:pt x="112" y="3897"/>
                </a:lnTo>
                <a:lnTo>
                  <a:pt x="127" y="3937"/>
                </a:lnTo>
                <a:lnTo>
                  <a:pt x="144" y="3976"/>
                </a:lnTo>
                <a:lnTo>
                  <a:pt x="161" y="4015"/>
                </a:lnTo>
                <a:lnTo>
                  <a:pt x="180" y="4053"/>
                </a:lnTo>
                <a:lnTo>
                  <a:pt x="199" y="4091"/>
                </a:lnTo>
                <a:lnTo>
                  <a:pt x="220" y="4129"/>
                </a:lnTo>
                <a:lnTo>
                  <a:pt x="241" y="4167"/>
                </a:lnTo>
                <a:lnTo>
                  <a:pt x="263" y="4204"/>
                </a:lnTo>
                <a:lnTo>
                  <a:pt x="287" y="4239"/>
                </a:lnTo>
                <a:lnTo>
                  <a:pt x="311" y="4276"/>
                </a:lnTo>
                <a:lnTo>
                  <a:pt x="337" y="4311"/>
                </a:lnTo>
                <a:lnTo>
                  <a:pt x="363" y="4347"/>
                </a:lnTo>
                <a:lnTo>
                  <a:pt x="390" y="4381"/>
                </a:lnTo>
                <a:lnTo>
                  <a:pt x="419" y="4415"/>
                </a:lnTo>
                <a:lnTo>
                  <a:pt x="449" y="4448"/>
                </a:lnTo>
                <a:lnTo>
                  <a:pt x="479" y="4481"/>
                </a:lnTo>
                <a:lnTo>
                  <a:pt x="510" y="4514"/>
                </a:lnTo>
                <a:lnTo>
                  <a:pt x="2670" y="6673"/>
                </a:lnTo>
                <a:lnTo>
                  <a:pt x="2670" y="6673"/>
                </a:lnTo>
                <a:lnTo>
                  <a:pt x="2684" y="6686"/>
                </a:lnTo>
                <a:lnTo>
                  <a:pt x="2698" y="6697"/>
                </a:lnTo>
                <a:lnTo>
                  <a:pt x="2713" y="6705"/>
                </a:lnTo>
                <a:lnTo>
                  <a:pt x="2728" y="6713"/>
                </a:lnTo>
                <a:lnTo>
                  <a:pt x="2745" y="6720"/>
                </a:lnTo>
                <a:lnTo>
                  <a:pt x="2761" y="6725"/>
                </a:lnTo>
                <a:lnTo>
                  <a:pt x="2778" y="6728"/>
                </a:lnTo>
                <a:lnTo>
                  <a:pt x="2795" y="6730"/>
                </a:lnTo>
                <a:lnTo>
                  <a:pt x="2813" y="6731"/>
                </a:lnTo>
                <a:lnTo>
                  <a:pt x="2830" y="6730"/>
                </a:lnTo>
                <a:lnTo>
                  <a:pt x="2847" y="6727"/>
                </a:lnTo>
                <a:lnTo>
                  <a:pt x="2864" y="6724"/>
                </a:lnTo>
                <a:lnTo>
                  <a:pt x="2881" y="6718"/>
                </a:lnTo>
                <a:lnTo>
                  <a:pt x="2897" y="6711"/>
                </a:lnTo>
                <a:lnTo>
                  <a:pt x="2913" y="6702"/>
                </a:lnTo>
                <a:lnTo>
                  <a:pt x="2928" y="6692"/>
                </a:lnTo>
                <a:lnTo>
                  <a:pt x="2928" y="6692"/>
                </a:lnTo>
                <a:lnTo>
                  <a:pt x="2996" y="6643"/>
                </a:lnTo>
                <a:lnTo>
                  <a:pt x="3062" y="6592"/>
                </a:lnTo>
                <a:lnTo>
                  <a:pt x="3127" y="6542"/>
                </a:lnTo>
                <a:lnTo>
                  <a:pt x="3191" y="6492"/>
                </a:lnTo>
                <a:lnTo>
                  <a:pt x="3252" y="6442"/>
                </a:lnTo>
                <a:lnTo>
                  <a:pt x="3311" y="6394"/>
                </a:lnTo>
                <a:lnTo>
                  <a:pt x="3422" y="6301"/>
                </a:lnTo>
                <a:lnTo>
                  <a:pt x="3521" y="6216"/>
                </a:lnTo>
                <a:lnTo>
                  <a:pt x="3605" y="6141"/>
                </a:lnTo>
                <a:lnTo>
                  <a:pt x="3673" y="6078"/>
                </a:lnTo>
                <a:lnTo>
                  <a:pt x="3722" y="6032"/>
                </a:lnTo>
                <a:lnTo>
                  <a:pt x="3722" y="6032"/>
                </a:lnTo>
                <a:close/>
              </a:path>
            </a:pathLst>
          </a:custGeom>
          <a:solidFill>
            <a:schemeClr val="accent5"/>
          </a:solidFill>
          <a:ln>
            <a:noFill/>
          </a:ln>
        </p:spPr>
        <p:txBody>
          <a:bodyPr vert="horz" wrap="square" lIns="91440" tIns="45720" rIns="91440" bIns="45720" numCol="1" anchor="t" anchorCtr="0" compatLnSpc="1"/>
          <a:lstStyle/>
          <a:p>
            <a:endParaRPr lang="zh-CN" altLang="en-US"/>
          </a:p>
        </p:txBody>
      </p:sp>
      <p:sp>
        <p:nvSpPr>
          <p:cNvPr id="15" name="Freeform 6"/>
          <p:cNvSpPr/>
          <p:nvPr/>
        </p:nvSpPr>
        <p:spPr bwMode="auto">
          <a:xfrm>
            <a:off x="2873843" y="2825292"/>
            <a:ext cx="1851116" cy="2034498"/>
          </a:xfrm>
          <a:custGeom>
            <a:avLst/>
            <a:gdLst>
              <a:gd name="T0" fmla="*/ 500 w 6127"/>
              <a:gd name="T1" fmla="*/ 5577 h 6731"/>
              <a:gd name="T2" fmla="*/ 329 w 6127"/>
              <a:gd name="T3" fmla="*/ 5775 h 6731"/>
              <a:gd name="T4" fmla="*/ 315 w 6127"/>
              <a:gd name="T5" fmla="*/ 6011 h 6731"/>
              <a:gd name="T6" fmla="*/ 469 w 6127"/>
              <a:gd name="T7" fmla="*/ 6316 h 6731"/>
              <a:gd name="T8" fmla="*/ 735 w 6127"/>
              <a:gd name="T9" fmla="*/ 6566 h 6731"/>
              <a:gd name="T10" fmla="*/ 1038 w 6127"/>
              <a:gd name="T11" fmla="*/ 6676 h 6731"/>
              <a:gd name="T12" fmla="*/ 1257 w 6127"/>
              <a:gd name="T13" fmla="*/ 6634 h 6731"/>
              <a:gd name="T14" fmla="*/ 1445 w 6127"/>
              <a:gd name="T15" fmla="*/ 6411 h 6731"/>
              <a:gd name="T16" fmla="*/ 1602 w 6127"/>
              <a:gd name="T17" fmla="*/ 6011 h 6731"/>
              <a:gd name="T18" fmla="*/ 1746 w 6127"/>
              <a:gd name="T19" fmla="*/ 5774 h 6731"/>
              <a:gd name="T20" fmla="*/ 1922 w 6127"/>
              <a:gd name="T21" fmla="*/ 5647 h 6731"/>
              <a:gd name="T22" fmla="*/ 2147 w 6127"/>
              <a:gd name="T23" fmla="*/ 5607 h 6731"/>
              <a:gd name="T24" fmla="*/ 2388 w 6127"/>
              <a:gd name="T25" fmla="*/ 5673 h 6731"/>
              <a:gd name="T26" fmla="*/ 2653 w 6127"/>
              <a:gd name="T27" fmla="*/ 5866 h 6731"/>
              <a:gd name="T28" fmla="*/ 3229 w 6127"/>
              <a:gd name="T29" fmla="*/ 6526 h 6731"/>
              <a:gd name="T30" fmla="*/ 3430 w 6127"/>
              <a:gd name="T31" fmla="*/ 6724 h 6731"/>
              <a:gd name="T32" fmla="*/ 3608 w 6127"/>
              <a:gd name="T33" fmla="*/ 6688 h 6731"/>
              <a:gd name="T34" fmla="*/ 5790 w 6127"/>
              <a:gd name="T35" fmla="*/ 4480 h 6731"/>
              <a:gd name="T36" fmla="*/ 5983 w 6127"/>
              <a:gd name="T37" fmla="*/ 4145 h 6731"/>
              <a:gd name="T38" fmla="*/ 6094 w 6127"/>
              <a:gd name="T39" fmla="*/ 3783 h 6731"/>
              <a:gd name="T40" fmla="*/ 6126 w 6127"/>
              <a:gd name="T41" fmla="*/ 3408 h 6731"/>
              <a:gd name="T42" fmla="*/ 6077 w 6127"/>
              <a:gd name="T43" fmla="*/ 3036 h 6731"/>
              <a:gd name="T44" fmla="*/ 5947 w 6127"/>
              <a:gd name="T45" fmla="*/ 2678 h 6731"/>
              <a:gd name="T46" fmla="*/ 5736 w 6127"/>
              <a:gd name="T47" fmla="*/ 2350 h 6731"/>
              <a:gd name="T48" fmla="*/ 3414 w 6127"/>
              <a:gd name="T49" fmla="*/ 26 h 6731"/>
              <a:gd name="T50" fmla="*/ 3262 w 6127"/>
              <a:gd name="T51" fmla="*/ 7 h 6731"/>
              <a:gd name="T52" fmla="*/ 2936 w 6127"/>
              <a:gd name="T53" fmla="*/ 239 h 6731"/>
              <a:gd name="T54" fmla="*/ 2374 w 6127"/>
              <a:gd name="T55" fmla="*/ 732 h 6731"/>
              <a:gd name="T56" fmla="*/ 2234 w 6127"/>
              <a:gd name="T57" fmla="*/ 931 h 6731"/>
              <a:gd name="T58" fmla="*/ 2238 w 6127"/>
              <a:gd name="T59" fmla="*/ 1017 h 6731"/>
              <a:gd name="T60" fmla="*/ 2405 w 6127"/>
              <a:gd name="T61" fmla="*/ 1118 h 6731"/>
              <a:gd name="T62" fmla="*/ 2768 w 6127"/>
              <a:gd name="T63" fmla="*/ 1259 h 6731"/>
              <a:gd name="T64" fmla="*/ 3012 w 6127"/>
              <a:gd name="T65" fmla="*/ 1409 h 6731"/>
              <a:gd name="T66" fmla="*/ 3180 w 6127"/>
              <a:gd name="T67" fmla="*/ 1599 h 6731"/>
              <a:gd name="T68" fmla="*/ 3273 w 6127"/>
              <a:gd name="T69" fmla="*/ 1832 h 6731"/>
              <a:gd name="T70" fmla="*/ 3297 w 6127"/>
              <a:gd name="T71" fmla="*/ 2065 h 6731"/>
              <a:gd name="T72" fmla="*/ 3252 w 6127"/>
              <a:gd name="T73" fmla="*/ 2318 h 6731"/>
              <a:gd name="T74" fmla="*/ 3134 w 6127"/>
              <a:gd name="T75" fmla="*/ 2565 h 6731"/>
              <a:gd name="T76" fmla="*/ 2943 w 6127"/>
              <a:gd name="T77" fmla="*/ 2807 h 6731"/>
              <a:gd name="T78" fmla="*/ 2730 w 6127"/>
              <a:gd name="T79" fmla="*/ 2995 h 6731"/>
              <a:gd name="T80" fmla="*/ 2484 w 6127"/>
              <a:gd name="T81" fmla="*/ 3138 h 6731"/>
              <a:gd name="T82" fmla="*/ 2233 w 6127"/>
              <a:gd name="T83" fmla="*/ 3207 h 6731"/>
              <a:gd name="T84" fmla="*/ 2003 w 6127"/>
              <a:gd name="T85" fmla="*/ 3206 h 6731"/>
              <a:gd name="T86" fmla="*/ 1755 w 6127"/>
              <a:gd name="T87" fmla="*/ 3135 h 6731"/>
              <a:gd name="T88" fmla="*/ 1551 w 6127"/>
              <a:gd name="T89" fmla="*/ 2993 h 6731"/>
              <a:gd name="T90" fmla="*/ 1388 w 6127"/>
              <a:gd name="T91" fmla="*/ 2774 h 6731"/>
              <a:gd name="T92" fmla="*/ 1244 w 6127"/>
              <a:gd name="T93" fmla="*/ 2435 h 6731"/>
              <a:gd name="T94" fmla="*/ 1132 w 6127"/>
              <a:gd name="T95" fmla="*/ 2186 h 6731"/>
              <a:gd name="T96" fmla="*/ 1033 w 6127"/>
              <a:gd name="T97" fmla="*/ 2144 h 6731"/>
              <a:gd name="T98" fmla="*/ 856 w 6127"/>
              <a:gd name="T99" fmla="*/ 2230 h 6731"/>
              <a:gd name="T100" fmla="*/ 636 w 6127"/>
              <a:gd name="T101" fmla="*/ 2441 h 6731"/>
              <a:gd name="T102" fmla="*/ 199 w 6127"/>
              <a:gd name="T103" fmla="*/ 3000 h 6731"/>
              <a:gd name="T104" fmla="*/ 0 w 6127"/>
              <a:gd name="T105" fmla="*/ 3324 h 6731"/>
              <a:gd name="T106" fmla="*/ 45 w 6127"/>
              <a:gd name="T107" fmla="*/ 3451 h 6731"/>
              <a:gd name="T108" fmla="*/ 582 w 6127"/>
              <a:gd name="T109" fmla="*/ 3838 h 6731"/>
              <a:gd name="T110" fmla="*/ 1065 w 6127"/>
              <a:gd name="T111" fmla="*/ 4244 h 6731"/>
              <a:gd name="T112" fmla="*/ 1274 w 6127"/>
              <a:gd name="T113" fmla="*/ 4503 h 6731"/>
              <a:gd name="T114" fmla="*/ 1365 w 6127"/>
              <a:gd name="T115" fmla="*/ 4727 h 6731"/>
              <a:gd name="T116" fmla="*/ 1362 w 6127"/>
              <a:gd name="T117" fmla="*/ 4986 h 6731"/>
              <a:gd name="T118" fmla="*/ 1274 w 6127"/>
              <a:gd name="T119" fmla="*/ 5167 h 6731"/>
              <a:gd name="T120" fmla="*/ 1117 w 6127"/>
              <a:gd name="T121" fmla="*/ 5307 h 6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27" h="6731">
                <a:moveTo>
                  <a:pt x="806" y="5445"/>
                </a:moveTo>
                <a:lnTo>
                  <a:pt x="806" y="5445"/>
                </a:lnTo>
                <a:lnTo>
                  <a:pt x="709" y="5480"/>
                </a:lnTo>
                <a:lnTo>
                  <a:pt x="662" y="5498"/>
                </a:lnTo>
                <a:lnTo>
                  <a:pt x="614" y="5518"/>
                </a:lnTo>
                <a:lnTo>
                  <a:pt x="614" y="5518"/>
                </a:lnTo>
                <a:lnTo>
                  <a:pt x="573" y="5537"/>
                </a:lnTo>
                <a:lnTo>
                  <a:pt x="534" y="5558"/>
                </a:lnTo>
                <a:lnTo>
                  <a:pt x="500" y="5577"/>
                </a:lnTo>
                <a:lnTo>
                  <a:pt x="469" y="5597"/>
                </a:lnTo>
                <a:lnTo>
                  <a:pt x="442" y="5618"/>
                </a:lnTo>
                <a:lnTo>
                  <a:pt x="418" y="5639"/>
                </a:lnTo>
                <a:lnTo>
                  <a:pt x="397" y="5660"/>
                </a:lnTo>
                <a:lnTo>
                  <a:pt x="379" y="5682"/>
                </a:lnTo>
                <a:lnTo>
                  <a:pt x="363" y="5704"/>
                </a:lnTo>
                <a:lnTo>
                  <a:pt x="350" y="5727"/>
                </a:lnTo>
                <a:lnTo>
                  <a:pt x="339" y="5750"/>
                </a:lnTo>
                <a:lnTo>
                  <a:pt x="329" y="5775"/>
                </a:lnTo>
                <a:lnTo>
                  <a:pt x="323" y="5800"/>
                </a:lnTo>
                <a:lnTo>
                  <a:pt x="316" y="5826"/>
                </a:lnTo>
                <a:lnTo>
                  <a:pt x="312" y="5852"/>
                </a:lnTo>
                <a:lnTo>
                  <a:pt x="308" y="5880"/>
                </a:lnTo>
                <a:lnTo>
                  <a:pt x="308" y="5880"/>
                </a:lnTo>
                <a:lnTo>
                  <a:pt x="306" y="5912"/>
                </a:lnTo>
                <a:lnTo>
                  <a:pt x="306" y="5945"/>
                </a:lnTo>
                <a:lnTo>
                  <a:pt x="310" y="5977"/>
                </a:lnTo>
                <a:lnTo>
                  <a:pt x="315" y="6011"/>
                </a:lnTo>
                <a:lnTo>
                  <a:pt x="323" y="6044"/>
                </a:lnTo>
                <a:lnTo>
                  <a:pt x="332" y="6077"/>
                </a:lnTo>
                <a:lnTo>
                  <a:pt x="344" y="6112"/>
                </a:lnTo>
                <a:lnTo>
                  <a:pt x="359" y="6145"/>
                </a:lnTo>
                <a:lnTo>
                  <a:pt x="377" y="6179"/>
                </a:lnTo>
                <a:lnTo>
                  <a:pt x="396" y="6212"/>
                </a:lnTo>
                <a:lnTo>
                  <a:pt x="418" y="6247"/>
                </a:lnTo>
                <a:lnTo>
                  <a:pt x="442" y="6282"/>
                </a:lnTo>
                <a:lnTo>
                  <a:pt x="469" y="6316"/>
                </a:lnTo>
                <a:lnTo>
                  <a:pt x="498" y="6351"/>
                </a:lnTo>
                <a:lnTo>
                  <a:pt x="530" y="6386"/>
                </a:lnTo>
                <a:lnTo>
                  <a:pt x="563" y="6420"/>
                </a:lnTo>
                <a:lnTo>
                  <a:pt x="563" y="6420"/>
                </a:lnTo>
                <a:lnTo>
                  <a:pt x="598" y="6454"/>
                </a:lnTo>
                <a:lnTo>
                  <a:pt x="632" y="6485"/>
                </a:lnTo>
                <a:lnTo>
                  <a:pt x="667" y="6515"/>
                </a:lnTo>
                <a:lnTo>
                  <a:pt x="702" y="6541"/>
                </a:lnTo>
                <a:lnTo>
                  <a:pt x="735" y="6566"/>
                </a:lnTo>
                <a:lnTo>
                  <a:pt x="770" y="6587"/>
                </a:lnTo>
                <a:lnTo>
                  <a:pt x="805" y="6607"/>
                </a:lnTo>
                <a:lnTo>
                  <a:pt x="838" y="6624"/>
                </a:lnTo>
                <a:lnTo>
                  <a:pt x="872" y="6638"/>
                </a:lnTo>
                <a:lnTo>
                  <a:pt x="906" y="6651"/>
                </a:lnTo>
                <a:lnTo>
                  <a:pt x="939" y="6661"/>
                </a:lnTo>
                <a:lnTo>
                  <a:pt x="973" y="6669"/>
                </a:lnTo>
                <a:lnTo>
                  <a:pt x="1005" y="6674"/>
                </a:lnTo>
                <a:lnTo>
                  <a:pt x="1038" y="6676"/>
                </a:lnTo>
                <a:lnTo>
                  <a:pt x="1071" y="6677"/>
                </a:lnTo>
                <a:lnTo>
                  <a:pt x="1104" y="6675"/>
                </a:lnTo>
                <a:lnTo>
                  <a:pt x="1104" y="6675"/>
                </a:lnTo>
                <a:lnTo>
                  <a:pt x="1131" y="6672"/>
                </a:lnTo>
                <a:lnTo>
                  <a:pt x="1158" y="6666"/>
                </a:lnTo>
                <a:lnTo>
                  <a:pt x="1184" y="6661"/>
                </a:lnTo>
                <a:lnTo>
                  <a:pt x="1209" y="6653"/>
                </a:lnTo>
                <a:lnTo>
                  <a:pt x="1233" y="6645"/>
                </a:lnTo>
                <a:lnTo>
                  <a:pt x="1257" y="6634"/>
                </a:lnTo>
                <a:lnTo>
                  <a:pt x="1279" y="6620"/>
                </a:lnTo>
                <a:lnTo>
                  <a:pt x="1301" y="6605"/>
                </a:lnTo>
                <a:lnTo>
                  <a:pt x="1324" y="6586"/>
                </a:lnTo>
                <a:lnTo>
                  <a:pt x="1344" y="6566"/>
                </a:lnTo>
                <a:lnTo>
                  <a:pt x="1365" y="6541"/>
                </a:lnTo>
                <a:lnTo>
                  <a:pt x="1386" y="6514"/>
                </a:lnTo>
                <a:lnTo>
                  <a:pt x="1406" y="6483"/>
                </a:lnTo>
                <a:lnTo>
                  <a:pt x="1426" y="6449"/>
                </a:lnTo>
                <a:lnTo>
                  <a:pt x="1445" y="6411"/>
                </a:lnTo>
                <a:lnTo>
                  <a:pt x="1465" y="6368"/>
                </a:lnTo>
                <a:lnTo>
                  <a:pt x="1465" y="6368"/>
                </a:lnTo>
                <a:lnTo>
                  <a:pt x="1484" y="6322"/>
                </a:lnTo>
                <a:lnTo>
                  <a:pt x="1504" y="6274"/>
                </a:lnTo>
                <a:lnTo>
                  <a:pt x="1538" y="6178"/>
                </a:lnTo>
                <a:lnTo>
                  <a:pt x="1538" y="6178"/>
                </a:lnTo>
                <a:lnTo>
                  <a:pt x="1569" y="6095"/>
                </a:lnTo>
                <a:lnTo>
                  <a:pt x="1585" y="6053"/>
                </a:lnTo>
                <a:lnTo>
                  <a:pt x="1602" y="6011"/>
                </a:lnTo>
                <a:lnTo>
                  <a:pt x="1622" y="5969"/>
                </a:lnTo>
                <a:lnTo>
                  <a:pt x="1642" y="5926"/>
                </a:lnTo>
                <a:lnTo>
                  <a:pt x="1665" y="5886"/>
                </a:lnTo>
                <a:lnTo>
                  <a:pt x="1677" y="5866"/>
                </a:lnTo>
                <a:lnTo>
                  <a:pt x="1690" y="5846"/>
                </a:lnTo>
                <a:lnTo>
                  <a:pt x="1703" y="5828"/>
                </a:lnTo>
                <a:lnTo>
                  <a:pt x="1717" y="5809"/>
                </a:lnTo>
                <a:lnTo>
                  <a:pt x="1731" y="5791"/>
                </a:lnTo>
                <a:lnTo>
                  <a:pt x="1746" y="5774"/>
                </a:lnTo>
                <a:lnTo>
                  <a:pt x="1763" y="5756"/>
                </a:lnTo>
                <a:lnTo>
                  <a:pt x="1780" y="5740"/>
                </a:lnTo>
                <a:lnTo>
                  <a:pt x="1797" y="5724"/>
                </a:lnTo>
                <a:lnTo>
                  <a:pt x="1816" y="5710"/>
                </a:lnTo>
                <a:lnTo>
                  <a:pt x="1835" y="5695"/>
                </a:lnTo>
                <a:lnTo>
                  <a:pt x="1856" y="5682"/>
                </a:lnTo>
                <a:lnTo>
                  <a:pt x="1876" y="5670"/>
                </a:lnTo>
                <a:lnTo>
                  <a:pt x="1899" y="5658"/>
                </a:lnTo>
                <a:lnTo>
                  <a:pt x="1922" y="5647"/>
                </a:lnTo>
                <a:lnTo>
                  <a:pt x="1946" y="5637"/>
                </a:lnTo>
                <a:lnTo>
                  <a:pt x="1972" y="5628"/>
                </a:lnTo>
                <a:lnTo>
                  <a:pt x="1998" y="5621"/>
                </a:lnTo>
                <a:lnTo>
                  <a:pt x="1998" y="5621"/>
                </a:lnTo>
                <a:lnTo>
                  <a:pt x="2028" y="5614"/>
                </a:lnTo>
                <a:lnTo>
                  <a:pt x="2058" y="5610"/>
                </a:lnTo>
                <a:lnTo>
                  <a:pt x="2089" y="5607"/>
                </a:lnTo>
                <a:lnTo>
                  <a:pt x="2118" y="5606"/>
                </a:lnTo>
                <a:lnTo>
                  <a:pt x="2147" y="5607"/>
                </a:lnTo>
                <a:lnTo>
                  <a:pt x="2175" y="5609"/>
                </a:lnTo>
                <a:lnTo>
                  <a:pt x="2204" y="5612"/>
                </a:lnTo>
                <a:lnTo>
                  <a:pt x="2232" y="5618"/>
                </a:lnTo>
                <a:lnTo>
                  <a:pt x="2259" y="5624"/>
                </a:lnTo>
                <a:lnTo>
                  <a:pt x="2286" y="5632"/>
                </a:lnTo>
                <a:lnTo>
                  <a:pt x="2312" y="5640"/>
                </a:lnTo>
                <a:lnTo>
                  <a:pt x="2338" y="5651"/>
                </a:lnTo>
                <a:lnTo>
                  <a:pt x="2363" y="5662"/>
                </a:lnTo>
                <a:lnTo>
                  <a:pt x="2388" y="5673"/>
                </a:lnTo>
                <a:lnTo>
                  <a:pt x="2412" y="5686"/>
                </a:lnTo>
                <a:lnTo>
                  <a:pt x="2435" y="5699"/>
                </a:lnTo>
                <a:lnTo>
                  <a:pt x="2458" y="5712"/>
                </a:lnTo>
                <a:lnTo>
                  <a:pt x="2480" y="5726"/>
                </a:lnTo>
                <a:lnTo>
                  <a:pt x="2521" y="5755"/>
                </a:lnTo>
                <a:lnTo>
                  <a:pt x="2559" y="5783"/>
                </a:lnTo>
                <a:lnTo>
                  <a:pt x="2595" y="5813"/>
                </a:lnTo>
                <a:lnTo>
                  <a:pt x="2626" y="5840"/>
                </a:lnTo>
                <a:lnTo>
                  <a:pt x="2653" y="5866"/>
                </a:lnTo>
                <a:lnTo>
                  <a:pt x="2697" y="5908"/>
                </a:lnTo>
                <a:lnTo>
                  <a:pt x="2697" y="5908"/>
                </a:lnTo>
                <a:lnTo>
                  <a:pt x="2743" y="5956"/>
                </a:lnTo>
                <a:lnTo>
                  <a:pt x="2803" y="6021"/>
                </a:lnTo>
                <a:lnTo>
                  <a:pt x="2873" y="6099"/>
                </a:lnTo>
                <a:lnTo>
                  <a:pt x="2953" y="6191"/>
                </a:lnTo>
                <a:lnTo>
                  <a:pt x="3040" y="6294"/>
                </a:lnTo>
                <a:lnTo>
                  <a:pt x="3133" y="6406"/>
                </a:lnTo>
                <a:lnTo>
                  <a:pt x="3229" y="6526"/>
                </a:lnTo>
                <a:lnTo>
                  <a:pt x="3277" y="6588"/>
                </a:lnTo>
                <a:lnTo>
                  <a:pt x="3326" y="6652"/>
                </a:lnTo>
                <a:lnTo>
                  <a:pt x="3326" y="6652"/>
                </a:lnTo>
                <a:lnTo>
                  <a:pt x="3340" y="6670"/>
                </a:lnTo>
                <a:lnTo>
                  <a:pt x="3356" y="6685"/>
                </a:lnTo>
                <a:lnTo>
                  <a:pt x="3374" y="6698"/>
                </a:lnTo>
                <a:lnTo>
                  <a:pt x="3391" y="6709"/>
                </a:lnTo>
                <a:lnTo>
                  <a:pt x="3411" y="6717"/>
                </a:lnTo>
                <a:lnTo>
                  <a:pt x="3430" y="6724"/>
                </a:lnTo>
                <a:lnTo>
                  <a:pt x="3451" y="6728"/>
                </a:lnTo>
                <a:lnTo>
                  <a:pt x="3471" y="6731"/>
                </a:lnTo>
                <a:lnTo>
                  <a:pt x="3492" y="6731"/>
                </a:lnTo>
                <a:lnTo>
                  <a:pt x="3512" y="6729"/>
                </a:lnTo>
                <a:lnTo>
                  <a:pt x="3532" y="6726"/>
                </a:lnTo>
                <a:lnTo>
                  <a:pt x="3553" y="6720"/>
                </a:lnTo>
                <a:lnTo>
                  <a:pt x="3572" y="6712"/>
                </a:lnTo>
                <a:lnTo>
                  <a:pt x="3590" y="6701"/>
                </a:lnTo>
                <a:lnTo>
                  <a:pt x="3608" y="6688"/>
                </a:lnTo>
                <a:lnTo>
                  <a:pt x="3625" y="6674"/>
                </a:lnTo>
                <a:lnTo>
                  <a:pt x="5617" y="4683"/>
                </a:lnTo>
                <a:lnTo>
                  <a:pt x="5617" y="4683"/>
                </a:lnTo>
                <a:lnTo>
                  <a:pt x="5648" y="4650"/>
                </a:lnTo>
                <a:lnTo>
                  <a:pt x="5678" y="4617"/>
                </a:lnTo>
                <a:lnTo>
                  <a:pt x="5708" y="4584"/>
                </a:lnTo>
                <a:lnTo>
                  <a:pt x="5736" y="4550"/>
                </a:lnTo>
                <a:lnTo>
                  <a:pt x="5763" y="4516"/>
                </a:lnTo>
                <a:lnTo>
                  <a:pt x="5790" y="4480"/>
                </a:lnTo>
                <a:lnTo>
                  <a:pt x="5815" y="4445"/>
                </a:lnTo>
                <a:lnTo>
                  <a:pt x="5840" y="4408"/>
                </a:lnTo>
                <a:lnTo>
                  <a:pt x="5863" y="4373"/>
                </a:lnTo>
                <a:lnTo>
                  <a:pt x="5885" y="4336"/>
                </a:lnTo>
                <a:lnTo>
                  <a:pt x="5907" y="4298"/>
                </a:lnTo>
                <a:lnTo>
                  <a:pt x="5928" y="4260"/>
                </a:lnTo>
                <a:lnTo>
                  <a:pt x="5947" y="4222"/>
                </a:lnTo>
                <a:lnTo>
                  <a:pt x="5966" y="4184"/>
                </a:lnTo>
                <a:lnTo>
                  <a:pt x="5983" y="4145"/>
                </a:lnTo>
                <a:lnTo>
                  <a:pt x="5999" y="4106"/>
                </a:lnTo>
                <a:lnTo>
                  <a:pt x="6014" y="4066"/>
                </a:lnTo>
                <a:lnTo>
                  <a:pt x="6028" y="4027"/>
                </a:lnTo>
                <a:lnTo>
                  <a:pt x="6042" y="3987"/>
                </a:lnTo>
                <a:lnTo>
                  <a:pt x="6054" y="3946"/>
                </a:lnTo>
                <a:lnTo>
                  <a:pt x="6066" y="3906"/>
                </a:lnTo>
                <a:lnTo>
                  <a:pt x="6077" y="3864"/>
                </a:lnTo>
                <a:lnTo>
                  <a:pt x="6086" y="3824"/>
                </a:lnTo>
                <a:lnTo>
                  <a:pt x="6094" y="3783"/>
                </a:lnTo>
                <a:lnTo>
                  <a:pt x="6102" y="3742"/>
                </a:lnTo>
                <a:lnTo>
                  <a:pt x="6109" y="3700"/>
                </a:lnTo>
                <a:lnTo>
                  <a:pt x="6114" y="3659"/>
                </a:lnTo>
                <a:lnTo>
                  <a:pt x="6118" y="3617"/>
                </a:lnTo>
                <a:lnTo>
                  <a:pt x="6123" y="3575"/>
                </a:lnTo>
                <a:lnTo>
                  <a:pt x="6125" y="3534"/>
                </a:lnTo>
                <a:lnTo>
                  <a:pt x="6126" y="3492"/>
                </a:lnTo>
                <a:lnTo>
                  <a:pt x="6127" y="3449"/>
                </a:lnTo>
                <a:lnTo>
                  <a:pt x="6126" y="3408"/>
                </a:lnTo>
                <a:lnTo>
                  <a:pt x="6125" y="3366"/>
                </a:lnTo>
                <a:lnTo>
                  <a:pt x="6123" y="3325"/>
                </a:lnTo>
                <a:lnTo>
                  <a:pt x="6118" y="3283"/>
                </a:lnTo>
                <a:lnTo>
                  <a:pt x="6114" y="3241"/>
                </a:lnTo>
                <a:lnTo>
                  <a:pt x="6109" y="3200"/>
                </a:lnTo>
                <a:lnTo>
                  <a:pt x="6102" y="3158"/>
                </a:lnTo>
                <a:lnTo>
                  <a:pt x="6094" y="3117"/>
                </a:lnTo>
                <a:lnTo>
                  <a:pt x="6086" y="3076"/>
                </a:lnTo>
                <a:lnTo>
                  <a:pt x="6077" y="3036"/>
                </a:lnTo>
                <a:lnTo>
                  <a:pt x="6066" y="2994"/>
                </a:lnTo>
                <a:lnTo>
                  <a:pt x="6054" y="2954"/>
                </a:lnTo>
                <a:lnTo>
                  <a:pt x="6042" y="2913"/>
                </a:lnTo>
                <a:lnTo>
                  <a:pt x="6028" y="2873"/>
                </a:lnTo>
                <a:lnTo>
                  <a:pt x="6014" y="2834"/>
                </a:lnTo>
                <a:lnTo>
                  <a:pt x="5999" y="2794"/>
                </a:lnTo>
                <a:lnTo>
                  <a:pt x="5983" y="2755"/>
                </a:lnTo>
                <a:lnTo>
                  <a:pt x="5966" y="2716"/>
                </a:lnTo>
                <a:lnTo>
                  <a:pt x="5947" y="2678"/>
                </a:lnTo>
                <a:lnTo>
                  <a:pt x="5928" y="2640"/>
                </a:lnTo>
                <a:lnTo>
                  <a:pt x="5907" y="2602"/>
                </a:lnTo>
                <a:lnTo>
                  <a:pt x="5885" y="2564"/>
                </a:lnTo>
                <a:lnTo>
                  <a:pt x="5863" y="2527"/>
                </a:lnTo>
                <a:lnTo>
                  <a:pt x="5840" y="2492"/>
                </a:lnTo>
                <a:lnTo>
                  <a:pt x="5815" y="2455"/>
                </a:lnTo>
                <a:lnTo>
                  <a:pt x="5790" y="2420"/>
                </a:lnTo>
                <a:lnTo>
                  <a:pt x="5763" y="2384"/>
                </a:lnTo>
                <a:lnTo>
                  <a:pt x="5736" y="2350"/>
                </a:lnTo>
                <a:lnTo>
                  <a:pt x="5708" y="2316"/>
                </a:lnTo>
                <a:lnTo>
                  <a:pt x="5678" y="2283"/>
                </a:lnTo>
                <a:lnTo>
                  <a:pt x="5648" y="2250"/>
                </a:lnTo>
                <a:lnTo>
                  <a:pt x="5617" y="2217"/>
                </a:lnTo>
                <a:lnTo>
                  <a:pt x="3456" y="58"/>
                </a:lnTo>
                <a:lnTo>
                  <a:pt x="3456" y="58"/>
                </a:lnTo>
                <a:lnTo>
                  <a:pt x="3443" y="45"/>
                </a:lnTo>
                <a:lnTo>
                  <a:pt x="3429" y="34"/>
                </a:lnTo>
                <a:lnTo>
                  <a:pt x="3414" y="26"/>
                </a:lnTo>
                <a:lnTo>
                  <a:pt x="3398" y="18"/>
                </a:lnTo>
                <a:lnTo>
                  <a:pt x="3381" y="11"/>
                </a:lnTo>
                <a:lnTo>
                  <a:pt x="3365" y="6"/>
                </a:lnTo>
                <a:lnTo>
                  <a:pt x="3348" y="3"/>
                </a:lnTo>
                <a:lnTo>
                  <a:pt x="3330" y="1"/>
                </a:lnTo>
                <a:lnTo>
                  <a:pt x="3314" y="0"/>
                </a:lnTo>
                <a:lnTo>
                  <a:pt x="3297" y="1"/>
                </a:lnTo>
                <a:lnTo>
                  <a:pt x="3280" y="4"/>
                </a:lnTo>
                <a:lnTo>
                  <a:pt x="3262" y="7"/>
                </a:lnTo>
                <a:lnTo>
                  <a:pt x="3246" y="13"/>
                </a:lnTo>
                <a:lnTo>
                  <a:pt x="3230" y="20"/>
                </a:lnTo>
                <a:lnTo>
                  <a:pt x="3213" y="29"/>
                </a:lnTo>
                <a:lnTo>
                  <a:pt x="3198" y="39"/>
                </a:lnTo>
                <a:lnTo>
                  <a:pt x="3198" y="39"/>
                </a:lnTo>
                <a:lnTo>
                  <a:pt x="3131" y="88"/>
                </a:lnTo>
                <a:lnTo>
                  <a:pt x="3064" y="139"/>
                </a:lnTo>
                <a:lnTo>
                  <a:pt x="2999" y="189"/>
                </a:lnTo>
                <a:lnTo>
                  <a:pt x="2936" y="239"/>
                </a:lnTo>
                <a:lnTo>
                  <a:pt x="2874" y="289"/>
                </a:lnTo>
                <a:lnTo>
                  <a:pt x="2815" y="337"/>
                </a:lnTo>
                <a:lnTo>
                  <a:pt x="2704" y="430"/>
                </a:lnTo>
                <a:lnTo>
                  <a:pt x="2606" y="515"/>
                </a:lnTo>
                <a:lnTo>
                  <a:pt x="2521" y="590"/>
                </a:lnTo>
                <a:lnTo>
                  <a:pt x="2453" y="653"/>
                </a:lnTo>
                <a:lnTo>
                  <a:pt x="2404" y="699"/>
                </a:lnTo>
                <a:lnTo>
                  <a:pt x="2404" y="699"/>
                </a:lnTo>
                <a:lnTo>
                  <a:pt x="2374" y="732"/>
                </a:lnTo>
                <a:lnTo>
                  <a:pt x="2347" y="761"/>
                </a:lnTo>
                <a:lnTo>
                  <a:pt x="2323" y="788"/>
                </a:lnTo>
                <a:lnTo>
                  <a:pt x="2302" y="814"/>
                </a:lnTo>
                <a:lnTo>
                  <a:pt x="2284" y="838"/>
                </a:lnTo>
                <a:lnTo>
                  <a:pt x="2270" y="860"/>
                </a:lnTo>
                <a:lnTo>
                  <a:pt x="2258" y="880"/>
                </a:lnTo>
                <a:lnTo>
                  <a:pt x="2247" y="899"/>
                </a:lnTo>
                <a:lnTo>
                  <a:pt x="2239" y="916"/>
                </a:lnTo>
                <a:lnTo>
                  <a:pt x="2234" y="931"/>
                </a:lnTo>
                <a:lnTo>
                  <a:pt x="2230" y="945"/>
                </a:lnTo>
                <a:lnTo>
                  <a:pt x="2227" y="957"/>
                </a:lnTo>
                <a:lnTo>
                  <a:pt x="2226" y="968"/>
                </a:lnTo>
                <a:lnTo>
                  <a:pt x="2226" y="978"/>
                </a:lnTo>
                <a:lnTo>
                  <a:pt x="2226" y="987"/>
                </a:lnTo>
                <a:lnTo>
                  <a:pt x="2228" y="993"/>
                </a:lnTo>
                <a:lnTo>
                  <a:pt x="2228" y="993"/>
                </a:lnTo>
                <a:lnTo>
                  <a:pt x="2232" y="1005"/>
                </a:lnTo>
                <a:lnTo>
                  <a:pt x="2238" y="1017"/>
                </a:lnTo>
                <a:lnTo>
                  <a:pt x="2247" y="1028"/>
                </a:lnTo>
                <a:lnTo>
                  <a:pt x="2257" y="1039"/>
                </a:lnTo>
                <a:lnTo>
                  <a:pt x="2270" y="1048"/>
                </a:lnTo>
                <a:lnTo>
                  <a:pt x="2284" y="1059"/>
                </a:lnTo>
                <a:lnTo>
                  <a:pt x="2300" y="1069"/>
                </a:lnTo>
                <a:lnTo>
                  <a:pt x="2317" y="1079"/>
                </a:lnTo>
                <a:lnTo>
                  <a:pt x="2337" y="1088"/>
                </a:lnTo>
                <a:lnTo>
                  <a:pt x="2359" y="1098"/>
                </a:lnTo>
                <a:lnTo>
                  <a:pt x="2405" y="1118"/>
                </a:lnTo>
                <a:lnTo>
                  <a:pt x="2458" y="1138"/>
                </a:lnTo>
                <a:lnTo>
                  <a:pt x="2517" y="1160"/>
                </a:lnTo>
                <a:lnTo>
                  <a:pt x="2517" y="1160"/>
                </a:lnTo>
                <a:lnTo>
                  <a:pt x="2571" y="1179"/>
                </a:lnTo>
                <a:lnTo>
                  <a:pt x="2625" y="1199"/>
                </a:lnTo>
                <a:lnTo>
                  <a:pt x="2680" y="1221"/>
                </a:lnTo>
                <a:lnTo>
                  <a:pt x="2736" y="1244"/>
                </a:lnTo>
                <a:lnTo>
                  <a:pt x="2736" y="1244"/>
                </a:lnTo>
                <a:lnTo>
                  <a:pt x="2768" y="1259"/>
                </a:lnTo>
                <a:lnTo>
                  <a:pt x="2798" y="1274"/>
                </a:lnTo>
                <a:lnTo>
                  <a:pt x="2829" y="1289"/>
                </a:lnTo>
                <a:lnTo>
                  <a:pt x="2858" y="1305"/>
                </a:lnTo>
                <a:lnTo>
                  <a:pt x="2886" y="1321"/>
                </a:lnTo>
                <a:lnTo>
                  <a:pt x="2913" y="1338"/>
                </a:lnTo>
                <a:lnTo>
                  <a:pt x="2939" y="1355"/>
                </a:lnTo>
                <a:lnTo>
                  <a:pt x="2964" y="1372"/>
                </a:lnTo>
                <a:lnTo>
                  <a:pt x="2989" y="1391"/>
                </a:lnTo>
                <a:lnTo>
                  <a:pt x="3012" y="1409"/>
                </a:lnTo>
                <a:lnTo>
                  <a:pt x="3035" y="1429"/>
                </a:lnTo>
                <a:lnTo>
                  <a:pt x="3055" y="1448"/>
                </a:lnTo>
                <a:lnTo>
                  <a:pt x="3076" y="1468"/>
                </a:lnTo>
                <a:lnTo>
                  <a:pt x="3095" y="1488"/>
                </a:lnTo>
                <a:lnTo>
                  <a:pt x="3114" y="1510"/>
                </a:lnTo>
                <a:lnTo>
                  <a:pt x="3132" y="1532"/>
                </a:lnTo>
                <a:lnTo>
                  <a:pt x="3148" y="1553"/>
                </a:lnTo>
                <a:lnTo>
                  <a:pt x="3165" y="1576"/>
                </a:lnTo>
                <a:lnTo>
                  <a:pt x="3180" y="1599"/>
                </a:lnTo>
                <a:lnTo>
                  <a:pt x="3193" y="1623"/>
                </a:lnTo>
                <a:lnTo>
                  <a:pt x="3207" y="1646"/>
                </a:lnTo>
                <a:lnTo>
                  <a:pt x="3219" y="1671"/>
                </a:lnTo>
                <a:lnTo>
                  <a:pt x="3230" y="1697"/>
                </a:lnTo>
                <a:lnTo>
                  <a:pt x="3240" y="1722"/>
                </a:lnTo>
                <a:lnTo>
                  <a:pt x="3250" y="1749"/>
                </a:lnTo>
                <a:lnTo>
                  <a:pt x="3259" y="1777"/>
                </a:lnTo>
                <a:lnTo>
                  <a:pt x="3267" y="1804"/>
                </a:lnTo>
                <a:lnTo>
                  <a:pt x="3273" y="1832"/>
                </a:lnTo>
                <a:lnTo>
                  <a:pt x="3280" y="1861"/>
                </a:lnTo>
                <a:lnTo>
                  <a:pt x="3285" y="1890"/>
                </a:lnTo>
                <a:lnTo>
                  <a:pt x="3289" y="1921"/>
                </a:lnTo>
                <a:lnTo>
                  <a:pt x="3293" y="1951"/>
                </a:lnTo>
                <a:lnTo>
                  <a:pt x="3293" y="1951"/>
                </a:lnTo>
                <a:lnTo>
                  <a:pt x="3295" y="1979"/>
                </a:lnTo>
                <a:lnTo>
                  <a:pt x="3297" y="2008"/>
                </a:lnTo>
                <a:lnTo>
                  <a:pt x="3297" y="2037"/>
                </a:lnTo>
                <a:lnTo>
                  <a:pt x="3297" y="2065"/>
                </a:lnTo>
                <a:lnTo>
                  <a:pt x="3296" y="2093"/>
                </a:lnTo>
                <a:lnTo>
                  <a:pt x="3294" y="2121"/>
                </a:lnTo>
                <a:lnTo>
                  <a:pt x="3290" y="2149"/>
                </a:lnTo>
                <a:lnTo>
                  <a:pt x="3286" y="2178"/>
                </a:lnTo>
                <a:lnTo>
                  <a:pt x="3282" y="2206"/>
                </a:lnTo>
                <a:lnTo>
                  <a:pt x="3275" y="2234"/>
                </a:lnTo>
                <a:lnTo>
                  <a:pt x="3269" y="2262"/>
                </a:lnTo>
                <a:lnTo>
                  <a:pt x="3261" y="2290"/>
                </a:lnTo>
                <a:lnTo>
                  <a:pt x="3252" y="2318"/>
                </a:lnTo>
                <a:lnTo>
                  <a:pt x="3243" y="2345"/>
                </a:lnTo>
                <a:lnTo>
                  <a:pt x="3233" y="2374"/>
                </a:lnTo>
                <a:lnTo>
                  <a:pt x="3221" y="2402"/>
                </a:lnTo>
                <a:lnTo>
                  <a:pt x="3209" y="2429"/>
                </a:lnTo>
                <a:lnTo>
                  <a:pt x="3196" y="2456"/>
                </a:lnTo>
                <a:lnTo>
                  <a:pt x="3182" y="2484"/>
                </a:lnTo>
                <a:lnTo>
                  <a:pt x="3167" y="2511"/>
                </a:lnTo>
                <a:lnTo>
                  <a:pt x="3151" y="2538"/>
                </a:lnTo>
                <a:lnTo>
                  <a:pt x="3134" y="2565"/>
                </a:lnTo>
                <a:lnTo>
                  <a:pt x="3116" y="2592"/>
                </a:lnTo>
                <a:lnTo>
                  <a:pt x="3097" y="2619"/>
                </a:lnTo>
                <a:lnTo>
                  <a:pt x="3078" y="2647"/>
                </a:lnTo>
                <a:lnTo>
                  <a:pt x="3057" y="2674"/>
                </a:lnTo>
                <a:lnTo>
                  <a:pt x="3037" y="2701"/>
                </a:lnTo>
                <a:lnTo>
                  <a:pt x="3014" y="2727"/>
                </a:lnTo>
                <a:lnTo>
                  <a:pt x="2991" y="2754"/>
                </a:lnTo>
                <a:lnTo>
                  <a:pt x="2967" y="2781"/>
                </a:lnTo>
                <a:lnTo>
                  <a:pt x="2943" y="2807"/>
                </a:lnTo>
                <a:lnTo>
                  <a:pt x="2917" y="2833"/>
                </a:lnTo>
                <a:lnTo>
                  <a:pt x="2917" y="2833"/>
                </a:lnTo>
                <a:lnTo>
                  <a:pt x="2891" y="2859"/>
                </a:lnTo>
                <a:lnTo>
                  <a:pt x="2863" y="2884"/>
                </a:lnTo>
                <a:lnTo>
                  <a:pt x="2837" y="2908"/>
                </a:lnTo>
                <a:lnTo>
                  <a:pt x="2810" y="2932"/>
                </a:lnTo>
                <a:lnTo>
                  <a:pt x="2784" y="2953"/>
                </a:lnTo>
                <a:lnTo>
                  <a:pt x="2757" y="2975"/>
                </a:lnTo>
                <a:lnTo>
                  <a:pt x="2730" y="2995"/>
                </a:lnTo>
                <a:lnTo>
                  <a:pt x="2703" y="3015"/>
                </a:lnTo>
                <a:lnTo>
                  <a:pt x="2676" y="3033"/>
                </a:lnTo>
                <a:lnTo>
                  <a:pt x="2649" y="3051"/>
                </a:lnTo>
                <a:lnTo>
                  <a:pt x="2622" y="3068"/>
                </a:lnTo>
                <a:lnTo>
                  <a:pt x="2595" y="3083"/>
                </a:lnTo>
                <a:lnTo>
                  <a:pt x="2568" y="3098"/>
                </a:lnTo>
                <a:lnTo>
                  <a:pt x="2539" y="3112"/>
                </a:lnTo>
                <a:lnTo>
                  <a:pt x="2512" y="3125"/>
                </a:lnTo>
                <a:lnTo>
                  <a:pt x="2484" y="3138"/>
                </a:lnTo>
                <a:lnTo>
                  <a:pt x="2457" y="3149"/>
                </a:lnTo>
                <a:lnTo>
                  <a:pt x="2429" y="3160"/>
                </a:lnTo>
                <a:lnTo>
                  <a:pt x="2402" y="3170"/>
                </a:lnTo>
                <a:lnTo>
                  <a:pt x="2374" y="3177"/>
                </a:lnTo>
                <a:lnTo>
                  <a:pt x="2346" y="3186"/>
                </a:lnTo>
                <a:lnTo>
                  <a:pt x="2317" y="3193"/>
                </a:lnTo>
                <a:lnTo>
                  <a:pt x="2289" y="3198"/>
                </a:lnTo>
                <a:lnTo>
                  <a:pt x="2261" y="3203"/>
                </a:lnTo>
                <a:lnTo>
                  <a:pt x="2233" y="3207"/>
                </a:lnTo>
                <a:lnTo>
                  <a:pt x="2205" y="3210"/>
                </a:lnTo>
                <a:lnTo>
                  <a:pt x="2176" y="3212"/>
                </a:lnTo>
                <a:lnTo>
                  <a:pt x="2148" y="3213"/>
                </a:lnTo>
                <a:lnTo>
                  <a:pt x="2120" y="3214"/>
                </a:lnTo>
                <a:lnTo>
                  <a:pt x="2091" y="3213"/>
                </a:lnTo>
                <a:lnTo>
                  <a:pt x="2063" y="3212"/>
                </a:lnTo>
                <a:lnTo>
                  <a:pt x="2035" y="3210"/>
                </a:lnTo>
                <a:lnTo>
                  <a:pt x="2035" y="3210"/>
                </a:lnTo>
                <a:lnTo>
                  <a:pt x="2003" y="3206"/>
                </a:lnTo>
                <a:lnTo>
                  <a:pt x="1974" y="3201"/>
                </a:lnTo>
                <a:lnTo>
                  <a:pt x="1945" y="3196"/>
                </a:lnTo>
                <a:lnTo>
                  <a:pt x="1915" y="3190"/>
                </a:lnTo>
                <a:lnTo>
                  <a:pt x="1887" y="3183"/>
                </a:lnTo>
                <a:lnTo>
                  <a:pt x="1860" y="3175"/>
                </a:lnTo>
                <a:lnTo>
                  <a:pt x="1833" y="3167"/>
                </a:lnTo>
                <a:lnTo>
                  <a:pt x="1806" y="3157"/>
                </a:lnTo>
                <a:lnTo>
                  <a:pt x="1780" y="3147"/>
                </a:lnTo>
                <a:lnTo>
                  <a:pt x="1755" y="3135"/>
                </a:lnTo>
                <a:lnTo>
                  <a:pt x="1730" y="3123"/>
                </a:lnTo>
                <a:lnTo>
                  <a:pt x="1706" y="3110"/>
                </a:lnTo>
                <a:lnTo>
                  <a:pt x="1682" y="3096"/>
                </a:lnTo>
                <a:lnTo>
                  <a:pt x="1659" y="3081"/>
                </a:lnTo>
                <a:lnTo>
                  <a:pt x="1637" y="3066"/>
                </a:lnTo>
                <a:lnTo>
                  <a:pt x="1614" y="3049"/>
                </a:lnTo>
                <a:lnTo>
                  <a:pt x="1592" y="3031"/>
                </a:lnTo>
                <a:lnTo>
                  <a:pt x="1572" y="3013"/>
                </a:lnTo>
                <a:lnTo>
                  <a:pt x="1551" y="2993"/>
                </a:lnTo>
                <a:lnTo>
                  <a:pt x="1531" y="2973"/>
                </a:lnTo>
                <a:lnTo>
                  <a:pt x="1511" y="2951"/>
                </a:lnTo>
                <a:lnTo>
                  <a:pt x="1493" y="2928"/>
                </a:lnTo>
                <a:lnTo>
                  <a:pt x="1474" y="2906"/>
                </a:lnTo>
                <a:lnTo>
                  <a:pt x="1456" y="2882"/>
                </a:lnTo>
                <a:lnTo>
                  <a:pt x="1439" y="2856"/>
                </a:lnTo>
                <a:lnTo>
                  <a:pt x="1421" y="2830"/>
                </a:lnTo>
                <a:lnTo>
                  <a:pt x="1404" y="2803"/>
                </a:lnTo>
                <a:lnTo>
                  <a:pt x="1388" y="2774"/>
                </a:lnTo>
                <a:lnTo>
                  <a:pt x="1373" y="2745"/>
                </a:lnTo>
                <a:lnTo>
                  <a:pt x="1357" y="2716"/>
                </a:lnTo>
                <a:lnTo>
                  <a:pt x="1342" y="2684"/>
                </a:lnTo>
                <a:lnTo>
                  <a:pt x="1327" y="2653"/>
                </a:lnTo>
                <a:lnTo>
                  <a:pt x="1327" y="2653"/>
                </a:lnTo>
                <a:lnTo>
                  <a:pt x="1304" y="2597"/>
                </a:lnTo>
                <a:lnTo>
                  <a:pt x="1283" y="2543"/>
                </a:lnTo>
                <a:lnTo>
                  <a:pt x="1263" y="2488"/>
                </a:lnTo>
                <a:lnTo>
                  <a:pt x="1244" y="2435"/>
                </a:lnTo>
                <a:lnTo>
                  <a:pt x="1244" y="2435"/>
                </a:lnTo>
                <a:lnTo>
                  <a:pt x="1222" y="2377"/>
                </a:lnTo>
                <a:lnTo>
                  <a:pt x="1201" y="2323"/>
                </a:lnTo>
                <a:lnTo>
                  <a:pt x="1182" y="2275"/>
                </a:lnTo>
                <a:lnTo>
                  <a:pt x="1172" y="2254"/>
                </a:lnTo>
                <a:lnTo>
                  <a:pt x="1162" y="2235"/>
                </a:lnTo>
                <a:lnTo>
                  <a:pt x="1153" y="2216"/>
                </a:lnTo>
                <a:lnTo>
                  <a:pt x="1142" y="2200"/>
                </a:lnTo>
                <a:lnTo>
                  <a:pt x="1132" y="2186"/>
                </a:lnTo>
                <a:lnTo>
                  <a:pt x="1121" y="2174"/>
                </a:lnTo>
                <a:lnTo>
                  <a:pt x="1110" y="2163"/>
                </a:lnTo>
                <a:lnTo>
                  <a:pt x="1099" y="2156"/>
                </a:lnTo>
                <a:lnTo>
                  <a:pt x="1089" y="2149"/>
                </a:lnTo>
                <a:lnTo>
                  <a:pt x="1077" y="2145"/>
                </a:lnTo>
                <a:lnTo>
                  <a:pt x="1077" y="2145"/>
                </a:lnTo>
                <a:lnTo>
                  <a:pt x="1064" y="2143"/>
                </a:lnTo>
                <a:lnTo>
                  <a:pt x="1050" y="2142"/>
                </a:lnTo>
                <a:lnTo>
                  <a:pt x="1033" y="2144"/>
                </a:lnTo>
                <a:lnTo>
                  <a:pt x="1017" y="2146"/>
                </a:lnTo>
                <a:lnTo>
                  <a:pt x="1000" y="2151"/>
                </a:lnTo>
                <a:lnTo>
                  <a:pt x="981" y="2158"/>
                </a:lnTo>
                <a:lnTo>
                  <a:pt x="962" y="2165"/>
                </a:lnTo>
                <a:lnTo>
                  <a:pt x="942" y="2175"/>
                </a:lnTo>
                <a:lnTo>
                  <a:pt x="922" y="2187"/>
                </a:lnTo>
                <a:lnTo>
                  <a:pt x="900" y="2200"/>
                </a:lnTo>
                <a:lnTo>
                  <a:pt x="878" y="2214"/>
                </a:lnTo>
                <a:lnTo>
                  <a:pt x="856" y="2230"/>
                </a:lnTo>
                <a:lnTo>
                  <a:pt x="832" y="2249"/>
                </a:lnTo>
                <a:lnTo>
                  <a:pt x="808" y="2267"/>
                </a:lnTo>
                <a:lnTo>
                  <a:pt x="784" y="2288"/>
                </a:lnTo>
                <a:lnTo>
                  <a:pt x="759" y="2310"/>
                </a:lnTo>
                <a:lnTo>
                  <a:pt x="759" y="2310"/>
                </a:lnTo>
                <a:lnTo>
                  <a:pt x="734" y="2335"/>
                </a:lnTo>
                <a:lnTo>
                  <a:pt x="705" y="2365"/>
                </a:lnTo>
                <a:lnTo>
                  <a:pt x="671" y="2400"/>
                </a:lnTo>
                <a:lnTo>
                  <a:pt x="636" y="2441"/>
                </a:lnTo>
                <a:lnTo>
                  <a:pt x="597" y="2485"/>
                </a:lnTo>
                <a:lnTo>
                  <a:pt x="554" y="2535"/>
                </a:lnTo>
                <a:lnTo>
                  <a:pt x="509" y="2590"/>
                </a:lnTo>
                <a:lnTo>
                  <a:pt x="462" y="2649"/>
                </a:lnTo>
                <a:lnTo>
                  <a:pt x="413" y="2712"/>
                </a:lnTo>
                <a:lnTo>
                  <a:pt x="362" y="2779"/>
                </a:lnTo>
                <a:lnTo>
                  <a:pt x="308" y="2849"/>
                </a:lnTo>
                <a:lnTo>
                  <a:pt x="254" y="2923"/>
                </a:lnTo>
                <a:lnTo>
                  <a:pt x="199" y="3000"/>
                </a:lnTo>
                <a:lnTo>
                  <a:pt x="142" y="3081"/>
                </a:lnTo>
                <a:lnTo>
                  <a:pt x="84" y="3164"/>
                </a:lnTo>
                <a:lnTo>
                  <a:pt x="26" y="3250"/>
                </a:lnTo>
                <a:lnTo>
                  <a:pt x="26" y="3250"/>
                </a:lnTo>
                <a:lnTo>
                  <a:pt x="18" y="3264"/>
                </a:lnTo>
                <a:lnTo>
                  <a:pt x="11" y="3278"/>
                </a:lnTo>
                <a:lnTo>
                  <a:pt x="6" y="3293"/>
                </a:lnTo>
                <a:lnTo>
                  <a:pt x="2" y="3309"/>
                </a:lnTo>
                <a:lnTo>
                  <a:pt x="0" y="3324"/>
                </a:lnTo>
                <a:lnTo>
                  <a:pt x="0" y="3339"/>
                </a:lnTo>
                <a:lnTo>
                  <a:pt x="1" y="3354"/>
                </a:lnTo>
                <a:lnTo>
                  <a:pt x="3" y="3369"/>
                </a:lnTo>
                <a:lnTo>
                  <a:pt x="6" y="3384"/>
                </a:lnTo>
                <a:lnTo>
                  <a:pt x="12" y="3399"/>
                </a:lnTo>
                <a:lnTo>
                  <a:pt x="18" y="3413"/>
                </a:lnTo>
                <a:lnTo>
                  <a:pt x="26" y="3426"/>
                </a:lnTo>
                <a:lnTo>
                  <a:pt x="35" y="3439"/>
                </a:lnTo>
                <a:lnTo>
                  <a:pt x="45" y="3451"/>
                </a:lnTo>
                <a:lnTo>
                  <a:pt x="57" y="3461"/>
                </a:lnTo>
                <a:lnTo>
                  <a:pt x="70" y="3471"/>
                </a:lnTo>
                <a:lnTo>
                  <a:pt x="70" y="3471"/>
                </a:lnTo>
                <a:lnTo>
                  <a:pt x="163" y="3534"/>
                </a:lnTo>
                <a:lnTo>
                  <a:pt x="253" y="3597"/>
                </a:lnTo>
                <a:lnTo>
                  <a:pt x="341" y="3660"/>
                </a:lnTo>
                <a:lnTo>
                  <a:pt x="424" y="3720"/>
                </a:lnTo>
                <a:lnTo>
                  <a:pt x="505" y="3781"/>
                </a:lnTo>
                <a:lnTo>
                  <a:pt x="582" y="3838"/>
                </a:lnTo>
                <a:lnTo>
                  <a:pt x="654" y="3895"/>
                </a:lnTo>
                <a:lnTo>
                  <a:pt x="722" y="3949"/>
                </a:lnTo>
                <a:lnTo>
                  <a:pt x="786" y="4001"/>
                </a:lnTo>
                <a:lnTo>
                  <a:pt x="846" y="4050"/>
                </a:lnTo>
                <a:lnTo>
                  <a:pt x="900" y="4096"/>
                </a:lnTo>
                <a:lnTo>
                  <a:pt x="949" y="4139"/>
                </a:lnTo>
                <a:lnTo>
                  <a:pt x="993" y="4178"/>
                </a:lnTo>
                <a:lnTo>
                  <a:pt x="1032" y="4213"/>
                </a:lnTo>
                <a:lnTo>
                  <a:pt x="1065" y="4244"/>
                </a:lnTo>
                <a:lnTo>
                  <a:pt x="1092" y="4270"/>
                </a:lnTo>
                <a:lnTo>
                  <a:pt x="1092" y="4270"/>
                </a:lnTo>
                <a:lnTo>
                  <a:pt x="1114" y="4292"/>
                </a:lnTo>
                <a:lnTo>
                  <a:pt x="1138" y="4318"/>
                </a:lnTo>
                <a:lnTo>
                  <a:pt x="1164" y="4349"/>
                </a:lnTo>
                <a:lnTo>
                  <a:pt x="1192" y="4382"/>
                </a:lnTo>
                <a:lnTo>
                  <a:pt x="1220" y="4419"/>
                </a:lnTo>
                <a:lnTo>
                  <a:pt x="1247" y="4460"/>
                </a:lnTo>
                <a:lnTo>
                  <a:pt x="1274" y="4503"/>
                </a:lnTo>
                <a:lnTo>
                  <a:pt x="1287" y="4525"/>
                </a:lnTo>
                <a:lnTo>
                  <a:pt x="1299" y="4548"/>
                </a:lnTo>
                <a:lnTo>
                  <a:pt x="1311" y="4572"/>
                </a:lnTo>
                <a:lnTo>
                  <a:pt x="1322" y="4597"/>
                </a:lnTo>
                <a:lnTo>
                  <a:pt x="1332" y="4622"/>
                </a:lnTo>
                <a:lnTo>
                  <a:pt x="1341" y="4648"/>
                </a:lnTo>
                <a:lnTo>
                  <a:pt x="1350" y="4674"/>
                </a:lnTo>
                <a:lnTo>
                  <a:pt x="1357" y="4700"/>
                </a:lnTo>
                <a:lnTo>
                  <a:pt x="1365" y="4727"/>
                </a:lnTo>
                <a:lnTo>
                  <a:pt x="1370" y="4754"/>
                </a:lnTo>
                <a:lnTo>
                  <a:pt x="1374" y="4782"/>
                </a:lnTo>
                <a:lnTo>
                  <a:pt x="1377" y="4810"/>
                </a:lnTo>
                <a:lnTo>
                  <a:pt x="1378" y="4839"/>
                </a:lnTo>
                <a:lnTo>
                  <a:pt x="1378" y="4868"/>
                </a:lnTo>
                <a:lnTo>
                  <a:pt x="1377" y="4897"/>
                </a:lnTo>
                <a:lnTo>
                  <a:pt x="1374" y="4926"/>
                </a:lnTo>
                <a:lnTo>
                  <a:pt x="1368" y="4956"/>
                </a:lnTo>
                <a:lnTo>
                  <a:pt x="1362" y="4986"/>
                </a:lnTo>
                <a:lnTo>
                  <a:pt x="1362" y="4986"/>
                </a:lnTo>
                <a:lnTo>
                  <a:pt x="1354" y="5012"/>
                </a:lnTo>
                <a:lnTo>
                  <a:pt x="1345" y="5037"/>
                </a:lnTo>
                <a:lnTo>
                  <a:pt x="1337" y="5062"/>
                </a:lnTo>
                <a:lnTo>
                  <a:pt x="1326" y="5084"/>
                </a:lnTo>
                <a:lnTo>
                  <a:pt x="1314" y="5106"/>
                </a:lnTo>
                <a:lnTo>
                  <a:pt x="1302" y="5128"/>
                </a:lnTo>
                <a:lnTo>
                  <a:pt x="1288" y="5148"/>
                </a:lnTo>
                <a:lnTo>
                  <a:pt x="1274" y="5167"/>
                </a:lnTo>
                <a:lnTo>
                  <a:pt x="1259" y="5186"/>
                </a:lnTo>
                <a:lnTo>
                  <a:pt x="1244" y="5204"/>
                </a:lnTo>
                <a:lnTo>
                  <a:pt x="1227" y="5220"/>
                </a:lnTo>
                <a:lnTo>
                  <a:pt x="1210" y="5236"/>
                </a:lnTo>
                <a:lnTo>
                  <a:pt x="1193" y="5251"/>
                </a:lnTo>
                <a:lnTo>
                  <a:pt x="1174" y="5267"/>
                </a:lnTo>
                <a:lnTo>
                  <a:pt x="1156" y="5281"/>
                </a:lnTo>
                <a:lnTo>
                  <a:pt x="1136" y="5294"/>
                </a:lnTo>
                <a:lnTo>
                  <a:pt x="1117" y="5307"/>
                </a:lnTo>
                <a:lnTo>
                  <a:pt x="1097" y="5319"/>
                </a:lnTo>
                <a:lnTo>
                  <a:pt x="1056" y="5341"/>
                </a:lnTo>
                <a:lnTo>
                  <a:pt x="1015" y="5362"/>
                </a:lnTo>
                <a:lnTo>
                  <a:pt x="973" y="5381"/>
                </a:lnTo>
                <a:lnTo>
                  <a:pt x="930" y="5399"/>
                </a:lnTo>
                <a:lnTo>
                  <a:pt x="888" y="5415"/>
                </a:lnTo>
                <a:lnTo>
                  <a:pt x="806" y="5445"/>
                </a:lnTo>
                <a:lnTo>
                  <a:pt x="806" y="5445"/>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5" name="矩形 34"/>
          <p:cNvSpPr/>
          <p:nvPr/>
        </p:nvSpPr>
        <p:spPr>
          <a:xfrm>
            <a:off x="5696652" y="2049290"/>
            <a:ext cx="5521945" cy="3693319"/>
          </a:xfrm>
          <a:prstGeom prst="rect">
            <a:avLst/>
          </a:prstGeom>
        </p:spPr>
        <p:txBody>
          <a:bodyPr wrap="square">
            <a:spAutoFit/>
          </a:bodyPr>
          <a:lstStyle/>
          <a:p>
            <a:pPr algn="just">
              <a:lnSpc>
                <a:spcPct val="150000"/>
              </a:lnSpc>
            </a:pPr>
            <a:r>
              <a:rPr lang="zh-CN" altLang="en-US" sz="1400" dirty="0">
                <a:solidFill>
                  <a:schemeClr val="tx1">
                    <a:lumMod val="50000"/>
                    <a:lumOff val="50000"/>
                  </a:schemeClr>
                </a:solidFill>
                <a:latin typeface="+mj-ea"/>
                <a:ea typeface="+mj-ea"/>
              </a:rPr>
              <a:t>客观性问题</a:t>
            </a:r>
            <a:endParaRPr lang="en-US" altLang="zh-CN" sz="1400" dirty="0">
              <a:solidFill>
                <a:schemeClr val="tx1">
                  <a:lumMod val="50000"/>
                  <a:lumOff val="50000"/>
                </a:schemeClr>
              </a:solidFill>
              <a:latin typeface="+mj-ea"/>
              <a:ea typeface="+mj-ea"/>
            </a:endParaRPr>
          </a:p>
          <a:p>
            <a:pPr algn="just">
              <a:lnSpc>
                <a:spcPct val="150000"/>
              </a:lnSpc>
            </a:pPr>
            <a:r>
              <a:rPr lang="zh-CN" altLang="en-US" sz="1000" dirty="0">
                <a:solidFill>
                  <a:schemeClr val="tx1">
                    <a:lumMod val="50000"/>
                    <a:lumOff val="50000"/>
                  </a:schemeClr>
                </a:solidFill>
                <a:latin typeface="+mn-ea"/>
              </a:rPr>
              <a:t>强调调研活动必须运用科学的方法，符合科学的要求，以求市场分析活动中的各种偏差极小化，保证所获信息的真实性。</a:t>
            </a:r>
          </a:p>
          <a:p>
            <a:pPr algn="just">
              <a:lnSpc>
                <a:spcPct val="150000"/>
              </a:lnSpc>
            </a:pPr>
            <a:endParaRPr lang="zh-CN" altLang="en-US" sz="1000" dirty="0">
              <a:solidFill>
                <a:schemeClr val="tx1">
                  <a:lumMod val="50000"/>
                  <a:lumOff val="50000"/>
                </a:schemeClr>
              </a:solidFill>
              <a:latin typeface="+mn-ea"/>
            </a:endParaRPr>
          </a:p>
          <a:p>
            <a:pPr algn="just">
              <a:lnSpc>
                <a:spcPct val="150000"/>
              </a:lnSpc>
            </a:pPr>
            <a:r>
              <a:rPr lang="zh-CN" altLang="en-US" sz="1400" dirty="0">
                <a:solidFill>
                  <a:schemeClr val="tx1">
                    <a:lumMod val="50000"/>
                    <a:lumOff val="50000"/>
                  </a:schemeClr>
                </a:solidFill>
                <a:latin typeface="+mj-ea"/>
                <a:ea typeface="+mj-ea"/>
              </a:rPr>
              <a:t>系统性问题</a:t>
            </a:r>
            <a:endParaRPr lang="en-US" altLang="zh-CN" sz="1400" dirty="0">
              <a:solidFill>
                <a:schemeClr val="tx1">
                  <a:lumMod val="50000"/>
                  <a:lumOff val="50000"/>
                </a:schemeClr>
              </a:solidFill>
              <a:latin typeface="+mj-ea"/>
              <a:ea typeface="+mj-ea"/>
            </a:endParaRPr>
          </a:p>
          <a:p>
            <a:pPr algn="just">
              <a:lnSpc>
                <a:spcPct val="150000"/>
              </a:lnSpc>
            </a:pPr>
            <a:r>
              <a:rPr lang="zh-CN" altLang="en-US" sz="1000" dirty="0">
                <a:solidFill>
                  <a:schemeClr val="tx1">
                    <a:lumMod val="50000"/>
                    <a:lumOff val="50000"/>
                  </a:schemeClr>
                </a:solidFill>
                <a:latin typeface="+mn-ea"/>
              </a:rPr>
              <a:t>市场分析是一个计划严密的系统过程，应该按照预定的计划和要求去收集、分析和解释有关资料。</a:t>
            </a:r>
          </a:p>
          <a:p>
            <a:pPr algn="just">
              <a:lnSpc>
                <a:spcPct val="150000"/>
              </a:lnSpc>
            </a:pPr>
            <a:endParaRPr lang="zh-CN" altLang="en-US" sz="1000" dirty="0">
              <a:solidFill>
                <a:schemeClr val="tx1">
                  <a:lumMod val="50000"/>
                  <a:lumOff val="50000"/>
                </a:schemeClr>
              </a:solidFill>
              <a:latin typeface="+mn-ea"/>
            </a:endParaRPr>
          </a:p>
          <a:p>
            <a:pPr algn="just">
              <a:lnSpc>
                <a:spcPct val="150000"/>
              </a:lnSpc>
            </a:pPr>
            <a:r>
              <a:rPr lang="zh-CN" altLang="en-US" sz="1400" dirty="0">
                <a:solidFill>
                  <a:schemeClr val="tx1">
                    <a:lumMod val="50000"/>
                    <a:lumOff val="50000"/>
                  </a:schemeClr>
                </a:solidFill>
                <a:latin typeface="+mj-ea"/>
                <a:ea typeface="+mj-ea"/>
              </a:rPr>
              <a:t>资料和信息</a:t>
            </a:r>
            <a:endParaRPr lang="en-US" altLang="zh-CN" sz="1400" dirty="0">
              <a:solidFill>
                <a:schemeClr val="tx1">
                  <a:lumMod val="50000"/>
                  <a:lumOff val="50000"/>
                </a:schemeClr>
              </a:solidFill>
              <a:latin typeface="+mj-ea"/>
              <a:ea typeface="+mj-ea"/>
            </a:endParaRPr>
          </a:p>
          <a:p>
            <a:pPr algn="just">
              <a:lnSpc>
                <a:spcPct val="150000"/>
              </a:lnSpc>
            </a:pPr>
            <a:r>
              <a:rPr lang="zh-CN" altLang="en-US" sz="1000" dirty="0">
                <a:solidFill>
                  <a:schemeClr val="tx1">
                    <a:lumMod val="50000"/>
                    <a:lumOff val="50000"/>
                  </a:schemeClr>
                </a:solidFill>
                <a:latin typeface="+mn-ea"/>
              </a:rPr>
              <a:t>市场分析应向决策者提供信息，而非资料。资料是通过营销调研活动所收集到的各种未经处理的事实和数据，它们是形成信息的原料。信息是通过对资料的分析而获得的认识和结论，是对资料进行处理和加工后的产物。</a:t>
            </a:r>
          </a:p>
          <a:p>
            <a:pPr algn="just">
              <a:lnSpc>
                <a:spcPct val="150000"/>
              </a:lnSpc>
            </a:pPr>
            <a:endParaRPr lang="zh-CN" altLang="en-US" sz="1000" dirty="0">
              <a:solidFill>
                <a:schemeClr val="tx1">
                  <a:lumMod val="50000"/>
                  <a:lumOff val="50000"/>
                </a:schemeClr>
              </a:solidFill>
              <a:latin typeface="+mn-ea"/>
            </a:endParaRPr>
          </a:p>
          <a:p>
            <a:pPr algn="just">
              <a:lnSpc>
                <a:spcPct val="150000"/>
              </a:lnSpc>
            </a:pPr>
            <a:r>
              <a:rPr lang="zh-CN" altLang="en-US" sz="1400" dirty="0">
                <a:solidFill>
                  <a:schemeClr val="tx1">
                    <a:lumMod val="50000"/>
                    <a:lumOff val="50000"/>
                  </a:schemeClr>
                </a:solidFill>
                <a:latin typeface="+mj-ea"/>
                <a:ea typeface="+mj-ea"/>
              </a:rPr>
              <a:t>决策导向</a:t>
            </a:r>
            <a:endParaRPr lang="en-US" altLang="zh-CN" sz="1400" dirty="0">
              <a:solidFill>
                <a:schemeClr val="tx1">
                  <a:lumMod val="50000"/>
                  <a:lumOff val="50000"/>
                </a:schemeClr>
              </a:solidFill>
              <a:latin typeface="+mj-ea"/>
              <a:ea typeface="+mj-ea"/>
            </a:endParaRPr>
          </a:p>
          <a:p>
            <a:pPr algn="just">
              <a:lnSpc>
                <a:spcPct val="150000"/>
              </a:lnSpc>
            </a:pPr>
            <a:r>
              <a:rPr lang="zh-CN" altLang="en-US" sz="1000" dirty="0">
                <a:solidFill>
                  <a:schemeClr val="tx1">
                    <a:lumMod val="50000"/>
                    <a:lumOff val="50000"/>
                  </a:schemeClr>
                </a:solidFill>
                <a:latin typeface="+mn-ea"/>
              </a:rPr>
              <a:t>市场分析是为决策服务的管理工具。 </a:t>
            </a: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5">
                                            <p:txEl>
                                              <p:pRg st="0" end="0"/>
                                            </p:txEl>
                                          </p:spTgt>
                                        </p:tgtEl>
                                        <p:attrNameLst>
                                          <p:attrName>style.visibility</p:attrName>
                                        </p:attrNameLst>
                                      </p:cBhvr>
                                      <p:to>
                                        <p:strVal val="visible"/>
                                      </p:to>
                                    </p:set>
                                    <p:anim calcmode="lin" valueType="num">
                                      <p:cBhvr additive="base">
                                        <p:cTn id="21" dur="500" fill="hold"/>
                                        <p:tgtEl>
                                          <p:spTgt spid="3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5">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5">
                                            <p:txEl>
                                              <p:pRg st="1" end="1"/>
                                            </p:txEl>
                                          </p:spTgt>
                                        </p:tgtEl>
                                        <p:attrNameLst>
                                          <p:attrName>style.visibility</p:attrName>
                                        </p:attrNameLst>
                                      </p:cBhvr>
                                      <p:to>
                                        <p:strVal val="visible"/>
                                      </p:to>
                                    </p:set>
                                    <p:anim calcmode="lin" valueType="num">
                                      <p:cBhvr additive="base">
                                        <p:cTn id="25" dur="500" fill="hold"/>
                                        <p:tgtEl>
                                          <p:spTgt spid="35">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5">
                                            <p:txEl>
                                              <p:pRg st="1" end="1"/>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250"/>
                                  </p:stCondLst>
                                  <p:childTnLst>
                                    <p:set>
                                      <p:cBhvr>
                                        <p:cTn id="28" dur="1" fill="hold">
                                          <p:stCondLst>
                                            <p:cond delay="0"/>
                                          </p:stCondLst>
                                        </p:cTn>
                                        <p:tgtEl>
                                          <p:spTgt spid="35">
                                            <p:txEl>
                                              <p:pRg st="3" end="3"/>
                                            </p:txEl>
                                          </p:spTgt>
                                        </p:tgtEl>
                                        <p:attrNameLst>
                                          <p:attrName>style.visibility</p:attrName>
                                        </p:attrNameLst>
                                      </p:cBhvr>
                                      <p:to>
                                        <p:strVal val="visible"/>
                                      </p:to>
                                    </p:set>
                                    <p:anim calcmode="lin" valueType="num">
                                      <p:cBhvr additive="base">
                                        <p:cTn id="29" dur="500" fill="hold"/>
                                        <p:tgtEl>
                                          <p:spTgt spid="3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5">
                                            <p:txEl>
                                              <p:pRg st="3" end="3"/>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250"/>
                                  </p:stCondLst>
                                  <p:childTnLst>
                                    <p:set>
                                      <p:cBhvr>
                                        <p:cTn id="32" dur="1" fill="hold">
                                          <p:stCondLst>
                                            <p:cond delay="0"/>
                                          </p:stCondLst>
                                        </p:cTn>
                                        <p:tgtEl>
                                          <p:spTgt spid="35">
                                            <p:txEl>
                                              <p:pRg st="4" end="4"/>
                                            </p:txEl>
                                          </p:spTgt>
                                        </p:tgtEl>
                                        <p:attrNameLst>
                                          <p:attrName>style.visibility</p:attrName>
                                        </p:attrNameLst>
                                      </p:cBhvr>
                                      <p:to>
                                        <p:strVal val="visible"/>
                                      </p:to>
                                    </p:set>
                                    <p:anim calcmode="lin" valueType="num">
                                      <p:cBhvr additive="base">
                                        <p:cTn id="33" dur="500" fill="hold"/>
                                        <p:tgtEl>
                                          <p:spTgt spid="35">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5">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500"/>
                                  </p:stCondLst>
                                  <p:childTnLst>
                                    <p:set>
                                      <p:cBhvr>
                                        <p:cTn id="36" dur="1" fill="hold">
                                          <p:stCondLst>
                                            <p:cond delay="0"/>
                                          </p:stCondLst>
                                        </p:cTn>
                                        <p:tgtEl>
                                          <p:spTgt spid="35">
                                            <p:txEl>
                                              <p:pRg st="6" end="6"/>
                                            </p:txEl>
                                          </p:spTgt>
                                        </p:tgtEl>
                                        <p:attrNameLst>
                                          <p:attrName>style.visibility</p:attrName>
                                        </p:attrNameLst>
                                      </p:cBhvr>
                                      <p:to>
                                        <p:strVal val="visible"/>
                                      </p:to>
                                    </p:set>
                                    <p:anim calcmode="lin" valueType="num">
                                      <p:cBhvr additive="base">
                                        <p:cTn id="37" dur="500" fill="hold"/>
                                        <p:tgtEl>
                                          <p:spTgt spid="35">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5">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500"/>
                                  </p:stCondLst>
                                  <p:childTnLst>
                                    <p:set>
                                      <p:cBhvr>
                                        <p:cTn id="40" dur="1" fill="hold">
                                          <p:stCondLst>
                                            <p:cond delay="0"/>
                                          </p:stCondLst>
                                        </p:cTn>
                                        <p:tgtEl>
                                          <p:spTgt spid="35">
                                            <p:txEl>
                                              <p:pRg st="7" end="7"/>
                                            </p:txEl>
                                          </p:spTgt>
                                        </p:tgtEl>
                                        <p:attrNameLst>
                                          <p:attrName>style.visibility</p:attrName>
                                        </p:attrNameLst>
                                      </p:cBhvr>
                                      <p:to>
                                        <p:strVal val="visible"/>
                                      </p:to>
                                    </p:set>
                                    <p:anim calcmode="lin" valueType="num">
                                      <p:cBhvr additive="base">
                                        <p:cTn id="41" dur="500" fill="hold"/>
                                        <p:tgtEl>
                                          <p:spTgt spid="35">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5">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750"/>
                                  </p:stCondLst>
                                  <p:childTnLst>
                                    <p:set>
                                      <p:cBhvr>
                                        <p:cTn id="44" dur="1" fill="hold">
                                          <p:stCondLst>
                                            <p:cond delay="0"/>
                                          </p:stCondLst>
                                        </p:cTn>
                                        <p:tgtEl>
                                          <p:spTgt spid="35">
                                            <p:txEl>
                                              <p:pRg st="9" end="9"/>
                                            </p:txEl>
                                          </p:spTgt>
                                        </p:tgtEl>
                                        <p:attrNameLst>
                                          <p:attrName>style.visibility</p:attrName>
                                        </p:attrNameLst>
                                      </p:cBhvr>
                                      <p:to>
                                        <p:strVal val="visible"/>
                                      </p:to>
                                    </p:set>
                                    <p:anim calcmode="lin" valueType="num">
                                      <p:cBhvr additive="base">
                                        <p:cTn id="45" dur="500" fill="hold"/>
                                        <p:tgtEl>
                                          <p:spTgt spid="35">
                                            <p:txEl>
                                              <p:pRg st="9" end="9"/>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5">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750"/>
                                  </p:stCondLst>
                                  <p:childTnLst>
                                    <p:set>
                                      <p:cBhvr>
                                        <p:cTn id="48" dur="1" fill="hold">
                                          <p:stCondLst>
                                            <p:cond delay="0"/>
                                          </p:stCondLst>
                                        </p:cTn>
                                        <p:tgtEl>
                                          <p:spTgt spid="35">
                                            <p:txEl>
                                              <p:pRg st="10" end="10"/>
                                            </p:txEl>
                                          </p:spTgt>
                                        </p:tgtEl>
                                        <p:attrNameLst>
                                          <p:attrName>style.visibility</p:attrName>
                                        </p:attrNameLst>
                                      </p:cBhvr>
                                      <p:to>
                                        <p:strVal val="visible"/>
                                      </p:to>
                                    </p:set>
                                    <p:anim calcmode="lin" valueType="num">
                                      <p:cBhvr additive="base">
                                        <p:cTn id="49" dur="500" fill="hold"/>
                                        <p:tgtEl>
                                          <p:spTgt spid="35">
                                            <p:txEl>
                                              <p:pRg st="10" end="10"/>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725909" y="2349500"/>
            <a:ext cx="1187845" cy="1188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客户报修</a:t>
            </a:r>
          </a:p>
        </p:txBody>
      </p:sp>
      <p:sp>
        <p:nvSpPr>
          <p:cNvPr id="31" name="椭圆 30"/>
          <p:cNvSpPr/>
          <p:nvPr/>
        </p:nvSpPr>
        <p:spPr>
          <a:xfrm>
            <a:off x="4243355" y="2349500"/>
            <a:ext cx="1187845" cy="11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问题反馈</a:t>
            </a:r>
          </a:p>
        </p:txBody>
      </p:sp>
      <p:sp>
        <p:nvSpPr>
          <p:cNvPr id="32" name="椭圆 31"/>
          <p:cNvSpPr/>
          <p:nvPr/>
        </p:nvSpPr>
        <p:spPr>
          <a:xfrm>
            <a:off x="6760802" y="2349500"/>
            <a:ext cx="1187845" cy="118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准备工作</a:t>
            </a:r>
          </a:p>
        </p:txBody>
      </p:sp>
      <p:sp>
        <p:nvSpPr>
          <p:cNvPr id="33" name="椭圆 32"/>
          <p:cNvSpPr/>
          <p:nvPr/>
        </p:nvSpPr>
        <p:spPr>
          <a:xfrm>
            <a:off x="9278250" y="2349500"/>
            <a:ext cx="1187845" cy="1188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出发售后</a:t>
            </a:r>
          </a:p>
        </p:txBody>
      </p:sp>
      <p:sp>
        <p:nvSpPr>
          <p:cNvPr id="34" name="椭圆 33"/>
          <p:cNvSpPr/>
          <p:nvPr/>
        </p:nvSpPr>
        <p:spPr>
          <a:xfrm>
            <a:off x="1725909" y="4089950"/>
            <a:ext cx="1187845" cy="11880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客服回访</a:t>
            </a:r>
          </a:p>
        </p:txBody>
      </p:sp>
      <p:sp>
        <p:nvSpPr>
          <p:cNvPr id="35" name="椭圆 34"/>
          <p:cNvSpPr/>
          <p:nvPr/>
        </p:nvSpPr>
        <p:spPr>
          <a:xfrm>
            <a:off x="4243355" y="4089950"/>
            <a:ext cx="1187845" cy="1188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售后结束</a:t>
            </a:r>
          </a:p>
        </p:txBody>
      </p:sp>
      <p:sp>
        <p:nvSpPr>
          <p:cNvPr id="36" name="椭圆 35"/>
          <p:cNvSpPr/>
          <p:nvPr/>
        </p:nvSpPr>
        <p:spPr>
          <a:xfrm>
            <a:off x="6760802" y="4089950"/>
            <a:ext cx="1187845" cy="1188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解决问题</a:t>
            </a:r>
          </a:p>
        </p:txBody>
      </p:sp>
      <p:sp>
        <p:nvSpPr>
          <p:cNvPr id="37" name="椭圆 36"/>
          <p:cNvSpPr/>
          <p:nvPr/>
        </p:nvSpPr>
        <p:spPr>
          <a:xfrm>
            <a:off x="9278250" y="4089950"/>
            <a:ext cx="1187845" cy="1188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j-ea"/>
                <a:ea typeface="+mj-ea"/>
              </a:rPr>
              <a:t>客服跟踪</a:t>
            </a:r>
          </a:p>
        </p:txBody>
      </p:sp>
      <p:cxnSp>
        <p:nvCxnSpPr>
          <p:cNvPr id="8" name="直接箭头连接符 7"/>
          <p:cNvCxnSpPr/>
          <p:nvPr/>
        </p:nvCxnSpPr>
        <p:spPr>
          <a:xfrm>
            <a:off x="3070619" y="29591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5588067" y="29591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8105514" y="29591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a:off x="3070619" y="46990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5588067" y="46990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a:off x="8105514" y="4699000"/>
            <a:ext cx="1015868" cy="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9872172" y="3581950"/>
            <a:ext cx="0" cy="418550"/>
          </a:xfrm>
          <a:prstGeom prst="straightConnector1">
            <a:avLst/>
          </a:prstGeom>
          <a:ln w="19050">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 calcmode="lin" valueType="num">
                                      <p:cBhvr>
                                        <p:cTn id="23" dur="500" fill="hold"/>
                                        <p:tgtEl>
                                          <p:spTgt spid="31"/>
                                        </p:tgtEl>
                                        <p:attrNameLst>
                                          <p:attrName>style.rotation</p:attrName>
                                        </p:attrNameLst>
                                      </p:cBhvr>
                                      <p:tavLst>
                                        <p:tav tm="0">
                                          <p:val>
                                            <p:fltVal val="360"/>
                                          </p:val>
                                        </p:tav>
                                        <p:tav tm="100000">
                                          <p:val>
                                            <p:fltVal val="0"/>
                                          </p:val>
                                        </p:tav>
                                      </p:tavLst>
                                    </p:anim>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8"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p:tgtEl>
                                          <p:spTgt spid="38"/>
                                        </p:tgtEl>
                                        <p:attrNameLst>
                                          <p:attrName>ppt_x</p:attrName>
                                        </p:attrNameLst>
                                      </p:cBhvr>
                                      <p:tavLst>
                                        <p:tav tm="0">
                                          <p:val>
                                            <p:strVal val="#ppt_x-#ppt_w*1.125000"/>
                                          </p:val>
                                        </p:tav>
                                        <p:tav tm="100000">
                                          <p:val>
                                            <p:strVal val="#ppt_x"/>
                                          </p:val>
                                        </p:tav>
                                      </p:tavLst>
                                    </p:anim>
                                    <p:animEffect transition="in" filter="wipe(right)">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p:cTn id="35" dur="500" fill="hold"/>
                                        <p:tgtEl>
                                          <p:spTgt spid="32"/>
                                        </p:tgtEl>
                                        <p:attrNameLst>
                                          <p:attrName>ppt_w</p:attrName>
                                        </p:attrNameLst>
                                      </p:cBhvr>
                                      <p:tavLst>
                                        <p:tav tm="0">
                                          <p:val>
                                            <p:fltVal val="0"/>
                                          </p:val>
                                        </p:tav>
                                        <p:tav tm="100000">
                                          <p:val>
                                            <p:strVal val="#ppt_w"/>
                                          </p:val>
                                        </p:tav>
                                      </p:tavLst>
                                    </p:anim>
                                    <p:anim calcmode="lin" valueType="num">
                                      <p:cBhvr>
                                        <p:cTn id="36" dur="500" fill="hold"/>
                                        <p:tgtEl>
                                          <p:spTgt spid="32"/>
                                        </p:tgtEl>
                                        <p:attrNameLst>
                                          <p:attrName>ppt_h</p:attrName>
                                        </p:attrNameLst>
                                      </p:cBhvr>
                                      <p:tavLst>
                                        <p:tav tm="0">
                                          <p:val>
                                            <p:fltVal val="0"/>
                                          </p:val>
                                        </p:tav>
                                        <p:tav tm="100000">
                                          <p:val>
                                            <p:strVal val="#ppt_h"/>
                                          </p:val>
                                        </p:tav>
                                      </p:tavLst>
                                    </p:anim>
                                    <p:anim calcmode="lin" valueType="num">
                                      <p:cBhvr>
                                        <p:cTn id="37" dur="500" fill="hold"/>
                                        <p:tgtEl>
                                          <p:spTgt spid="32"/>
                                        </p:tgtEl>
                                        <p:attrNameLst>
                                          <p:attrName>style.rotation</p:attrName>
                                        </p:attrNameLst>
                                      </p:cBhvr>
                                      <p:tavLst>
                                        <p:tav tm="0">
                                          <p:val>
                                            <p:fltVal val="360"/>
                                          </p:val>
                                        </p:tav>
                                        <p:tav tm="100000">
                                          <p:val>
                                            <p:fltVal val="0"/>
                                          </p:val>
                                        </p:tav>
                                      </p:tavLst>
                                    </p:anim>
                                    <p:animEffect transition="in" filter="fade">
                                      <p:cBhvr>
                                        <p:cTn id="38" dur="500"/>
                                        <p:tgtEl>
                                          <p:spTgt spid="32"/>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p:tgtEl>
                                          <p:spTgt spid="39"/>
                                        </p:tgtEl>
                                        <p:attrNameLst>
                                          <p:attrName>ppt_x</p:attrName>
                                        </p:attrNameLst>
                                      </p:cBhvr>
                                      <p:tavLst>
                                        <p:tav tm="0">
                                          <p:val>
                                            <p:strVal val="#ppt_x-#ppt_w*1.125000"/>
                                          </p:val>
                                        </p:tav>
                                        <p:tav tm="100000">
                                          <p:val>
                                            <p:strVal val="#ppt_x"/>
                                          </p:val>
                                        </p:tav>
                                      </p:tavLst>
                                    </p:anim>
                                    <p:animEffect transition="in" filter="wipe(right)">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 calcmode="lin" valueType="num">
                                      <p:cBhvr>
                                        <p:cTn id="51" dur="500" fill="hold"/>
                                        <p:tgtEl>
                                          <p:spTgt spid="33"/>
                                        </p:tgtEl>
                                        <p:attrNameLst>
                                          <p:attrName>style.rotation</p:attrName>
                                        </p:attrNameLst>
                                      </p:cBhvr>
                                      <p:tavLst>
                                        <p:tav tm="0">
                                          <p:val>
                                            <p:fltVal val="360"/>
                                          </p:val>
                                        </p:tav>
                                        <p:tav tm="100000">
                                          <p:val>
                                            <p:fltVal val="0"/>
                                          </p:val>
                                        </p:tav>
                                      </p:tavLst>
                                    </p:anim>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p:tgtEl>
                                          <p:spTgt spid="43"/>
                                        </p:tgtEl>
                                        <p:attrNameLst>
                                          <p:attrName>ppt_y</p:attrName>
                                        </p:attrNameLst>
                                      </p:cBhvr>
                                      <p:tavLst>
                                        <p:tav tm="0">
                                          <p:val>
                                            <p:strVal val="#ppt_y-#ppt_h*1.125000"/>
                                          </p:val>
                                        </p:tav>
                                        <p:tav tm="100000">
                                          <p:val>
                                            <p:strVal val="#ppt_y"/>
                                          </p:val>
                                        </p:tav>
                                      </p:tavLst>
                                    </p:anim>
                                    <p:animEffect transition="in" filter="wipe(down)">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500" fill="hold"/>
                                        <p:tgtEl>
                                          <p:spTgt spid="37"/>
                                        </p:tgtEl>
                                        <p:attrNameLst>
                                          <p:attrName>ppt_w</p:attrName>
                                        </p:attrNameLst>
                                      </p:cBhvr>
                                      <p:tavLst>
                                        <p:tav tm="0">
                                          <p:val>
                                            <p:fltVal val="0"/>
                                          </p:val>
                                        </p:tav>
                                        <p:tav tm="100000">
                                          <p:val>
                                            <p:strVal val="#ppt_w"/>
                                          </p:val>
                                        </p:tav>
                                      </p:tavLst>
                                    </p:anim>
                                    <p:anim calcmode="lin" valueType="num">
                                      <p:cBhvr>
                                        <p:cTn id="64" dur="500" fill="hold"/>
                                        <p:tgtEl>
                                          <p:spTgt spid="37"/>
                                        </p:tgtEl>
                                        <p:attrNameLst>
                                          <p:attrName>ppt_h</p:attrName>
                                        </p:attrNameLst>
                                      </p:cBhvr>
                                      <p:tavLst>
                                        <p:tav tm="0">
                                          <p:val>
                                            <p:fltVal val="0"/>
                                          </p:val>
                                        </p:tav>
                                        <p:tav tm="100000">
                                          <p:val>
                                            <p:strVal val="#ppt_h"/>
                                          </p:val>
                                        </p:tav>
                                      </p:tavLst>
                                    </p:anim>
                                    <p:anim calcmode="lin" valueType="num">
                                      <p:cBhvr>
                                        <p:cTn id="65" dur="500" fill="hold"/>
                                        <p:tgtEl>
                                          <p:spTgt spid="37"/>
                                        </p:tgtEl>
                                        <p:attrNameLst>
                                          <p:attrName>style.rotation</p:attrName>
                                        </p:attrNameLst>
                                      </p:cBhvr>
                                      <p:tavLst>
                                        <p:tav tm="0">
                                          <p:val>
                                            <p:fltVal val="360"/>
                                          </p:val>
                                        </p:tav>
                                        <p:tav tm="100000">
                                          <p:val>
                                            <p:fltVal val="0"/>
                                          </p:val>
                                        </p:tav>
                                      </p:tavLst>
                                    </p:anim>
                                    <p:animEffect transition="in" filter="fade">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2"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p:tgtEl>
                                          <p:spTgt spid="42"/>
                                        </p:tgtEl>
                                        <p:attrNameLst>
                                          <p:attrName>ppt_x</p:attrName>
                                        </p:attrNameLst>
                                      </p:cBhvr>
                                      <p:tavLst>
                                        <p:tav tm="0">
                                          <p:val>
                                            <p:strVal val="#ppt_x+#ppt_w*1.125000"/>
                                          </p:val>
                                        </p:tav>
                                        <p:tav tm="100000">
                                          <p:val>
                                            <p:strVal val="#ppt_x"/>
                                          </p:val>
                                        </p:tav>
                                      </p:tavLst>
                                    </p:anim>
                                    <p:animEffect transition="in" filter="wipe(left)">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p:cTn id="77" dur="500" fill="hold"/>
                                        <p:tgtEl>
                                          <p:spTgt spid="36"/>
                                        </p:tgtEl>
                                        <p:attrNameLst>
                                          <p:attrName>ppt_w</p:attrName>
                                        </p:attrNameLst>
                                      </p:cBhvr>
                                      <p:tavLst>
                                        <p:tav tm="0">
                                          <p:val>
                                            <p:fltVal val="0"/>
                                          </p:val>
                                        </p:tav>
                                        <p:tav tm="100000">
                                          <p:val>
                                            <p:strVal val="#ppt_w"/>
                                          </p:val>
                                        </p:tav>
                                      </p:tavLst>
                                    </p:anim>
                                    <p:anim calcmode="lin" valueType="num">
                                      <p:cBhvr>
                                        <p:cTn id="78" dur="500" fill="hold"/>
                                        <p:tgtEl>
                                          <p:spTgt spid="36"/>
                                        </p:tgtEl>
                                        <p:attrNameLst>
                                          <p:attrName>ppt_h</p:attrName>
                                        </p:attrNameLst>
                                      </p:cBhvr>
                                      <p:tavLst>
                                        <p:tav tm="0">
                                          <p:val>
                                            <p:fltVal val="0"/>
                                          </p:val>
                                        </p:tav>
                                        <p:tav tm="100000">
                                          <p:val>
                                            <p:strVal val="#ppt_h"/>
                                          </p:val>
                                        </p:tav>
                                      </p:tavLst>
                                    </p:anim>
                                    <p:anim calcmode="lin" valueType="num">
                                      <p:cBhvr>
                                        <p:cTn id="79" dur="500" fill="hold"/>
                                        <p:tgtEl>
                                          <p:spTgt spid="36"/>
                                        </p:tgtEl>
                                        <p:attrNameLst>
                                          <p:attrName>style.rotation</p:attrName>
                                        </p:attrNameLst>
                                      </p:cBhvr>
                                      <p:tavLst>
                                        <p:tav tm="0">
                                          <p:val>
                                            <p:fltVal val="360"/>
                                          </p:val>
                                        </p:tav>
                                        <p:tav tm="100000">
                                          <p:val>
                                            <p:fltVal val="0"/>
                                          </p:val>
                                        </p:tav>
                                      </p:tavLst>
                                    </p:anim>
                                    <p:animEffect transition="in" filter="fade">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2" fill="hold" nodeType="click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additive="base">
                                        <p:cTn id="85" dur="500"/>
                                        <p:tgtEl>
                                          <p:spTgt spid="41"/>
                                        </p:tgtEl>
                                        <p:attrNameLst>
                                          <p:attrName>ppt_x</p:attrName>
                                        </p:attrNameLst>
                                      </p:cBhvr>
                                      <p:tavLst>
                                        <p:tav tm="0">
                                          <p:val>
                                            <p:strVal val="#ppt_x+#ppt_w*1.125000"/>
                                          </p:val>
                                        </p:tav>
                                        <p:tav tm="100000">
                                          <p:val>
                                            <p:strVal val="#ppt_x"/>
                                          </p:val>
                                        </p:tav>
                                      </p:tavLst>
                                    </p:anim>
                                    <p:animEffect transition="in" filter="wipe(left)">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grpId="0" nodeType="click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p:cTn id="91" dur="500" fill="hold"/>
                                        <p:tgtEl>
                                          <p:spTgt spid="35"/>
                                        </p:tgtEl>
                                        <p:attrNameLst>
                                          <p:attrName>ppt_w</p:attrName>
                                        </p:attrNameLst>
                                      </p:cBhvr>
                                      <p:tavLst>
                                        <p:tav tm="0">
                                          <p:val>
                                            <p:fltVal val="0"/>
                                          </p:val>
                                        </p:tav>
                                        <p:tav tm="100000">
                                          <p:val>
                                            <p:strVal val="#ppt_w"/>
                                          </p:val>
                                        </p:tav>
                                      </p:tavLst>
                                    </p:anim>
                                    <p:anim calcmode="lin" valueType="num">
                                      <p:cBhvr>
                                        <p:cTn id="92" dur="500" fill="hold"/>
                                        <p:tgtEl>
                                          <p:spTgt spid="35"/>
                                        </p:tgtEl>
                                        <p:attrNameLst>
                                          <p:attrName>ppt_h</p:attrName>
                                        </p:attrNameLst>
                                      </p:cBhvr>
                                      <p:tavLst>
                                        <p:tav tm="0">
                                          <p:val>
                                            <p:fltVal val="0"/>
                                          </p:val>
                                        </p:tav>
                                        <p:tav tm="100000">
                                          <p:val>
                                            <p:strVal val="#ppt_h"/>
                                          </p:val>
                                        </p:tav>
                                      </p:tavLst>
                                    </p:anim>
                                    <p:anim calcmode="lin" valueType="num">
                                      <p:cBhvr>
                                        <p:cTn id="93" dur="500" fill="hold"/>
                                        <p:tgtEl>
                                          <p:spTgt spid="35"/>
                                        </p:tgtEl>
                                        <p:attrNameLst>
                                          <p:attrName>style.rotation</p:attrName>
                                        </p:attrNameLst>
                                      </p:cBhvr>
                                      <p:tavLst>
                                        <p:tav tm="0">
                                          <p:val>
                                            <p:fltVal val="360"/>
                                          </p:val>
                                        </p:tav>
                                        <p:tav tm="100000">
                                          <p:val>
                                            <p:fltVal val="0"/>
                                          </p:val>
                                        </p:tav>
                                      </p:tavLst>
                                    </p:anim>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2" fill="hold" nodeType="click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p:tgtEl>
                                          <p:spTgt spid="40"/>
                                        </p:tgtEl>
                                        <p:attrNameLst>
                                          <p:attrName>ppt_x</p:attrName>
                                        </p:attrNameLst>
                                      </p:cBhvr>
                                      <p:tavLst>
                                        <p:tav tm="0">
                                          <p:val>
                                            <p:strVal val="#ppt_x+#ppt_w*1.125000"/>
                                          </p:val>
                                        </p:tav>
                                        <p:tav tm="100000">
                                          <p:val>
                                            <p:strVal val="#ppt_x"/>
                                          </p:val>
                                        </p:tav>
                                      </p:tavLst>
                                    </p:anim>
                                    <p:animEffect transition="in" filter="wipe(left)">
                                      <p:cBhvr>
                                        <p:cTn id="100" dur="500"/>
                                        <p:tgtEl>
                                          <p:spTgt spid="40"/>
                                        </p:tgtEl>
                                      </p:cBhvr>
                                    </p:animEffect>
                                  </p:childTnLst>
                                </p:cTn>
                              </p:par>
                            </p:childTnLst>
                          </p:cTn>
                        </p:par>
                      </p:childTnLst>
                    </p:cTn>
                  </p:par>
                  <p:par>
                    <p:cTn id="101" fill="hold">
                      <p:stCondLst>
                        <p:cond delay="indefinite"/>
                      </p:stCondLst>
                      <p:childTnLst>
                        <p:par>
                          <p:cTn id="102" fill="hold">
                            <p:stCondLst>
                              <p:cond delay="0"/>
                            </p:stCondLst>
                            <p:childTnLst>
                              <p:par>
                                <p:cTn id="103" presetID="49" presetClass="entr" presetSubtype="0" decel="100000" fill="hold" grpId="0" nodeType="clickEffect">
                                  <p:stCondLst>
                                    <p:cond delay="0"/>
                                  </p:stCondLst>
                                  <p:childTnLst>
                                    <p:set>
                                      <p:cBhvr>
                                        <p:cTn id="104" dur="1" fill="hold">
                                          <p:stCondLst>
                                            <p:cond delay="0"/>
                                          </p:stCondLst>
                                        </p:cTn>
                                        <p:tgtEl>
                                          <p:spTgt spid="34"/>
                                        </p:tgtEl>
                                        <p:attrNameLst>
                                          <p:attrName>style.visibility</p:attrName>
                                        </p:attrNameLst>
                                      </p:cBhvr>
                                      <p:to>
                                        <p:strVal val="visible"/>
                                      </p:to>
                                    </p:set>
                                    <p:anim calcmode="lin" valueType="num">
                                      <p:cBhvr>
                                        <p:cTn id="105" dur="500" fill="hold"/>
                                        <p:tgtEl>
                                          <p:spTgt spid="34"/>
                                        </p:tgtEl>
                                        <p:attrNameLst>
                                          <p:attrName>ppt_w</p:attrName>
                                        </p:attrNameLst>
                                      </p:cBhvr>
                                      <p:tavLst>
                                        <p:tav tm="0">
                                          <p:val>
                                            <p:fltVal val="0"/>
                                          </p:val>
                                        </p:tav>
                                        <p:tav tm="100000">
                                          <p:val>
                                            <p:strVal val="#ppt_w"/>
                                          </p:val>
                                        </p:tav>
                                      </p:tavLst>
                                    </p:anim>
                                    <p:anim calcmode="lin" valueType="num">
                                      <p:cBhvr>
                                        <p:cTn id="106" dur="500" fill="hold"/>
                                        <p:tgtEl>
                                          <p:spTgt spid="34"/>
                                        </p:tgtEl>
                                        <p:attrNameLst>
                                          <p:attrName>ppt_h</p:attrName>
                                        </p:attrNameLst>
                                      </p:cBhvr>
                                      <p:tavLst>
                                        <p:tav tm="0">
                                          <p:val>
                                            <p:fltVal val="0"/>
                                          </p:val>
                                        </p:tav>
                                        <p:tav tm="100000">
                                          <p:val>
                                            <p:strVal val="#ppt_h"/>
                                          </p:val>
                                        </p:tav>
                                      </p:tavLst>
                                    </p:anim>
                                    <p:anim calcmode="lin" valueType="num">
                                      <p:cBhvr>
                                        <p:cTn id="107" dur="500" fill="hold"/>
                                        <p:tgtEl>
                                          <p:spTgt spid="34"/>
                                        </p:tgtEl>
                                        <p:attrNameLst>
                                          <p:attrName>style.rotation</p:attrName>
                                        </p:attrNameLst>
                                      </p:cBhvr>
                                      <p:tavLst>
                                        <p:tav tm="0">
                                          <p:val>
                                            <p:fltVal val="360"/>
                                          </p:val>
                                        </p:tav>
                                        <p:tav tm="100000">
                                          <p:val>
                                            <p:fltVal val="0"/>
                                          </p:val>
                                        </p:tav>
                                      </p:tavLst>
                                    </p:anim>
                                    <p:animEffect transition="in" filter="fade">
                                      <p:cBhvr>
                                        <p:cTn id="10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3" grpId="0" animBg="1"/>
      <p:bldP spid="34"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4314431" y="3184375"/>
            <a:ext cx="3605768" cy="1260000"/>
            <a:chOff x="4314198" y="2892275"/>
            <a:chExt cx="3606237" cy="1260000"/>
          </a:xfrm>
        </p:grpSpPr>
        <p:grpSp>
          <p:nvGrpSpPr>
            <p:cNvPr id="9" name="组合 8"/>
            <p:cNvGrpSpPr/>
            <p:nvPr/>
          </p:nvGrpSpPr>
          <p:grpSpPr>
            <a:xfrm>
              <a:off x="4314198" y="2892275"/>
              <a:ext cx="3606237" cy="1260000"/>
              <a:chOff x="5356419" y="3997548"/>
              <a:chExt cx="3240000" cy="1260000"/>
            </a:xfrm>
          </p:grpSpPr>
          <p:sp>
            <p:nvSpPr>
              <p:cNvPr id="25" name="矩形 24"/>
              <p:cNvSpPr/>
              <p:nvPr/>
            </p:nvSpPr>
            <p:spPr>
              <a:xfrm>
                <a:off x="5356419" y="3997548"/>
                <a:ext cx="3240000" cy="1260000"/>
              </a:xfrm>
              <a:prstGeom prst="rect">
                <a:avLst/>
              </a:prstGeom>
              <a:solidFill>
                <a:schemeClr val="accent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5356419" y="3997548"/>
                <a:ext cx="3240000" cy="1260000"/>
              </a:xfrm>
              <a:prstGeom prst="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 name="矩形 44"/>
            <p:cNvSpPr/>
            <p:nvPr/>
          </p:nvSpPr>
          <p:spPr>
            <a:xfrm>
              <a:off x="4333617" y="2911054"/>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S.O</a:t>
              </a:r>
            </a:p>
            <a:p>
              <a:pPr algn="ctr">
                <a:lnSpc>
                  <a:spcPct val="150000"/>
                </a:lnSpc>
              </a:pPr>
              <a:r>
                <a:rPr lang="zh-CN" altLang="en-US" sz="1000" dirty="0">
                  <a:solidFill>
                    <a:schemeClr val="bg1"/>
                  </a:solidFill>
                  <a:latin typeface="+mn-ea"/>
                </a:rPr>
                <a:t>以邮政网络为基础，积及进入宅送市场；进入</a:t>
              </a:r>
              <a:r>
                <a:rPr lang="en-US" altLang="zh-CN" sz="1000" dirty="0">
                  <a:solidFill>
                    <a:schemeClr val="bg1"/>
                  </a:solidFill>
                  <a:latin typeface="+mn-ea"/>
                </a:rPr>
                <a:t>shopping mall</a:t>
              </a:r>
              <a:r>
                <a:rPr lang="zh-CN" altLang="en-US" sz="1000" dirty="0">
                  <a:solidFill>
                    <a:schemeClr val="bg1"/>
                  </a:solidFill>
                  <a:latin typeface="+mn-ea"/>
                </a:rPr>
                <a:t>配送市场；</a:t>
              </a:r>
              <a:r>
                <a:rPr lang="en-US" altLang="zh-CN" sz="1000" dirty="0" err="1">
                  <a:solidFill>
                    <a:schemeClr val="bg1"/>
                  </a:solidFill>
                  <a:latin typeface="+mn-ea"/>
                </a:rPr>
                <a:t>ePOST</a:t>
              </a:r>
              <a:r>
                <a:rPr lang="zh-CN" altLang="en-US" sz="1000" dirty="0">
                  <a:solidFill>
                    <a:schemeClr val="bg1"/>
                  </a:solidFill>
                  <a:latin typeface="+mn-ea"/>
                </a:rPr>
                <a:t>活性化；开发灵活运用关键技术的多样化的邮政服务</a:t>
              </a:r>
            </a:p>
          </p:txBody>
        </p:sp>
      </p:grpSp>
      <p:grpSp>
        <p:nvGrpSpPr>
          <p:cNvPr id="44" name="组合 43"/>
          <p:cNvGrpSpPr/>
          <p:nvPr/>
        </p:nvGrpSpPr>
        <p:grpSpPr>
          <a:xfrm>
            <a:off x="8023539" y="3184375"/>
            <a:ext cx="3605768" cy="1260000"/>
            <a:chOff x="8023789" y="2892275"/>
            <a:chExt cx="3606237" cy="1260000"/>
          </a:xfrm>
        </p:grpSpPr>
        <p:grpSp>
          <p:nvGrpSpPr>
            <p:cNvPr id="5" name="组合 4"/>
            <p:cNvGrpSpPr/>
            <p:nvPr/>
          </p:nvGrpSpPr>
          <p:grpSpPr>
            <a:xfrm>
              <a:off x="8023789" y="2892275"/>
              <a:ext cx="3606237" cy="1260000"/>
              <a:chOff x="7944199" y="2863700"/>
              <a:chExt cx="3240000" cy="1260000"/>
            </a:xfrm>
          </p:grpSpPr>
          <p:sp>
            <p:nvSpPr>
              <p:cNvPr id="33" name="矩形 32"/>
              <p:cNvSpPr/>
              <p:nvPr/>
            </p:nvSpPr>
            <p:spPr>
              <a:xfrm>
                <a:off x="7944199" y="2863700"/>
                <a:ext cx="3240000" cy="1260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7944199" y="2863700"/>
                <a:ext cx="3240000" cy="1260000"/>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grpSp>
        <p:sp>
          <p:nvSpPr>
            <p:cNvPr id="46" name="矩形 45"/>
            <p:cNvSpPr/>
            <p:nvPr/>
          </p:nvSpPr>
          <p:spPr>
            <a:xfrm>
              <a:off x="8034391" y="2911054"/>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W.O</a:t>
              </a:r>
            </a:p>
            <a:p>
              <a:pPr algn="ctr">
                <a:lnSpc>
                  <a:spcPct val="150000"/>
                </a:lnSpc>
              </a:pPr>
              <a:r>
                <a:rPr lang="zh-CN" altLang="en-US" sz="1000" dirty="0">
                  <a:solidFill>
                    <a:schemeClr val="bg1"/>
                  </a:solidFill>
                  <a:latin typeface="+mn-ea"/>
                </a:rPr>
                <a:t>构成邮寄包裹专门组织；过实物与信息的统一化进行实时的追踪（</a:t>
              </a:r>
              <a:r>
                <a:rPr lang="en-US" altLang="zh-CN" sz="1000" dirty="0">
                  <a:solidFill>
                    <a:schemeClr val="bg1"/>
                  </a:solidFill>
                  <a:latin typeface="+mn-ea"/>
                </a:rPr>
                <a:t>Track &amp; Trace</a:t>
              </a:r>
              <a:r>
                <a:rPr lang="zh-CN" altLang="en-US" sz="1000" dirty="0">
                  <a:solidFill>
                    <a:schemeClr val="bg1"/>
                  </a:solidFill>
                  <a:latin typeface="+mn-ea"/>
                </a:rPr>
                <a:t>）及物流控制；将增值服务及一般服务差别化的价格体系的制定及服务内容的再整理</a:t>
              </a:r>
            </a:p>
          </p:txBody>
        </p:sp>
      </p:grpSp>
      <p:grpSp>
        <p:nvGrpSpPr>
          <p:cNvPr id="41" name="组合 40"/>
          <p:cNvGrpSpPr/>
          <p:nvPr/>
        </p:nvGrpSpPr>
        <p:grpSpPr>
          <a:xfrm>
            <a:off x="4314431" y="4540370"/>
            <a:ext cx="3605768" cy="1280368"/>
            <a:chOff x="4314198" y="4248270"/>
            <a:chExt cx="3606237" cy="1280368"/>
          </a:xfrm>
        </p:grpSpPr>
        <p:grpSp>
          <p:nvGrpSpPr>
            <p:cNvPr id="8" name="组合 7"/>
            <p:cNvGrpSpPr/>
            <p:nvPr/>
          </p:nvGrpSpPr>
          <p:grpSpPr>
            <a:xfrm>
              <a:off x="4314198" y="4268638"/>
              <a:ext cx="3606237" cy="1260000"/>
              <a:chOff x="4502171" y="5496617"/>
              <a:chExt cx="3240000" cy="1260000"/>
            </a:xfrm>
          </p:grpSpPr>
          <p:sp>
            <p:nvSpPr>
              <p:cNvPr id="35" name="矩形 34"/>
              <p:cNvSpPr/>
              <p:nvPr/>
            </p:nvSpPr>
            <p:spPr>
              <a:xfrm>
                <a:off x="4502171" y="5496617"/>
                <a:ext cx="3240000" cy="1260000"/>
              </a:xfrm>
              <a:prstGeom prst="rect">
                <a:avLst/>
              </a:prstGeom>
              <a:solidFill>
                <a:srgbClr val="64C8B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4502171" y="5496617"/>
                <a:ext cx="3240000" cy="1260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p:nvPr/>
          </p:nvSpPr>
          <p:spPr>
            <a:xfrm>
              <a:off x="4333617" y="4248270"/>
              <a:ext cx="3567399" cy="118800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S.T</a:t>
              </a:r>
            </a:p>
            <a:p>
              <a:pPr algn="ctr">
                <a:lnSpc>
                  <a:spcPct val="150000"/>
                </a:lnSpc>
              </a:pPr>
              <a:r>
                <a:rPr lang="zh-CN" altLang="en-US" sz="1000" dirty="0">
                  <a:solidFill>
                    <a:schemeClr val="bg1"/>
                  </a:solidFill>
                  <a:latin typeface="+mn-ea"/>
                </a:rPr>
                <a:t>灵活运用范围宽广的邮政物流网络，树立积极的市场战略；通过与全球性的物流企业进行战略联盟；提高国外邮件的收益性及服务；为了确保企业顾客，树立积极的市场战略</a:t>
              </a:r>
            </a:p>
          </p:txBody>
        </p:sp>
      </p:grpSp>
      <p:grpSp>
        <p:nvGrpSpPr>
          <p:cNvPr id="43" name="组合 42"/>
          <p:cNvGrpSpPr/>
          <p:nvPr/>
        </p:nvGrpSpPr>
        <p:grpSpPr>
          <a:xfrm>
            <a:off x="8023539" y="4560738"/>
            <a:ext cx="3605768" cy="1260000"/>
            <a:chOff x="8023789" y="4268638"/>
            <a:chExt cx="3606237" cy="1260000"/>
          </a:xfrm>
        </p:grpSpPr>
        <p:grpSp>
          <p:nvGrpSpPr>
            <p:cNvPr id="6" name="组合 5"/>
            <p:cNvGrpSpPr/>
            <p:nvPr/>
          </p:nvGrpSpPr>
          <p:grpSpPr>
            <a:xfrm>
              <a:off x="8023789" y="4268638"/>
              <a:ext cx="3606237" cy="1260000"/>
              <a:chOff x="7944199" y="5433958"/>
              <a:chExt cx="3240000" cy="1260000"/>
            </a:xfrm>
          </p:grpSpPr>
          <p:sp>
            <p:nvSpPr>
              <p:cNvPr id="37" name="矩形 36"/>
              <p:cNvSpPr/>
              <p:nvPr/>
            </p:nvSpPr>
            <p:spPr>
              <a:xfrm>
                <a:off x="7944199" y="5433958"/>
                <a:ext cx="3240000" cy="1260000"/>
              </a:xfrm>
              <a:prstGeom prst="rect">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7944199" y="5433958"/>
                <a:ext cx="3240000" cy="1260000"/>
              </a:xfrm>
              <a:prstGeom prst="rect">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solidFill>
                </a:endParaRPr>
              </a:p>
            </p:txBody>
          </p:sp>
        </p:grpSp>
        <p:sp>
          <p:nvSpPr>
            <p:cNvPr id="48" name="矩形 47"/>
            <p:cNvSpPr/>
            <p:nvPr/>
          </p:nvSpPr>
          <p:spPr>
            <a:xfrm>
              <a:off x="8034391" y="4293888"/>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W.T</a:t>
              </a:r>
            </a:p>
            <a:p>
              <a:pPr algn="ctr">
                <a:lnSpc>
                  <a:spcPct val="150000"/>
                </a:lnSpc>
              </a:pPr>
              <a:r>
                <a:rPr lang="zh-CN" altLang="en-US" sz="1000" dirty="0">
                  <a:solidFill>
                    <a:schemeClr val="bg1"/>
                  </a:solidFill>
                  <a:latin typeface="+mn-ea"/>
                </a:rPr>
                <a:t>根据服务的特性，对包裹详情单与包裹运送网分别运营；对已经确定的邮政物流运营提高效率（</a:t>
              </a:r>
              <a:r>
                <a:rPr lang="en-US" altLang="zh-CN" sz="1000" dirty="0">
                  <a:solidFill>
                    <a:schemeClr val="bg1"/>
                  </a:solidFill>
                  <a:latin typeface="+mn-ea"/>
                </a:rPr>
                <a:t>BPR</a:t>
              </a:r>
              <a:r>
                <a:rPr lang="zh-CN" altLang="en-US" sz="1000" dirty="0">
                  <a:solidFill>
                    <a:schemeClr val="bg1"/>
                  </a:solidFill>
                  <a:latin typeface="+mn-ea"/>
                </a:rPr>
                <a:t>），由此提高市场竞争力</a:t>
              </a:r>
            </a:p>
          </p:txBody>
        </p:sp>
      </p:grpSp>
      <p:grpSp>
        <p:nvGrpSpPr>
          <p:cNvPr id="23" name="组合 22"/>
          <p:cNvGrpSpPr/>
          <p:nvPr/>
        </p:nvGrpSpPr>
        <p:grpSpPr>
          <a:xfrm>
            <a:off x="8023539" y="1836588"/>
            <a:ext cx="3605768" cy="1260000"/>
            <a:chOff x="8023789" y="1544488"/>
            <a:chExt cx="3606237" cy="1260000"/>
          </a:xfrm>
        </p:grpSpPr>
        <p:sp>
          <p:nvSpPr>
            <p:cNvPr id="21" name="矩形 20"/>
            <p:cNvSpPr/>
            <p:nvPr/>
          </p:nvSpPr>
          <p:spPr>
            <a:xfrm>
              <a:off x="8023789" y="1544488"/>
              <a:ext cx="3606237" cy="12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8043208" y="1572493"/>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WEAKNESSES</a:t>
              </a:r>
              <a:r>
                <a:rPr lang="zh-CN" altLang="en-US" sz="1400" dirty="0">
                  <a:solidFill>
                    <a:schemeClr val="bg1"/>
                  </a:solidFill>
                  <a:latin typeface="+mj-ea"/>
                  <a:ea typeface="+mj-ea"/>
                </a:rPr>
                <a:t>（劣势）</a:t>
              </a:r>
              <a:endParaRPr lang="en-US" altLang="zh-CN" sz="1400" dirty="0">
                <a:solidFill>
                  <a:schemeClr val="bg1"/>
                </a:solidFill>
                <a:latin typeface="+mj-ea"/>
                <a:ea typeface="+mj-ea"/>
              </a:endParaRPr>
            </a:p>
            <a:p>
              <a:pPr algn="ctr">
                <a:lnSpc>
                  <a:spcPct val="150000"/>
                </a:lnSpc>
                <a:spcAft>
                  <a:spcPts val="600"/>
                </a:spcAft>
              </a:pPr>
              <a:r>
                <a:rPr lang="zh-CN" altLang="en-US" sz="1000" dirty="0">
                  <a:solidFill>
                    <a:schemeClr val="bg1"/>
                  </a:solidFill>
                  <a:latin typeface="+mn-ea"/>
                </a:rPr>
                <a:t>上门取件相关人力及车辆不足；市场有物流专家不足；组织、预算、费用等方面的灵活性不足；包裹破损的可能性很大；追踪查询服务不够完善</a:t>
              </a:r>
              <a:endParaRPr lang="en-US" altLang="zh-CN" sz="1000" dirty="0">
                <a:solidFill>
                  <a:schemeClr val="bg1"/>
                </a:solidFill>
                <a:latin typeface="+mn-ea"/>
              </a:endParaRPr>
            </a:p>
          </p:txBody>
        </p:sp>
      </p:grpSp>
      <p:grpSp>
        <p:nvGrpSpPr>
          <p:cNvPr id="40" name="组合 39"/>
          <p:cNvGrpSpPr/>
          <p:nvPr/>
        </p:nvGrpSpPr>
        <p:grpSpPr>
          <a:xfrm>
            <a:off x="615030" y="4560738"/>
            <a:ext cx="3605768" cy="1260000"/>
            <a:chOff x="614316" y="4268638"/>
            <a:chExt cx="3606237" cy="1260000"/>
          </a:xfrm>
        </p:grpSpPr>
        <p:sp>
          <p:nvSpPr>
            <p:cNvPr id="31" name="矩形 30"/>
            <p:cNvSpPr/>
            <p:nvPr/>
          </p:nvSpPr>
          <p:spPr>
            <a:xfrm>
              <a:off x="614316" y="4268638"/>
              <a:ext cx="3606237" cy="12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3735" y="4296643"/>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THREATSS</a:t>
              </a:r>
              <a:r>
                <a:rPr lang="zh-CN" altLang="en-US" sz="1400" dirty="0">
                  <a:solidFill>
                    <a:schemeClr val="bg1"/>
                  </a:solidFill>
                  <a:latin typeface="+mj-ea"/>
                  <a:ea typeface="+mj-ea"/>
                </a:rPr>
                <a:t>（风险）</a:t>
              </a:r>
              <a:endParaRPr lang="en-US" altLang="zh-CN" sz="1400" dirty="0">
                <a:solidFill>
                  <a:schemeClr val="bg1"/>
                </a:solidFill>
                <a:latin typeface="+mj-ea"/>
                <a:ea typeface="+mj-ea"/>
              </a:endParaRPr>
            </a:p>
            <a:p>
              <a:pPr algn="ctr">
                <a:lnSpc>
                  <a:spcPct val="150000"/>
                </a:lnSpc>
                <a:spcAft>
                  <a:spcPts val="600"/>
                </a:spcAft>
              </a:pPr>
              <a:r>
                <a:rPr lang="zh-CN" altLang="en-US" sz="1000" dirty="0">
                  <a:solidFill>
                    <a:schemeClr val="bg1"/>
                  </a:solidFill>
                  <a:latin typeface="+mn-ea"/>
                </a:rPr>
                <a:t>通信技术发展后，对邮政的需求可能减少；现在宅送企业的设备挨次及代理增多；</a:t>
              </a:r>
              <a:r>
                <a:rPr lang="en-US" altLang="zh-CN" sz="1000" dirty="0">
                  <a:solidFill>
                    <a:schemeClr val="bg1"/>
                  </a:solidFill>
                  <a:latin typeface="+mn-ea"/>
                </a:rPr>
                <a:t>WTO</a:t>
              </a:r>
              <a:r>
                <a:rPr lang="zh-CN" altLang="en-US" sz="1000" dirty="0">
                  <a:solidFill>
                    <a:schemeClr val="bg1"/>
                  </a:solidFill>
                  <a:latin typeface="+mn-ea"/>
                </a:rPr>
                <a:t>邮政服务市场开放的压力；国外宅送企业进入国内市场</a:t>
              </a:r>
              <a:endParaRPr lang="en-US" altLang="zh-CN" sz="1000" dirty="0">
                <a:solidFill>
                  <a:schemeClr val="bg1"/>
                </a:solidFill>
                <a:latin typeface="+mn-ea"/>
              </a:endParaRPr>
            </a:p>
          </p:txBody>
        </p:sp>
      </p:grpSp>
      <p:grpSp>
        <p:nvGrpSpPr>
          <p:cNvPr id="20" name="组合 19"/>
          <p:cNvGrpSpPr/>
          <p:nvPr/>
        </p:nvGrpSpPr>
        <p:grpSpPr>
          <a:xfrm>
            <a:off x="4314431" y="1826493"/>
            <a:ext cx="3605768" cy="1260000"/>
            <a:chOff x="4314198" y="1534393"/>
            <a:chExt cx="3606237" cy="1260000"/>
          </a:xfrm>
        </p:grpSpPr>
        <p:sp>
          <p:nvSpPr>
            <p:cNvPr id="3" name="矩形 2"/>
            <p:cNvSpPr/>
            <p:nvPr/>
          </p:nvSpPr>
          <p:spPr>
            <a:xfrm>
              <a:off x="4314198" y="1534393"/>
              <a:ext cx="3606237"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333617" y="1562398"/>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STRENGHTS</a:t>
              </a:r>
              <a:r>
                <a:rPr lang="zh-CN" altLang="en-US" sz="1400" dirty="0">
                  <a:solidFill>
                    <a:schemeClr val="bg1"/>
                  </a:solidFill>
                  <a:latin typeface="+mj-ea"/>
                  <a:ea typeface="+mj-ea"/>
                </a:rPr>
                <a:t>（优势）</a:t>
              </a:r>
              <a:endParaRPr lang="en-US" altLang="zh-CN" sz="1400" dirty="0">
                <a:solidFill>
                  <a:schemeClr val="bg1"/>
                </a:solidFill>
                <a:latin typeface="+mj-ea"/>
                <a:ea typeface="+mj-ea"/>
              </a:endParaRPr>
            </a:p>
            <a:p>
              <a:pPr algn="ctr">
                <a:lnSpc>
                  <a:spcPct val="150000"/>
                </a:lnSpc>
                <a:spcAft>
                  <a:spcPts val="600"/>
                </a:spcAft>
              </a:pPr>
              <a:r>
                <a:rPr lang="zh-CN" altLang="en-US" sz="1000" dirty="0">
                  <a:solidFill>
                    <a:schemeClr val="bg1"/>
                  </a:solidFill>
                  <a:latin typeface="+mn-ea"/>
                </a:rPr>
                <a:t>作为国家机关，拥有公众的信任；顾客对邮政服务的高度新近感与信任感；拥有全国范围的物流网；具有众多的人力资源；具有创造邮政 </a:t>
              </a:r>
              <a:r>
                <a:rPr lang="en-US" altLang="zh-CN" sz="1000" dirty="0">
                  <a:solidFill>
                    <a:schemeClr val="bg1"/>
                  </a:solidFill>
                  <a:latin typeface="+mn-ea"/>
                </a:rPr>
                <a:t>/ </a:t>
              </a:r>
              <a:r>
                <a:rPr lang="zh-CN" altLang="en-US" sz="1000" dirty="0">
                  <a:solidFill>
                    <a:schemeClr val="bg1"/>
                  </a:solidFill>
                  <a:latin typeface="+mn-ea"/>
                </a:rPr>
                <a:t>金融的可能性</a:t>
              </a:r>
              <a:endParaRPr lang="en-US" altLang="zh-CN" sz="1000" dirty="0">
                <a:solidFill>
                  <a:schemeClr val="bg1"/>
                </a:solidFill>
                <a:latin typeface="+mn-ea"/>
              </a:endParaRPr>
            </a:p>
          </p:txBody>
        </p:sp>
      </p:grpSp>
      <p:grpSp>
        <p:nvGrpSpPr>
          <p:cNvPr id="39" name="组合 38"/>
          <p:cNvGrpSpPr/>
          <p:nvPr/>
        </p:nvGrpSpPr>
        <p:grpSpPr>
          <a:xfrm>
            <a:off x="615030" y="3184375"/>
            <a:ext cx="3605768" cy="1260000"/>
            <a:chOff x="614316" y="2892275"/>
            <a:chExt cx="3606237" cy="1260000"/>
          </a:xfrm>
        </p:grpSpPr>
        <p:sp>
          <p:nvSpPr>
            <p:cNvPr id="27" name="矩形 26"/>
            <p:cNvSpPr/>
            <p:nvPr/>
          </p:nvSpPr>
          <p:spPr>
            <a:xfrm>
              <a:off x="614316" y="2892275"/>
              <a:ext cx="3606237" cy="126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33735" y="2920280"/>
              <a:ext cx="3567399" cy="1184940"/>
            </a:xfrm>
            <a:prstGeom prst="rect">
              <a:avLst/>
            </a:prstGeom>
            <a:noFill/>
          </p:spPr>
          <p:txBody>
            <a:bodyPr wrap="square">
              <a:spAutoFit/>
            </a:bodyPr>
            <a:lstStyle/>
            <a:p>
              <a:pPr algn="ctr">
                <a:lnSpc>
                  <a:spcPct val="150000"/>
                </a:lnSpc>
                <a:spcAft>
                  <a:spcPts val="600"/>
                </a:spcAft>
              </a:pPr>
              <a:r>
                <a:rPr lang="en-US" altLang="zh-CN" sz="1400" dirty="0">
                  <a:solidFill>
                    <a:schemeClr val="bg1"/>
                  </a:solidFill>
                  <a:latin typeface="+mj-ea"/>
                  <a:ea typeface="+mj-ea"/>
                </a:rPr>
                <a:t>OPPORTUNITIES</a:t>
              </a:r>
              <a:r>
                <a:rPr lang="zh-CN" altLang="en-US" sz="1400" dirty="0">
                  <a:solidFill>
                    <a:schemeClr val="bg1"/>
                  </a:solidFill>
                  <a:latin typeface="+mj-ea"/>
                  <a:ea typeface="+mj-ea"/>
                </a:rPr>
                <a:t>（机会）</a:t>
              </a:r>
              <a:endParaRPr lang="en-US" altLang="zh-CN" sz="1400" dirty="0">
                <a:solidFill>
                  <a:schemeClr val="bg1"/>
                </a:solidFill>
                <a:latin typeface="+mj-ea"/>
                <a:ea typeface="+mj-ea"/>
              </a:endParaRPr>
            </a:p>
            <a:p>
              <a:pPr algn="ctr">
                <a:lnSpc>
                  <a:spcPct val="150000"/>
                </a:lnSpc>
                <a:spcAft>
                  <a:spcPts val="600"/>
                </a:spcAft>
              </a:pPr>
              <a:r>
                <a:rPr lang="zh-CN" altLang="en-US" sz="1000" dirty="0">
                  <a:solidFill>
                    <a:schemeClr val="bg1"/>
                  </a:solidFill>
                  <a:latin typeface="+mn-ea"/>
                </a:rPr>
                <a:t>随着电子商务的普及，对寄件需求增加（年平均增加</a:t>
              </a:r>
              <a:r>
                <a:rPr lang="en-US" altLang="zh-CN" sz="1000" dirty="0">
                  <a:solidFill>
                    <a:schemeClr val="bg1"/>
                  </a:solidFill>
                  <a:latin typeface="+mn-ea"/>
                </a:rPr>
                <a:t>38%</a:t>
              </a:r>
              <a:r>
                <a:rPr lang="zh-CN" altLang="en-US" sz="1000" dirty="0">
                  <a:solidFill>
                    <a:schemeClr val="bg1"/>
                  </a:solidFill>
                  <a:latin typeface="+mn-ea"/>
                </a:rPr>
                <a:t>）；能够确保应对市场开放的事业自由度；物流及</a:t>
              </a:r>
              <a:r>
                <a:rPr lang="en-US" altLang="zh-CN" sz="1000" dirty="0">
                  <a:solidFill>
                    <a:schemeClr val="bg1"/>
                  </a:solidFill>
                  <a:latin typeface="+mn-ea"/>
                </a:rPr>
                <a:t>IT</a:t>
              </a:r>
              <a:r>
                <a:rPr lang="zh-CN" altLang="en-US" sz="1000" dirty="0">
                  <a:solidFill>
                    <a:schemeClr val="bg1"/>
                  </a:solidFill>
                  <a:latin typeface="+mn-ea"/>
                </a:rPr>
                <a:t>等关键技术的飞跃性的发展</a:t>
              </a:r>
              <a:endParaRPr lang="en-US" altLang="zh-CN" sz="1000" dirty="0">
                <a:solidFill>
                  <a:schemeClr val="bg1"/>
                </a:solidFill>
                <a:latin typeface="+mn-ea"/>
              </a:endParaRPr>
            </a:p>
          </p:txBody>
        </p:sp>
      </p:grpSp>
      <p:grpSp>
        <p:nvGrpSpPr>
          <p:cNvPr id="14" name="组合 13"/>
          <p:cNvGrpSpPr/>
          <p:nvPr/>
        </p:nvGrpSpPr>
        <p:grpSpPr>
          <a:xfrm>
            <a:off x="615030" y="1826493"/>
            <a:ext cx="3605768" cy="1260000"/>
            <a:chOff x="614316" y="1534393"/>
            <a:chExt cx="3606237" cy="1260000"/>
          </a:xfrm>
        </p:grpSpPr>
        <p:sp>
          <p:nvSpPr>
            <p:cNvPr id="22" name="矩形 21"/>
            <p:cNvSpPr/>
            <p:nvPr/>
          </p:nvSpPr>
          <p:spPr>
            <a:xfrm>
              <a:off x="614316" y="1534393"/>
              <a:ext cx="3606237"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614316" y="1544488"/>
              <a:ext cx="3606237" cy="1249905"/>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2989302" y="1821417"/>
              <a:ext cx="1107997" cy="369332"/>
            </a:xfrm>
            <a:prstGeom prst="rect">
              <a:avLst/>
            </a:prstGeom>
          </p:spPr>
          <p:txBody>
            <a:bodyPr wrap="none">
              <a:spAutoFit/>
            </a:bodyPr>
            <a:lstStyle/>
            <a:p>
              <a:pPr algn="ctr">
                <a:defRPr/>
              </a:pPr>
              <a:r>
                <a:rPr lang="zh-CN" altLang="en-US" dirty="0">
                  <a:solidFill>
                    <a:schemeClr val="bg1"/>
                  </a:solidFill>
                  <a:latin typeface="+mj-ea"/>
                  <a:ea typeface="+mj-ea"/>
                </a:rPr>
                <a:t>内部能力</a:t>
              </a:r>
              <a:endParaRPr lang="en-US" altLang="zh-CN" dirty="0">
                <a:solidFill>
                  <a:schemeClr val="bg1"/>
                </a:solidFill>
                <a:latin typeface="+mj-ea"/>
                <a:ea typeface="+mj-ea"/>
              </a:endParaRPr>
            </a:p>
          </p:txBody>
        </p:sp>
        <p:sp>
          <p:nvSpPr>
            <p:cNvPr id="53" name="矩形 52"/>
            <p:cNvSpPr/>
            <p:nvPr/>
          </p:nvSpPr>
          <p:spPr>
            <a:xfrm>
              <a:off x="931903" y="2233472"/>
              <a:ext cx="1107996" cy="369332"/>
            </a:xfrm>
            <a:prstGeom prst="rect">
              <a:avLst/>
            </a:prstGeom>
          </p:spPr>
          <p:txBody>
            <a:bodyPr wrap="none">
              <a:spAutoFit/>
            </a:bodyPr>
            <a:lstStyle/>
            <a:p>
              <a:pPr algn="ctr">
                <a:defRPr/>
              </a:pPr>
              <a:r>
                <a:rPr lang="zh-CN" altLang="en-US" dirty="0">
                  <a:solidFill>
                    <a:schemeClr val="bg1"/>
                  </a:solidFill>
                  <a:latin typeface="+mj-ea"/>
                  <a:ea typeface="+mj-ea"/>
                </a:rPr>
                <a:t>外部因素</a:t>
              </a:r>
              <a:endParaRPr lang="en-US" altLang="zh-CN" dirty="0">
                <a:solidFill>
                  <a:schemeClr val="bg1"/>
                </a:solidFill>
                <a:latin typeface="+mj-ea"/>
                <a:ea typeface="+mj-ea"/>
              </a:endParaRPr>
            </a:p>
          </p:txBody>
        </p:sp>
      </p:grpSp>
      <p:sp>
        <p:nvSpPr>
          <p:cNvPr id="4" name="标题 3"/>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p:tgtEl>
                                          <p:spTgt spid="20"/>
                                        </p:tgtEl>
                                        <p:attrNameLst>
                                          <p:attrName>ppt_x</p:attrName>
                                        </p:attrNameLst>
                                      </p:cBhvr>
                                      <p:tavLst>
                                        <p:tav tm="0">
                                          <p:val>
                                            <p:strVal val="#ppt_x-#ppt_w*1.125000"/>
                                          </p:val>
                                        </p:tav>
                                        <p:tav tm="100000">
                                          <p:val>
                                            <p:strVal val="#ppt_x"/>
                                          </p:val>
                                        </p:tav>
                                      </p:tavLst>
                                    </p:anim>
                                    <p:animEffect transition="in" filter="wipe(right)">
                                      <p:cBhvr>
                                        <p:cTn id="16" dur="500"/>
                                        <p:tgtEl>
                                          <p:spTgt spid="20"/>
                                        </p:tgtEl>
                                      </p:cBhvr>
                                    </p:animEffect>
                                  </p:childTnLst>
                                </p:cTn>
                              </p:par>
                              <p:par>
                                <p:cTn id="17" presetID="12" presetClass="entr" presetSubtype="1"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p:tgtEl>
                                          <p:spTgt spid="39"/>
                                        </p:tgtEl>
                                        <p:attrNameLst>
                                          <p:attrName>ppt_y</p:attrName>
                                        </p:attrNameLst>
                                      </p:cBhvr>
                                      <p:tavLst>
                                        <p:tav tm="0">
                                          <p:val>
                                            <p:strVal val="#ppt_y-#ppt_h*1.125000"/>
                                          </p:val>
                                        </p:tav>
                                        <p:tav tm="100000">
                                          <p:val>
                                            <p:strVal val="#ppt_y"/>
                                          </p:val>
                                        </p:tav>
                                      </p:tavLst>
                                    </p:anim>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p:tgtEl>
                                          <p:spTgt spid="23"/>
                                        </p:tgtEl>
                                        <p:attrNameLst>
                                          <p:attrName>ppt_x</p:attrName>
                                        </p:attrNameLst>
                                      </p:cBhvr>
                                      <p:tavLst>
                                        <p:tav tm="0">
                                          <p:val>
                                            <p:strVal val="#ppt_x-#ppt_w*1.125000"/>
                                          </p:val>
                                        </p:tav>
                                        <p:tav tm="100000">
                                          <p:val>
                                            <p:strVal val="#ppt_x"/>
                                          </p:val>
                                        </p:tav>
                                      </p:tavLst>
                                    </p:anim>
                                    <p:animEffect transition="in" filter="wipe(right)">
                                      <p:cBhvr>
                                        <p:cTn id="26" dur="500"/>
                                        <p:tgtEl>
                                          <p:spTgt spid="23"/>
                                        </p:tgtEl>
                                      </p:cBhvr>
                                    </p:animEffect>
                                  </p:childTnLst>
                                </p:cTn>
                              </p:par>
                              <p:par>
                                <p:cTn id="27" presetID="12" presetClass="entr" presetSubtype="1"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p:tgtEl>
                                          <p:spTgt spid="40"/>
                                        </p:tgtEl>
                                        <p:attrNameLst>
                                          <p:attrName>ppt_y</p:attrName>
                                        </p:attrNameLst>
                                      </p:cBhvr>
                                      <p:tavLst>
                                        <p:tav tm="0">
                                          <p:val>
                                            <p:strVal val="#ppt_y-#ppt_h*1.125000"/>
                                          </p:val>
                                        </p:tav>
                                        <p:tav tm="100000">
                                          <p:val>
                                            <p:strVal val="#ppt_y"/>
                                          </p:val>
                                        </p:tav>
                                      </p:tavLst>
                                    </p:anim>
                                    <p:animEffect transition="in" filter="wipe(down)">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p:cTn id="49" dur="500" fill="hold"/>
                                        <p:tgtEl>
                                          <p:spTgt spid="41"/>
                                        </p:tgtEl>
                                        <p:attrNameLst>
                                          <p:attrName>ppt_w</p:attrName>
                                        </p:attrNameLst>
                                      </p:cBhvr>
                                      <p:tavLst>
                                        <p:tav tm="0">
                                          <p:val>
                                            <p:fltVal val="0"/>
                                          </p:val>
                                        </p:tav>
                                        <p:tav tm="100000">
                                          <p:val>
                                            <p:strVal val="#ppt_w"/>
                                          </p:val>
                                        </p:tav>
                                      </p:tavLst>
                                    </p:anim>
                                    <p:anim calcmode="lin" valueType="num">
                                      <p:cBhvr>
                                        <p:cTn id="50" dur="500" fill="hold"/>
                                        <p:tgtEl>
                                          <p:spTgt spid="41"/>
                                        </p:tgtEl>
                                        <p:attrNameLst>
                                          <p:attrName>ppt_h</p:attrName>
                                        </p:attrNameLst>
                                      </p:cBhvr>
                                      <p:tavLst>
                                        <p:tav tm="0">
                                          <p:val>
                                            <p:fltVal val="0"/>
                                          </p:val>
                                        </p:tav>
                                        <p:tav tm="100000">
                                          <p:val>
                                            <p:strVal val="#ppt_h"/>
                                          </p:val>
                                        </p:tav>
                                      </p:tavLst>
                                    </p:anim>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771841" y="1797855"/>
            <a:ext cx="3450134" cy="1646605"/>
          </a:xfrm>
          <a:prstGeom prst="rect">
            <a:avLst/>
          </a:prstGeom>
        </p:spPr>
        <p:txBody>
          <a:bodyPr wrap="square">
            <a:spAutoFit/>
          </a:bodyPr>
          <a:lstStyle/>
          <a:p>
            <a:pPr>
              <a:lnSpc>
                <a:spcPct val="150000"/>
              </a:lnSpc>
              <a:spcAft>
                <a:spcPts val="600"/>
              </a:spcAft>
            </a:pPr>
            <a:r>
              <a:rPr lang="en-US" altLang="zh-CN" sz="1400" dirty="0">
                <a:solidFill>
                  <a:schemeClr val="tx1">
                    <a:lumMod val="50000"/>
                    <a:lumOff val="50000"/>
                  </a:schemeClr>
                </a:solidFill>
                <a:latin typeface="+mj-ea"/>
                <a:ea typeface="+mj-ea"/>
              </a:rPr>
              <a:t>PLEASE ENTER YOUR TOPIC HERE</a:t>
            </a:r>
          </a:p>
          <a:p>
            <a:pP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为客户提供有效服务，是我们工作的方向和价值评价的标尺，成就客户就是成就我们自己。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grpSp>
        <p:nvGrpSpPr>
          <p:cNvPr id="55" name="组合 54"/>
          <p:cNvGrpSpPr/>
          <p:nvPr/>
        </p:nvGrpSpPr>
        <p:grpSpPr>
          <a:xfrm>
            <a:off x="1020489" y="3943068"/>
            <a:ext cx="3201486" cy="1920786"/>
            <a:chOff x="1019827" y="3943068"/>
            <a:chExt cx="3201903" cy="1920786"/>
          </a:xfrm>
        </p:grpSpPr>
        <p:grpSp>
          <p:nvGrpSpPr>
            <p:cNvPr id="57" name="组合 56"/>
            <p:cNvGrpSpPr/>
            <p:nvPr/>
          </p:nvGrpSpPr>
          <p:grpSpPr>
            <a:xfrm>
              <a:off x="1019827" y="3943068"/>
              <a:ext cx="3201903" cy="553998"/>
              <a:chOff x="1019827" y="3943068"/>
              <a:chExt cx="3201903" cy="553998"/>
            </a:xfrm>
          </p:grpSpPr>
          <p:sp>
            <p:nvSpPr>
              <p:cNvPr id="67" name="矩形 66"/>
              <p:cNvSpPr/>
              <p:nvPr/>
            </p:nvSpPr>
            <p:spPr>
              <a:xfrm>
                <a:off x="1206401" y="3943068"/>
                <a:ext cx="3015329" cy="553998"/>
              </a:xfrm>
              <a:prstGeom prst="rect">
                <a:avLst/>
              </a:prstGeom>
            </p:spPr>
            <p:txBody>
              <a:bodyPr wrap="square">
                <a:spAutoFit/>
              </a:bodyPr>
              <a:lstStyle/>
              <a:p>
                <a:pP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8" name="五角星 67"/>
              <p:cNvSpPr/>
              <p:nvPr/>
            </p:nvSpPr>
            <p:spPr>
              <a:xfrm>
                <a:off x="1019827" y="4034927"/>
                <a:ext cx="185140" cy="185140"/>
              </a:xfrm>
              <a:prstGeom prst="star5">
                <a:avLst>
                  <a:gd name="adj" fmla="val 24280"/>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58" name="组合 57"/>
            <p:cNvGrpSpPr/>
            <p:nvPr/>
          </p:nvGrpSpPr>
          <p:grpSpPr>
            <a:xfrm>
              <a:off x="1019827" y="4623291"/>
              <a:ext cx="3201903" cy="553998"/>
              <a:chOff x="1019827" y="4623291"/>
              <a:chExt cx="3201903" cy="553998"/>
            </a:xfrm>
          </p:grpSpPr>
          <p:sp>
            <p:nvSpPr>
              <p:cNvPr id="63" name="矩形 62"/>
              <p:cNvSpPr/>
              <p:nvPr/>
            </p:nvSpPr>
            <p:spPr>
              <a:xfrm>
                <a:off x="1206401" y="4623291"/>
                <a:ext cx="3015329" cy="553998"/>
              </a:xfrm>
              <a:prstGeom prst="rect">
                <a:avLst/>
              </a:prstGeom>
            </p:spPr>
            <p:txBody>
              <a:bodyPr wrap="square">
                <a:spAutoFit/>
              </a:bodyPr>
              <a:lstStyle/>
              <a:p>
                <a:pP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6" name="五角星 65"/>
              <p:cNvSpPr/>
              <p:nvPr/>
            </p:nvSpPr>
            <p:spPr>
              <a:xfrm>
                <a:off x="1019827" y="4705811"/>
                <a:ext cx="185140" cy="185140"/>
              </a:xfrm>
              <a:prstGeom prst="star5">
                <a:avLst>
                  <a:gd name="adj" fmla="val 24280"/>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nvGrpSpPr>
            <p:cNvPr id="60" name="组合 59"/>
            <p:cNvGrpSpPr/>
            <p:nvPr/>
          </p:nvGrpSpPr>
          <p:grpSpPr>
            <a:xfrm>
              <a:off x="1019827" y="5309856"/>
              <a:ext cx="3201903" cy="553998"/>
              <a:chOff x="1019827" y="5309856"/>
              <a:chExt cx="3201903" cy="553998"/>
            </a:xfrm>
          </p:grpSpPr>
          <p:sp>
            <p:nvSpPr>
              <p:cNvPr id="61" name="矩形 60"/>
              <p:cNvSpPr/>
              <p:nvPr/>
            </p:nvSpPr>
            <p:spPr>
              <a:xfrm>
                <a:off x="1206401" y="5309856"/>
                <a:ext cx="3015329" cy="553998"/>
              </a:xfrm>
              <a:prstGeom prst="rect">
                <a:avLst/>
              </a:prstGeom>
            </p:spPr>
            <p:txBody>
              <a:bodyPr wrap="square">
                <a:spAutoFit/>
              </a:bodyPr>
              <a:lstStyle/>
              <a:p>
                <a:pP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2" name="五角星 61"/>
              <p:cNvSpPr/>
              <p:nvPr/>
            </p:nvSpPr>
            <p:spPr>
              <a:xfrm>
                <a:off x="1019827" y="5386034"/>
                <a:ext cx="185140" cy="185140"/>
              </a:xfrm>
              <a:prstGeom prst="star5">
                <a:avLst>
                  <a:gd name="adj" fmla="val 24280"/>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endParaRPr>
              </a:p>
            </p:txBody>
          </p:sp>
        </p:grpSp>
      </p:grpSp>
      <p:cxnSp>
        <p:nvCxnSpPr>
          <p:cNvPr id="69" name="直接连接符 68"/>
          <p:cNvCxnSpPr/>
          <p:nvPr/>
        </p:nvCxnSpPr>
        <p:spPr>
          <a:xfrm>
            <a:off x="8376061" y="2540000"/>
            <a:ext cx="2957303" cy="0"/>
          </a:xfrm>
          <a:prstGeom prst="line">
            <a:avLst/>
          </a:prstGeom>
          <a:ln>
            <a:solidFill>
              <a:schemeClr val="tx2">
                <a:lumMod val="60000"/>
                <a:lumOff val="4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9818353" y="2038262"/>
            <a:ext cx="1617540" cy="461665"/>
          </a:xfrm>
          <a:prstGeom prst="rect">
            <a:avLst/>
          </a:prstGeom>
        </p:spPr>
        <p:txBody>
          <a:bodyPr wrap="none">
            <a:spAutoFit/>
          </a:bodyPr>
          <a:lstStyle/>
          <a:p>
            <a:pPr algn="r"/>
            <a:r>
              <a:rPr lang="en-US" altLang="zh-CN" sz="2400" dirty="0">
                <a:solidFill>
                  <a:schemeClr val="accent1">
                    <a:lumMod val="75000"/>
                  </a:schemeClr>
                </a:solidFill>
                <a:latin typeface="+mj-ea"/>
                <a:ea typeface="+mj-ea"/>
              </a:rPr>
              <a:t>7,532,420</a:t>
            </a:r>
          </a:p>
        </p:txBody>
      </p:sp>
      <p:sp>
        <p:nvSpPr>
          <p:cNvPr id="71" name="矩形 70"/>
          <p:cNvSpPr/>
          <p:nvPr/>
        </p:nvSpPr>
        <p:spPr>
          <a:xfrm>
            <a:off x="9878602" y="2556372"/>
            <a:ext cx="1542538" cy="461665"/>
          </a:xfrm>
          <a:prstGeom prst="rect">
            <a:avLst/>
          </a:prstGeom>
        </p:spPr>
        <p:txBody>
          <a:bodyPr wrap="none">
            <a:spAutoFit/>
          </a:bodyPr>
          <a:lstStyle/>
          <a:p>
            <a:pPr algn="r"/>
            <a:r>
              <a:rPr lang="en-US" altLang="zh-CN" sz="1200" dirty="0">
                <a:solidFill>
                  <a:schemeClr val="accent1">
                    <a:lumMod val="75000"/>
                  </a:schemeClr>
                </a:solidFill>
                <a:latin typeface="+mj-ea"/>
                <a:ea typeface="+mj-ea"/>
              </a:rPr>
              <a:t>PLEASE ENTER</a:t>
            </a:r>
          </a:p>
          <a:p>
            <a:pPr algn="r"/>
            <a:r>
              <a:rPr lang="en-US" altLang="zh-CN" sz="1200" dirty="0">
                <a:solidFill>
                  <a:schemeClr val="accent1">
                    <a:lumMod val="75000"/>
                  </a:schemeClr>
                </a:solidFill>
                <a:latin typeface="+mj-ea"/>
                <a:ea typeface="+mj-ea"/>
              </a:rPr>
              <a:t>YOUR TOPIC HERE</a:t>
            </a:r>
          </a:p>
        </p:txBody>
      </p:sp>
      <p:grpSp>
        <p:nvGrpSpPr>
          <p:cNvPr id="72" name="组合 71"/>
          <p:cNvGrpSpPr/>
          <p:nvPr/>
        </p:nvGrpSpPr>
        <p:grpSpPr>
          <a:xfrm>
            <a:off x="9877289" y="3978484"/>
            <a:ext cx="1410927" cy="1767907"/>
            <a:chOff x="9877779" y="3978482"/>
            <a:chExt cx="1411111" cy="1767907"/>
          </a:xfrm>
        </p:grpSpPr>
        <p:sp>
          <p:nvSpPr>
            <p:cNvPr id="73" name="圆角矩形 72"/>
            <p:cNvSpPr/>
            <p:nvPr/>
          </p:nvSpPr>
          <p:spPr>
            <a:xfrm>
              <a:off x="9877779" y="3978482"/>
              <a:ext cx="1411111" cy="30000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000">
                  <a:solidFill>
                    <a:schemeClr val="bg1"/>
                  </a:solidFill>
                  <a:latin typeface="+mj-ea"/>
                  <a:ea typeface="+mj-ea"/>
                </a:rPr>
                <a:t>ENTER YOUR TITLE</a:t>
              </a:r>
              <a:endParaRPr lang="en-US" altLang="zh-CN" sz="1000" dirty="0">
                <a:solidFill>
                  <a:schemeClr val="bg1"/>
                </a:solidFill>
                <a:latin typeface="+mj-ea"/>
                <a:ea typeface="+mj-ea"/>
              </a:endParaRPr>
            </a:p>
          </p:txBody>
        </p:sp>
        <p:sp>
          <p:nvSpPr>
            <p:cNvPr id="74" name="圆角矩形 73"/>
            <p:cNvSpPr/>
            <p:nvPr/>
          </p:nvSpPr>
          <p:spPr>
            <a:xfrm>
              <a:off x="9877779" y="4440621"/>
              <a:ext cx="1411111" cy="30000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000" dirty="0">
                  <a:solidFill>
                    <a:schemeClr val="bg1"/>
                  </a:solidFill>
                  <a:latin typeface="+mj-ea"/>
                  <a:ea typeface="+mj-ea"/>
                </a:rPr>
                <a:t>ENTER YOUR TITLE</a:t>
              </a:r>
            </a:p>
          </p:txBody>
        </p:sp>
        <p:sp>
          <p:nvSpPr>
            <p:cNvPr id="75" name="圆角矩形 74"/>
            <p:cNvSpPr/>
            <p:nvPr/>
          </p:nvSpPr>
          <p:spPr>
            <a:xfrm>
              <a:off x="9877779" y="4942763"/>
              <a:ext cx="1411111" cy="30000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000">
                  <a:solidFill>
                    <a:schemeClr val="bg1"/>
                  </a:solidFill>
                  <a:latin typeface="+mj-ea"/>
                  <a:ea typeface="+mj-ea"/>
                </a:rPr>
                <a:t>ENTER YOUR TITLE</a:t>
              </a:r>
              <a:endParaRPr lang="en-US" altLang="zh-CN" sz="1000" dirty="0">
                <a:solidFill>
                  <a:schemeClr val="bg1"/>
                </a:solidFill>
                <a:latin typeface="+mj-ea"/>
                <a:ea typeface="+mj-ea"/>
              </a:endParaRPr>
            </a:p>
          </p:txBody>
        </p:sp>
        <p:sp>
          <p:nvSpPr>
            <p:cNvPr id="77" name="圆角矩形 76"/>
            <p:cNvSpPr/>
            <p:nvPr/>
          </p:nvSpPr>
          <p:spPr>
            <a:xfrm>
              <a:off x="9877779" y="5446383"/>
              <a:ext cx="1411111" cy="30000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000">
                  <a:solidFill>
                    <a:schemeClr val="bg1"/>
                  </a:solidFill>
                  <a:latin typeface="+mj-ea"/>
                  <a:ea typeface="+mj-ea"/>
                </a:rPr>
                <a:t>ENTER YOUR TITLE</a:t>
              </a:r>
              <a:endParaRPr lang="en-US" altLang="zh-CN" sz="1000" dirty="0">
                <a:solidFill>
                  <a:schemeClr val="bg1"/>
                </a:solidFill>
                <a:latin typeface="+mj-ea"/>
                <a:ea typeface="+mj-ea"/>
              </a:endParaRPr>
            </a:p>
          </p:txBody>
        </p:sp>
      </p:grpSp>
      <p:grpSp>
        <p:nvGrpSpPr>
          <p:cNvPr id="79" name="组合 78"/>
          <p:cNvGrpSpPr/>
          <p:nvPr/>
        </p:nvGrpSpPr>
        <p:grpSpPr>
          <a:xfrm>
            <a:off x="4662498" y="1527180"/>
            <a:ext cx="3724848" cy="3725333"/>
            <a:chOff x="4662310" y="1527178"/>
            <a:chExt cx="3725333" cy="3725333"/>
          </a:xfrm>
        </p:grpSpPr>
        <p:sp>
          <p:nvSpPr>
            <p:cNvPr id="80" name="空心弧 79"/>
            <p:cNvSpPr/>
            <p:nvPr/>
          </p:nvSpPr>
          <p:spPr>
            <a:xfrm rot="14250233">
              <a:off x="4662310" y="1527178"/>
              <a:ext cx="3725333" cy="3725333"/>
            </a:xfrm>
            <a:prstGeom prst="blockArc">
              <a:avLst>
                <a:gd name="adj1" fmla="val 19500914"/>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81" name="矩形 80"/>
            <p:cNvSpPr/>
            <p:nvPr/>
          </p:nvSpPr>
          <p:spPr>
            <a:xfrm>
              <a:off x="5074637" y="2315980"/>
              <a:ext cx="659241" cy="369332"/>
            </a:xfrm>
            <a:prstGeom prst="rect">
              <a:avLst/>
            </a:prstGeom>
          </p:spPr>
          <p:txBody>
            <a:bodyPr wrap="none">
              <a:spAutoFit/>
            </a:bodyPr>
            <a:lstStyle/>
            <a:p>
              <a:r>
                <a:rPr lang="en-US" altLang="zh-CN" dirty="0">
                  <a:solidFill>
                    <a:schemeClr val="bg1"/>
                  </a:solidFill>
                  <a:latin typeface="+mj-ea"/>
                  <a:ea typeface="+mj-ea"/>
                </a:rPr>
                <a:t>10%</a:t>
              </a:r>
              <a:endParaRPr lang="zh-CN" altLang="en-US" dirty="0">
                <a:solidFill>
                  <a:schemeClr val="bg1"/>
                </a:solidFill>
                <a:latin typeface="+mj-ea"/>
                <a:ea typeface="+mj-ea"/>
              </a:endParaRPr>
            </a:p>
          </p:txBody>
        </p:sp>
      </p:grpSp>
      <p:grpSp>
        <p:nvGrpSpPr>
          <p:cNvPr id="82" name="组合 81"/>
          <p:cNvGrpSpPr/>
          <p:nvPr/>
        </p:nvGrpSpPr>
        <p:grpSpPr>
          <a:xfrm>
            <a:off x="5181720" y="2056108"/>
            <a:ext cx="3724848" cy="3725333"/>
            <a:chOff x="5181600" y="2056106"/>
            <a:chExt cx="3725333" cy="3725333"/>
          </a:xfrm>
        </p:grpSpPr>
        <p:sp>
          <p:nvSpPr>
            <p:cNvPr id="83" name="空心弧 82"/>
            <p:cNvSpPr/>
            <p:nvPr/>
          </p:nvSpPr>
          <p:spPr>
            <a:xfrm rot="16200000">
              <a:off x="5181600" y="2056106"/>
              <a:ext cx="3725333" cy="3725333"/>
            </a:xfrm>
            <a:prstGeom prst="blockArc">
              <a:avLst>
                <a:gd name="adj1" fmla="val 19676243"/>
                <a:gd name="adj2" fmla="val 0"/>
                <a:gd name="adj3" fmla="val 25000"/>
              </a:avLst>
            </a:prstGeom>
            <a:solidFill>
              <a:schemeClr val="accent5"/>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84" name="矩形 83"/>
            <p:cNvSpPr/>
            <p:nvPr/>
          </p:nvSpPr>
          <p:spPr>
            <a:xfrm>
              <a:off x="6406218" y="2371704"/>
              <a:ext cx="524571" cy="369332"/>
            </a:xfrm>
            <a:prstGeom prst="rect">
              <a:avLst/>
            </a:prstGeom>
            <a:ln w="38100">
              <a:noFill/>
            </a:ln>
          </p:spPr>
          <p:txBody>
            <a:bodyPr wrap="none">
              <a:spAutoFit/>
            </a:bodyPr>
            <a:lstStyle/>
            <a:p>
              <a:r>
                <a:rPr lang="en-US" altLang="zh-CN" dirty="0">
                  <a:solidFill>
                    <a:schemeClr val="bg1"/>
                  </a:solidFill>
                  <a:latin typeface="+mj-ea"/>
                  <a:ea typeface="+mj-ea"/>
                </a:rPr>
                <a:t>9%</a:t>
              </a:r>
              <a:endParaRPr lang="zh-CN" altLang="en-US" dirty="0">
                <a:solidFill>
                  <a:schemeClr val="bg1"/>
                </a:solidFill>
                <a:latin typeface="+mj-ea"/>
                <a:ea typeface="+mj-ea"/>
              </a:endParaRPr>
            </a:p>
          </p:txBody>
        </p:sp>
      </p:grpSp>
      <p:grpSp>
        <p:nvGrpSpPr>
          <p:cNvPr id="85" name="组合 84"/>
          <p:cNvGrpSpPr/>
          <p:nvPr/>
        </p:nvGrpSpPr>
        <p:grpSpPr>
          <a:xfrm>
            <a:off x="5181719" y="2056108"/>
            <a:ext cx="3724848" cy="3725333"/>
            <a:chOff x="5181599" y="2056106"/>
            <a:chExt cx="3725333" cy="3725333"/>
          </a:xfrm>
        </p:grpSpPr>
        <p:sp>
          <p:nvSpPr>
            <p:cNvPr id="86" name="空心弧 85"/>
            <p:cNvSpPr/>
            <p:nvPr/>
          </p:nvSpPr>
          <p:spPr>
            <a:xfrm rot="7200000">
              <a:off x="5181599" y="2056106"/>
              <a:ext cx="3725333" cy="3725333"/>
            </a:xfrm>
            <a:prstGeom prst="blockArc">
              <a:avLst>
                <a:gd name="adj1" fmla="val 8994281"/>
                <a:gd name="adj2" fmla="val 0"/>
                <a:gd name="adj3" fmla="val 25000"/>
              </a:avLst>
            </a:prstGeom>
            <a:solidFill>
              <a:schemeClr val="accent2"/>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87" name="矩形 86"/>
            <p:cNvSpPr/>
            <p:nvPr/>
          </p:nvSpPr>
          <p:spPr>
            <a:xfrm>
              <a:off x="8046370" y="4222239"/>
              <a:ext cx="659241" cy="369332"/>
            </a:xfrm>
            <a:prstGeom prst="rect">
              <a:avLst/>
            </a:prstGeom>
            <a:ln w="38100">
              <a:noFill/>
            </a:ln>
          </p:spPr>
          <p:txBody>
            <a:bodyPr wrap="none">
              <a:spAutoFit/>
            </a:bodyPr>
            <a:lstStyle/>
            <a:p>
              <a:r>
                <a:rPr lang="en-US" altLang="zh-CN" dirty="0">
                  <a:solidFill>
                    <a:schemeClr val="bg1"/>
                  </a:solidFill>
                  <a:latin typeface="+mj-ea"/>
                  <a:ea typeface="+mj-ea"/>
                </a:rPr>
                <a:t>58%</a:t>
              </a:r>
              <a:endParaRPr lang="zh-CN" altLang="en-US" dirty="0">
                <a:solidFill>
                  <a:schemeClr val="bg1"/>
                </a:solidFill>
                <a:latin typeface="+mj-ea"/>
                <a:ea typeface="+mj-ea"/>
              </a:endParaRPr>
            </a:p>
          </p:txBody>
        </p:sp>
      </p:grpSp>
      <p:grpSp>
        <p:nvGrpSpPr>
          <p:cNvPr id="89" name="组合 88"/>
          <p:cNvGrpSpPr/>
          <p:nvPr/>
        </p:nvGrpSpPr>
        <p:grpSpPr>
          <a:xfrm>
            <a:off x="5181719" y="2056108"/>
            <a:ext cx="3724848" cy="3725333"/>
            <a:chOff x="5181599" y="2056106"/>
            <a:chExt cx="3725333" cy="3725333"/>
          </a:xfrm>
        </p:grpSpPr>
        <p:sp>
          <p:nvSpPr>
            <p:cNvPr id="90" name="空心弧 89"/>
            <p:cNvSpPr/>
            <p:nvPr/>
          </p:nvSpPr>
          <p:spPr>
            <a:xfrm rot="12163005">
              <a:off x="5181599" y="2056106"/>
              <a:ext cx="3725333" cy="3725333"/>
            </a:xfrm>
            <a:prstGeom prst="blockArc">
              <a:avLst>
                <a:gd name="adj1" fmla="val 16618343"/>
                <a:gd name="adj2" fmla="val 0"/>
                <a:gd name="adj3" fmla="val 25000"/>
              </a:avLst>
            </a:prstGeom>
            <a:solidFill>
              <a:schemeClr val="accent3"/>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93" name="矩形 92"/>
            <p:cNvSpPr/>
            <p:nvPr/>
          </p:nvSpPr>
          <p:spPr>
            <a:xfrm>
              <a:off x="5404214" y="4220067"/>
              <a:ext cx="659241" cy="369332"/>
            </a:xfrm>
            <a:prstGeom prst="rect">
              <a:avLst/>
            </a:prstGeom>
            <a:ln w="38100">
              <a:noFill/>
            </a:ln>
          </p:spPr>
          <p:txBody>
            <a:bodyPr wrap="none">
              <a:spAutoFit/>
            </a:bodyPr>
            <a:lstStyle/>
            <a:p>
              <a:r>
                <a:rPr lang="en-US" altLang="zh-CN" dirty="0">
                  <a:solidFill>
                    <a:schemeClr val="bg1"/>
                  </a:solidFill>
                  <a:latin typeface="+mj-ea"/>
                  <a:ea typeface="+mj-ea"/>
                </a:rPr>
                <a:t>23%</a:t>
              </a:r>
              <a:endParaRPr lang="zh-CN" altLang="en-US" dirty="0">
                <a:solidFill>
                  <a:schemeClr val="bg1"/>
                </a:solidFill>
                <a:latin typeface="+mj-ea"/>
                <a:ea typeface="+mj-ea"/>
              </a:endParaRPr>
            </a:p>
          </p:txBody>
        </p:sp>
      </p:gr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82"/>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85"/>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8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wipe(left)">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additive="base">
                                        <p:cTn id="25" dur="500"/>
                                        <p:tgtEl>
                                          <p:spTgt spid="70"/>
                                        </p:tgtEl>
                                        <p:attrNameLst>
                                          <p:attrName>ppt_y</p:attrName>
                                        </p:attrNameLst>
                                      </p:cBhvr>
                                      <p:tavLst>
                                        <p:tav tm="0">
                                          <p:val>
                                            <p:strVal val="#ppt_y+#ppt_h*1.125000"/>
                                          </p:val>
                                        </p:tav>
                                        <p:tav tm="100000">
                                          <p:val>
                                            <p:strVal val="#ppt_y"/>
                                          </p:val>
                                        </p:tav>
                                      </p:tavLst>
                                    </p:anim>
                                    <p:animEffect transition="in" filter="wipe(up)">
                                      <p:cBhvr>
                                        <p:cTn id="26" dur="500"/>
                                        <p:tgtEl>
                                          <p:spTgt spid="70"/>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additive="base">
                                        <p:cTn id="29" dur="500"/>
                                        <p:tgtEl>
                                          <p:spTgt spid="71"/>
                                        </p:tgtEl>
                                        <p:attrNameLst>
                                          <p:attrName>ppt_y</p:attrName>
                                        </p:attrNameLst>
                                      </p:cBhvr>
                                      <p:tavLst>
                                        <p:tav tm="0">
                                          <p:val>
                                            <p:strVal val="#ppt_y-#ppt_h*1.125000"/>
                                          </p:val>
                                        </p:tav>
                                        <p:tav tm="100000">
                                          <p:val>
                                            <p:strVal val="#ppt_y"/>
                                          </p:val>
                                        </p:tav>
                                      </p:tavLst>
                                    </p:anim>
                                    <p:animEffect transition="in" filter="wipe(down)">
                                      <p:cBhvr>
                                        <p:cTn id="30" dur="500"/>
                                        <p:tgtEl>
                                          <p:spTgt spid="71"/>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0-#ppt_w/2"/>
                                          </p:val>
                                        </p:tav>
                                        <p:tav tm="100000">
                                          <p:val>
                                            <p:strVal val="#ppt_x"/>
                                          </p:val>
                                        </p:tav>
                                      </p:tavLst>
                                    </p:anim>
                                    <p:anim calcmode="lin" valueType="num">
                                      <p:cBhvr additive="base">
                                        <p:cTn id="34"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additive="base">
                                        <p:cTn id="39" dur="500" fill="hold"/>
                                        <p:tgtEl>
                                          <p:spTgt spid="72"/>
                                        </p:tgtEl>
                                        <p:attrNameLst>
                                          <p:attrName>ppt_x</p:attrName>
                                        </p:attrNameLst>
                                      </p:cBhvr>
                                      <p:tavLst>
                                        <p:tav tm="0">
                                          <p:val>
                                            <p:strVal val="1+#ppt_w/2"/>
                                          </p:val>
                                        </p:tav>
                                        <p:tav tm="100000">
                                          <p:val>
                                            <p:strVal val="#ppt_x"/>
                                          </p:val>
                                        </p:tav>
                                      </p:tavLst>
                                    </p:anim>
                                    <p:anim calcmode="lin" valueType="num">
                                      <p:cBhvr additive="base">
                                        <p:cTn id="40" dur="500" fill="hold"/>
                                        <p:tgtEl>
                                          <p:spTgt spid="7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500" fill="hold"/>
                                        <p:tgtEl>
                                          <p:spTgt spid="55"/>
                                        </p:tgtEl>
                                        <p:attrNameLst>
                                          <p:attrName>ppt_x</p:attrName>
                                        </p:attrNameLst>
                                      </p:cBhvr>
                                      <p:tavLst>
                                        <p:tav tm="0">
                                          <p:val>
                                            <p:strVal val="0-#ppt_w/2"/>
                                          </p:val>
                                        </p:tav>
                                        <p:tav tm="100000">
                                          <p:val>
                                            <p:strVal val="#ppt_x"/>
                                          </p:val>
                                        </p:tav>
                                      </p:tavLst>
                                    </p:anim>
                                    <p:anim calcmode="lin" valueType="num">
                                      <p:cBhvr additive="base">
                                        <p:cTn id="44"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70" grpId="0"/>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01697" y="3930834"/>
            <a:ext cx="3783503" cy="2074414"/>
            <a:chOff x="3874406" y="2753366"/>
            <a:chExt cx="3783503" cy="2074414"/>
          </a:xfrm>
        </p:grpSpPr>
        <p:sp>
          <p:nvSpPr>
            <p:cNvPr id="3" name="5"/>
            <p:cNvSpPr/>
            <p:nvPr/>
          </p:nvSpPr>
          <p:spPr>
            <a:xfrm flipH="1">
              <a:off x="3874406" y="2753366"/>
              <a:ext cx="3464410" cy="1077218"/>
            </a:xfrm>
            <a:prstGeom prst="rect">
              <a:avLst/>
            </a:prstGeom>
          </p:spPr>
          <p:txBody>
            <a:bodyPr wrap="none">
              <a:spAutoFit/>
            </a:bodyPr>
            <a:lstStyle/>
            <a:p>
              <a:r>
                <a:rPr lang="zh-CN" altLang="en-US" sz="4000" b="1" dirty="0">
                  <a:solidFill>
                    <a:srgbClr val="37439C"/>
                  </a:solidFill>
                  <a:latin typeface="Bebas" pitchFamily="2" charset="0"/>
                  <a:ea typeface="微软雅黑" panose="020B0503020204020204" pitchFamily="34" charset="-122"/>
                  <a:sym typeface="Bebas" pitchFamily="2" charset="0"/>
                </a:rPr>
                <a:t>不足之处</a:t>
              </a:r>
              <a:endParaRPr lang="en-US" altLang="zh-CN" sz="4000" b="1" dirty="0">
                <a:solidFill>
                  <a:srgbClr val="37439C"/>
                </a:solidFill>
                <a:latin typeface="Bebas" pitchFamily="2" charset="0"/>
                <a:ea typeface="微软雅黑" panose="020B0503020204020204" pitchFamily="34" charset="-122"/>
                <a:sym typeface="Bebas" pitchFamily="2" charset="0"/>
              </a:endParaRPr>
            </a:p>
            <a:p>
              <a:r>
                <a:rPr lang="zh-CN" altLang="en-US" sz="2400" b="1" dirty="0">
                  <a:solidFill>
                    <a:srgbClr val="37439C"/>
                  </a:solidFill>
                </a:rPr>
                <a:t>Company introduction</a:t>
              </a:r>
            </a:p>
          </p:txBody>
        </p:sp>
        <p:sp>
          <p:nvSpPr>
            <p:cNvPr id="4"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rgbClr val="37439C"/>
                  </a:solidFill>
                  <a:latin typeface="+mn-ea"/>
                </a:rPr>
                <a:t>您的内容打在这里，或者通过复制您的文本后，在此框中选择粘贴并选择只保留文字。您的内容打在这里，您的内容打</a:t>
              </a:r>
            </a:p>
          </p:txBody>
        </p:sp>
      </p:grpSp>
      <p:cxnSp>
        <p:nvCxnSpPr>
          <p:cNvPr id="5" name="2"/>
          <p:cNvCxnSpPr/>
          <p:nvPr/>
        </p:nvCxnSpPr>
        <p:spPr>
          <a:xfrm flipH="1">
            <a:off x="6446370" y="5774077"/>
            <a:ext cx="401068" cy="0"/>
          </a:xfrm>
          <a:prstGeom prst="line">
            <a:avLst/>
          </a:prstGeom>
          <a:ln w="38100" cap="rnd">
            <a:solidFill>
              <a:srgbClr val="37439C"/>
            </a:solidFill>
          </a:ln>
        </p:spPr>
        <p:style>
          <a:lnRef idx="1">
            <a:schemeClr val="accent1"/>
          </a:lnRef>
          <a:fillRef idx="0">
            <a:schemeClr val="accent1"/>
          </a:fillRef>
          <a:effectRef idx="0">
            <a:schemeClr val="accent1"/>
          </a:effectRef>
          <a:fontRef idx="minor">
            <a:schemeClr val="tx1"/>
          </a:fontRef>
        </p:style>
      </p:cxnSp>
      <p:sp>
        <p:nvSpPr>
          <p:cNvPr id="6" name="1"/>
          <p:cNvSpPr/>
          <p:nvPr/>
        </p:nvSpPr>
        <p:spPr>
          <a:xfrm flipH="1">
            <a:off x="5657594" y="3284537"/>
            <a:ext cx="2146742" cy="2830198"/>
          </a:xfrm>
          <a:prstGeom prst="rect">
            <a:avLst/>
          </a:prstGeom>
        </p:spPr>
        <p:txBody>
          <a:bodyPr wrap="none">
            <a:spAutoFit/>
          </a:bodyPr>
          <a:lstStyle/>
          <a:p>
            <a:pPr algn="r">
              <a:lnSpc>
                <a:spcPct val="120000"/>
              </a:lnSpc>
            </a:pPr>
            <a:r>
              <a:rPr lang="en-US" altLang="zh-CN" sz="16600" b="1" dirty="0">
                <a:solidFill>
                  <a:srgbClr val="37439C"/>
                </a:solidFill>
                <a:latin typeface="Agency FB" panose="020B0503020202020204" pitchFamily="34" charset="0"/>
                <a:ea typeface="华文细黑" panose="02010600040101010101" pitchFamily="2" charset="-122"/>
              </a:rPr>
              <a:t>04</a:t>
            </a:r>
            <a:endParaRPr lang="zh-CN" altLang="en-US" sz="9600" b="1" dirty="0">
              <a:solidFill>
                <a:srgbClr val="37439C"/>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6" presetClass="entr" presetSubtype="37"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347816" y="1988840"/>
            <a:ext cx="2495952" cy="576064"/>
            <a:chOff x="1115616" y="1663121"/>
            <a:chExt cx="1872208" cy="432048"/>
          </a:xfrm>
        </p:grpSpPr>
        <p:sp>
          <p:nvSpPr>
            <p:cNvPr id="8" name="五边形 11"/>
            <p:cNvSpPr/>
            <p:nvPr/>
          </p:nvSpPr>
          <p:spPr>
            <a:xfrm>
              <a:off x="1115616" y="1663121"/>
              <a:ext cx="1872208" cy="432048"/>
            </a:xfrm>
            <a:custGeom>
              <a:avLst/>
              <a:gdLst/>
              <a:ahLst/>
              <a:cxnLst/>
              <a:rect l="l" t="t" r="r" b="b"/>
              <a:pathLst>
                <a:path w="1872208" h="432048">
                  <a:moveTo>
                    <a:pt x="0" y="0"/>
                  </a:moveTo>
                  <a:lnTo>
                    <a:pt x="288032" y="0"/>
                  </a:lnTo>
                  <a:lnTo>
                    <a:pt x="360040" y="0"/>
                  </a:lnTo>
                  <a:lnTo>
                    <a:pt x="1656184" y="0"/>
                  </a:lnTo>
                  <a:lnTo>
                    <a:pt x="1872208" y="216024"/>
                  </a:lnTo>
                  <a:lnTo>
                    <a:pt x="1656184" y="432048"/>
                  </a:lnTo>
                  <a:lnTo>
                    <a:pt x="360040" y="432048"/>
                  </a:lnTo>
                  <a:lnTo>
                    <a:pt x="288032" y="432048"/>
                  </a:lnTo>
                  <a:lnTo>
                    <a:pt x="0" y="432048"/>
                  </a:lnTo>
                  <a:lnTo>
                    <a:pt x="216024" y="2160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1506964" y="1694479"/>
              <a:ext cx="840725" cy="276999"/>
            </a:xfrm>
            <a:prstGeom prst="rect">
              <a:avLst/>
            </a:prstGeom>
            <a:noFill/>
          </p:spPr>
          <p:txBody>
            <a:bodyPr wrap="none" rtlCol="0">
              <a:spAutoFit/>
            </a:bodyPr>
            <a:lstStyle/>
            <a:p>
              <a:pPr fontAlgn="base">
                <a:spcBef>
                  <a:spcPct val="0"/>
                </a:spcBef>
                <a:spcAft>
                  <a:spcPct val="0"/>
                </a:spcAft>
              </a:pPr>
              <a:r>
                <a:rPr lang="en-US" altLang="zh-CN" dirty="0">
                  <a:solidFill>
                    <a:prstClr val="white"/>
                  </a:solidFill>
                  <a:latin typeface="Impact" panose="020B0806030902050204" pitchFamily="34" charset="0"/>
                </a:rPr>
                <a:t>KEY WORD</a:t>
              </a:r>
              <a:endParaRPr lang="zh-CN" altLang="en-US" dirty="0">
                <a:solidFill>
                  <a:prstClr val="white"/>
                </a:solidFill>
                <a:latin typeface="Impact" panose="020B0806030902050204" pitchFamily="34" charset="0"/>
              </a:endParaRPr>
            </a:p>
          </p:txBody>
        </p:sp>
      </p:grpSp>
      <p:grpSp>
        <p:nvGrpSpPr>
          <p:cNvPr id="10" name="组合 9"/>
          <p:cNvGrpSpPr/>
          <p:nvPr/>
        </p:nvGrpSpPr>
        <p:grpSpPr>
          <a:xfrm>
            <a:off x="2028907" y="2468895"/>
            <a:ext cx="1055980" cy="2075601"/>
            <a:chOff x="1626501" y="2023161"/>
            <a:chExt cx="792088" cy="1556701"/>
          </a:xfrm>
        </p:grpSpPr>
        <p:grpSp>
          <p:nvGrpSpPr>
            <p:cNvPr id="11" name="组合 10"/>
            <p:cNvGrpSpPr/>
            <p:nvPr/>
          </p:nvGrpSpPr>
          <p:grpSpPr>
            <a:xfrm>
              <a:off x="1626501" y="2023161"/>
              <a:ext cx="792088" cy="1556701"/>
              <a:chOff x="1799692" y="2095169"/>
              <a:chExt cx="792088" cy="1556701"/>
            </a:xfrm>
          </p:grpSpPr>
          <p:cxnSp>
            <p:nvCxnSpPr>
              <p:cNvPr id="13" name="直接连接符 12"/>
              <p:cNvCxnSpPr/>
              <p:nvPr/>
            </p:nvCxnSpPr>
            <p:spPr>
              <a:xfrm>
                <a:off x="2195736" y="2095169"/>
                <a:ext cx="0" cy="764613"/>
              </a:xfrm>
              <a:prstGeom prst="line">
                <a:avLst/>
              </a:prstGeom>
              <a:noFill/>
              <a:ln w="635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cxnSp>
          <p:sp>
            <p:nvSpPr>
              <p:cNvPr id="14" name="椭圆 13"/>
              <p:cNvSpPr/>
              <p:nvPr/>
            </p:nvSpPr>
            <p:spPr>
              <a:xfrm>
                <a:off x="1799692" y="2859782"/>
                <a:ext cx="792088" cy="79208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Freeform 6"/>
            <p:cNvSpPr>
              <a:spLocks noEditPoints="1"/>
            </p:cNvSpPr>
            <p:nvPr/>
          </p:nvSpPr>
          <p:spPr bwMode="auto">
            <a:xfrm>
              <a:off x="1806545" y="2967818"/>
              <a:ext cx="432000" cy="432000"/>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sp>
        <p:nvSpPr>
          <p:cNvPr id="15" name="矩形 14"/>
          <p:cNvSpPr/>
          <p:nvPr/>
        </p:nvSpPr>
        <p:spPr>
          <a:xfrm>
            <a:off x="1525056" y="4736516"/>
            <a:ext cx="2063685" cy="943848"/>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随着计算机技术的发展及印刷技术的进步，平面设计在视觉感观领域的表现和应用也越丰富。</a:t>
            </a:r>
          </a:p>
        </p:txBody>
      </p:sp>
      <p:grpSp>
        <p:nvGrpSpPr>
          <p:cNvPr id="16" name="组合 15"/>
          <p:cNvGrpSpPr/>
          <p:nvPr/>
        </p:nvGrpSpPr>
        <p:grpSpPr>
          <a:xfrm>
            <a:off x="3666530" y="1988840"/>
            <a:ext cx="2495952" cy="576064"/>
            <a:chOff x="1115616" y="1663121"/>
            <a:chExt cx="1872208" cy="432048"/>
          </a:xfrm>
        </p:grpSpPr>
        <p:sp>
          <p:nvSpPr>
            <p:cNvPr id="17" name="五边形 11"/>
            <p:cNvSpPr/>
            <p:nvPr/>
          </p:nvSpPr>
          <p:spPr>
            <a:xfrm>
              <a:off x="1115616" y="1663121"/>
              <a:ext cx="1872208" cy="432048"/>
            </a:xfrm>
            <a:custGeom>
              <a:avLst/>
              <a:gdLst/>
              <a:ahLst/>
              <a:cxnLst/>
              <a:rect l="l" t="t" r="r" b="b"/>
              <a:pathLst>
                <a:path w="1872208" h="432048">
                  <a:moveTo>
                    <a:pt x="0" y="0"/>
                  </a:moveTo>
                  <a:lnTo>
                    <a:pt x="288032" y="0"/>
                  </a:lnTo>
                  <a:lnTo>
                    <a:pt x="360040" y="0"/>
                  </a:lnTo>
                  <a:lnTo>
                    <a:pt x="1656184" y="0"/>
                  </a:lnTo>
                  <a:lnTo>
                    <a:pt x="1872208" y="216024"/>
                  </a:lnTo>
                  <a:lnTo>
                    <a:pt x="1656184" y="432048"/>
                  </a:lnTo>
                  <a:lnTo>
                    <a:pt x="360040" y="432048"/>
                  </a:lnTo>
                  <a:lnTo>
                    <a:pt x="288032" y="432048"/>
                  </a:lnTo>
                  <a:lnTo>
                    <a:pt x="0" y="432048"/>
                  </a:lnTo>
                  <a:lnTo>
                    <a:pt x="216024" y="216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1506964" y="1694479"/>
              <a:ext cx="840725" cy="276999"/>
            </a:xfrm>
            <a:prstGeom prst="rect">
              <a:avLst/>
            </a:prstGeom>
            <a:noFill/>
          </p:spPr>
          <p:txBody>
            <a:bodyPr wrap="none" rtlCol="0">
              <a:spAutoFit/>
            </a:bodyPr>
            <a:lstStyle/>
            <a:p>
              <a:pPr fontAlgn="base">
                <a:spcBef>
                  <a:spcPct val="0"/>
                </a:spcBef>
                <a:spcAft>
                  <a:spcPct val="0"/>
                </a:spcAft>
              </a:pPr>
              <a:r>
                <a:rPr lang="en-US" altLang="zh-CN" dirty="0">
                  <a:solidFill>
                    <a:prstClr val="white"/>
                  </a:solidFill>
                  <a:latin typeface="Impact" panose="020B0806030902050204" pitchFamily="34" charset="0"/>
                </a:rPr>
                <a:t>KEY WORD</a:t>
              </a:r>
              <a:endParaRPr lang="zh-CN" altLang="en-US" dirty="0">
                <a:solidFill>
                  <a:prstClr val="white"/>
                </a:solidFill>
                <a:latin typeface="Impact" panose="020B0806030902050204" pitchFamily="34" charset="0"/>
              </a:endParaRPr>
            </a:p>
          </p:txBody>
        </p:sp>
      </p:grpSp>
      <p:sp>
        <p:nvSpPr>
          <p:cNvPr id="19" name="矩形 18"/>
          <p:cNvSpPr/>
          <p:nvPr/>
        </p:nvSpPr>
        <p:spPr>
          <a:xfrm>
            <a:off x="3843770" y="4736516"/>
            <a:ext cx="2063685" cy="943848"/>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随着计算机技术的发展及印刷技术的进步，平面设计在视觉感观领域的表现和应用也越丰富。</a:t>
            </a:r>
          </a:p>
        </p:txBody>
      </p:sp>
      <p:grpSp>
        <p:nvGrpSpPr>
          <p:cNvPr id="20" name="组合 19"/>
          <p:cNvGrpSpPr/>
          <p:nvPr/>
        </p:nvGrpSpPr>
        <p:grpSpPr>
          <a:xfrm>
            <a:off x="5985244" y="1988840"/>
            <a:ext cx="2495952" cy="576064"/>
            <a:chOff x="1115616" y="1663121"/>
            <a:chExt cx="1872208" cy="432048"/>
          </a:xfrm>
        </p:grpSpPr>
        <p:sp>
          <p:nvSpPr>
            <p:cNvPr id="21" name="五边形 11"/>
            <p:cNvSpPr/>
            <p:nvPr/>
          </p:nvSpPr>
          <p:spPr>
            <a:xfrm>
              <a:off x="1115616" y="1663121"/>
              <a:ext cx="1872208" cy="432048"/>
            </a:xfrm>
            <a:custGeom>
              <a:avLst/>
              <a:gdLst/>
              <a:ahLst/>
              <a:cxnLst/>
              <a:rect l="l" t="t" r="r" b="b"/>
              <a:pathLst>
                <a:path w="1872208" h="432048">
                  <a:moveTo>
                    <a:pt x="0" y="0"/>
                  </a:moveTo>
                  <a:lnTo>
                    <a:pt x="288032" y="0"/>
                  </a:lnTo>
                  <a:lnTo>
                    <a:pt x="360040" y="0"/>
                  </a:lnTo>
                  <a:lnTo>
                    <a:pt x="1656184" y="0"/>
                  </a:lnTo>
                  <a:lnTo>
                    <a:pt x="1872208" y="216024"/>
                  </a:lnTo>
                  <a:lnTo>
                    <a:pt x="1656184" y="432048"/>
                  </a:lnTo>
                  <a:lnTo>
                    <a:pt x="360040" y="432048"/>
                  </a:lnTo>
                  <a:lnTo>
                    <a:pt x="288032" y="432048"/>
                  </a:lnTo>
                  <a:lnTo>
                    <a:pt x="0" y="432048"/>
                  </a:lnTo>
                  <a:lnTo>
                    <a:pt x="216024" y="21602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a:xfrm>
              <a:off x="1506964" y="1694479"/>
              <a:ext cx="840725" cy="276999"/>
            </a:xfrm>
            <a:prstGeom prst="rect">
              <a:avLst/>
            </a:prstGeom>
            <a:noFill/>
          </p:spPr>
          <p:txBody>
            <a:bodyPr wrap="none" rtlCol="0">
              <a:spAutoFit/>
            </a:bodyPr>
            <a:lstStyle/>
            <a:p>
              <a:pPr fontAlgn="base">
                <a:spcBef>
                  <a:spcPct val="0"/>
                </a:spcBef>
                <a:spcAft>
                  <a:spcPct val="0"/>
                </a:spcAft>
              </a:pPr>
              <a:r>
                <a:rPr lang="en-US" altLang="zh-CN" dirty="0">
                  <a:solidFill>
                    <a:prstClr val="white"/>
                  </a:solidFill>
                  <a:latin typeface="Impact" panose="020B0806030902050204" pitchFamily="34" charset="0"/>
                </a:rPr>
                <a:t>KEY WORD</a:t>
              </a:r>
              <a:endParaRPr lang="zh-CN" altLang="en-US" dirty="0">
                <a:solidFill>
                  <a:prstClr val="white"/>
                </a:solidFill>
                <a:latin typeface="Impact" panose="020B0806030902050204" pitchFamily="34" charset="0"/>
              </a:endParaRPr>
            </a:p>
          </p:txBody>
        </p:sp>
      </p:grpSp>
      <p:sp>
        <p:nvSpPr>
          <p:cNvPr id="23" name="矩形 22"/>
          <p:cNvSpPr/>
          <p:nvPr/>
        </p:nvSpPr>
        <p:spPr>
          <a:xfrm>
            <a:off x="6162484" y="4736516"/>
            <a:ext cx="2063685" cy="943848"/>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随着计算机技术的发展及印刷技术的进步，平面设计在视觉感观领域的表现和应用也越丰富。</a:t>
            </a:r>
          </a:p>
        </p:txBody>
      </p:sp>
      <p:grpSp>
        <p:nvGrpSpPr>
          <p:cNvPr id="24" name="组合 23"/>
          <p:cNvGrpSpPr/>
          <p:nvPr/>
        </p:nvGrpSpPr>
        <p:grpSpPr>
          <a:xfrm>
            <a:off x="8303959" y="1988840"/>
            <a:ext cx="2495952" cy="576064"/>
            <a:chOff x="1115616" y="1663121"/>
            <a:chExt cx="1872208" cy="432048"/>
          </a:xfrm>
        </p:grpSpPr>
        <p:sp>
          <p:nvSpPr>
            <p:cNvPr id="25" name="五边形 11"/>
            <p:cNvSpPr/>
            <p:nvPr/>
          </p:nvSpPr>
          <p:spPr>
            <a:xfrm>
              <a:off x="1115616" y="1663121"/>
              <a:ext cx="1872208" cy="432048"/>
            </a:xfrm>
            <a:custGeom>
              <a:avLst/>
              <a:gdLst/>
              <a:ahLst/>
              <a:cxnLst/>
              <a:rect l="l" t="t" r="r" b="b"/>
              <a:pathLst>
                <a:path w="1872208" h="432048">
                  <a:moveTo>
                    <a:pt x="0" y="0"/>
                  </a:moveTo>
                  <a:lnTo>
                    <a:pt x="288032" y="0"/>
                  </a:lnTo>
                  <a:lnTo>
                    <a:pt x="360040" y="0"/>
                  </a:lnTo>
                  <a:lnTo>
                    <a:pt x="1656184" y="0"/>
                  </a:lnTo>
                  <a:lnTo>
                    <a:pt x="1872208" y="216024"/>
                  </a:lnTo>
                  <a:lnTo>
                    <a:pt x="1656184" y="432048"/>
                  </a:lnTo>
                  <a:lnTo>
                    <a:pt x="360040" y="432048"/>
                  </a:lnTo>
                  <a:lnTo>
                    <a:pt x="288032" y="432048"/>
                  </a:lnTo>
                  <a:lnTo>
                    <a:pt x="0" y="432048"/>
                  </a:lnTo>
                  <a:lnTo>
                    <a:pt x="216024" y="21602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1506964" y="1694479"/>
              <a:ext cx="840725" cy="276999"/>
            </a:xfrm>
            <a:prstGeom prst="rect">
              <a:avLst/>
            </a:prstGeom>
            <a:noFill/>
          </p:spPr>
          <p:txBody>
            <a:bodyPr wrap="none" rtlCol="0">
              <a:spAutoFit/>
            </a:bodyPr>
            <a:lstStyle/>
            <a:p>
              <a:pPr fontAlgn="base">
                <a:spcBef>
                  <a:spcPct val="0"/>
                </a:spcBef>
                <a:spcAft>
                  <a:spcPct val="0"/>
                </a:spcAft>
              </a:pPr>
              <a:r>
                <a:rPr lang="en-US" altLang="zh-CN" dirty="0">
                  <a:solidFill>
                    <a:prstClr val="white"/>
                  </a:solidFill>
                  <a:latin typeface="Impact" panose="020B0806030902050204" pitchFamily="34" charset="0"/>
                </a:rPr>
                <a:t>KEY WORD</a:t>
              </a:r>
              <a:endParaRPr lang="zh-CN" altLang="en-US" dirty="0">
                <a:solidFill>
                  <a:prstClr val="white"/>
                </a:solidFill>
                <a:latin typeface="Impact" panose="020B0806030902050204" pitchFamily="34" charset="0"/>
              </a:endParaRPr>
            </a:p>
          </p:txBody>
        </p:sp>
      </p:grpSp>
      <p:sp>
        <p:nvSpPr>
          <p:cNvPr id="27" name="矩形 26"/>
          <p:cNvSpPr/>
          <p:nvPr/>
        </p:nvSpPr>
        <p:spPr>
          <a:xfrm>
            <a:off x="8481198" y="4736516"/>
            <a:ext cx="2063685" cy="943848"/>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随着计算机技术的发展及印刷技术的进步，平面设计在视觉感观领域的表现和应用也越丰富。</a:t>
            </a:r>
          </a:p>
        </p:txBody>
      </p:sp>
      <p:grpSp>
        <p:nvGrpSpPr>
          <p:cNvPr id="28" name="组合 27"/>
          <p:cNvGrpSpPr/>
          <p:nvPr/>
        </p:nvGrpSpPr>
        <p:grpSpPr>
          <a:xfrm>
            <a:off x="4347621" y="2468895"/>
            <a:ext cx="1055980" cy="2075601"/>
            <a:chOff x="3260545" y="2023161"/>
            <a:chExt cx="792088" cy="1556701"/>
          </a:xfrm>
          <a:solidFill>
            <a:schemeClr val="accent1"/>
          </a:solidFill>
        </p:grpSpPr>
        <p:grpSp>
          <p:nvGrpSpPr>
            <p:cNvPr id="29" name="组合 28"/>
            <p:cNvGrpSpPr/>
            <p:nvPr/>
          </p:nvGrpSpPr>
          <p:grpSpPr>
            <a:xfrm>
              <a:off x="3260545" y="2023161"/>
              <a:ext cx="792088" cy="1556701"/>
              <a:chOff x="1799692" y="2095169"/>
              <a:chExt cx="792088" cy="1556701"/>
            </a:xfrm>
            <a:grpFill/>
          </p:grpSpPr>
          <p:cxnSp>
            <p:nvCxnSpPr>
              <p:cNvPr id="39" name="直接连接符 38"/>
              <p:cNvCxnSpPr/>
              <p:nvPr/>
            </p:nvCxnSpPr>
            <p:spPr>
              <a:xfrm>
                <a:off x="2195736" y="2095169"/>
                <a:ext cx="0" cy="764613"/>
              </a:xfrm>
              <a:prstGeom prst="line">
                <a:avLst/>
              </a:prstGeom>
              <a:grpFill/>
              <a:ln w="6350">
                <a:solidFill>
                  <a:schemeClr val="accent1"/>
                </a:solidFill>
                <a:headEnd type="oval"/>
              </a:ln>
            </p:spPr>
            <p:style>
              <a:lnRef idx="2">
                <a:schemeClr val="accent1">
                  <a:shade val="50000"/>
                </a:schemeClr>
              </a:lnRef>
              <a:fillRef idx="1">
                <a:schemeClr val="accent1"/>
              </a:fillRef>
              <a:effectRef idx="0">
                <a:schemeClr val="accent1"/>
              </a:effectRef>
              <a:fontRef idx="minor">
                <a:schemeClr val="lt1"/>
              </a:fontRef>
            </p:style>
          </p:cxnSp>
          <p:sp>
            <p:nvSpPr>
              <p:cNvPr id="40" name="椭圆 39"/>
              <p:cNvSpPr/>
              <p:nvPr/>
            </p:nvSpPr>
            <p:spPr>
              <a:xfrm>
                <a:off x="1799692" y="2859782"/>
                <a:ext cx="792088" cy="792088"/>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3443403" y="2936837"/>
              <a:ext cx="412104" cy="462981"/>
              <a:chOff x="4397375" y="2389188"/>
              <a:chExt cx="514350" cy="577850"/>
            </a:xfrm>
            <a:grpFill/>
          </p:grpSpPr>
          <p:sp>
            <p:nvSpPr>
              <p:cNvPr id="31" name="Freeform 7"/>
              <p:cNvSpPr>
                <a:spLocks noEditPoints="1"/>
              </p:cNvSpPr>
              <p:nvPr/>
            </p:nvSpPr>
            <p:spPr bwMode="auto">
              <a:xfrm>
                <a:off x="4614863" y="2405063"/>
                <a:ext cx="246063" cy="366713"/>
              </a:xfrm>
              <a:custGeom>
                <a:avLst/>
                <a:gdLst>
                  <a:gd name="T0" fmla="*/ 18 w 155"/>
                  <a:gd name="T1" fmla="*/ 40 h 231"/>
                  <a:gd name="T2" fmla="*/ 141 w 155"/>
                  <a:gd name="T3" fmla="*/ 40 h 231"/>
                  <a:gd name="T4" fmla="*/ 141 w 155"/>
                  <a:gd name="T5" fmla="*/ 130 h 231"/>
                  <a:gd name="T6" fmla="*/ 18 w 155"/>
                  <a:gd name="T7" fmla="*/ 130 h 231"/>
                  <a:gd name="T8" fmla="*/ 18 w 155"/>
                  <a:gd name="T9" fmla="*/ 109 h 231"/>
                  <a:gd name="T10" fmla="*/ 0 w 155"/>
                  <a:gd name="T11" fmla="*/ 123 h 231"/>
                  <a:gd name="T12" fmla="*/ 0 w 155"/>
                  <a:gd name="T13" fmla="*/ 148 h 231"/>
                  <a:gd name="T14" fmla="*/ 29 w 155"/>
                  <a:gd name="T15" fmla="*/ 148 h 231"/>
                  <a:gd name="T16" fmla="*/ 25 w 155"/>
                  <a:gd name="T17" fmla="*/ 166 h 231"/>
                  <a:gd name="T18" fmla="*/ 15 w 155"/>
                  <a:gd name="T19" fmla="*/ 166 h 231"/>
                  <a:gd name="T20" fmla="*/ 15 w 155"/>
                  <a:gd name="T21" fmla="*/ 177 h 231"/>
                  <a:gd name="T22" fmla="*/ 25 w 155"/>
                  <a:gd name="T23" fmla="*/ 177 h 231"/>
                  <a:gd name="T24" fmla="*/ 22 w 155"/>
                  <a:gd name="T25" fmla="*/ 231 h 231"/>
                  <a:gd name="T26" fmla="*/ 40 w 155"/>
                  <a:gd name="T27" fmla="*/ 231 h 231"/>
                  <a:gd name="T28" fmla="*/ 43 w 155"/>
                  <a:gd name="T29" fmla="*/ 177 h 231"/>
                  <a:gd name="T30" fmla="*/ 112 w 155"/>
                  <a:gd name="T31" fmla="*/ 177 h 231"/>
                  <a:gd name="T32" fmla="*/ 115 w 155"/>
                  <a:gd name="T33" fmla="*/ 231 h 231"/>
                  <a:gd name="T34" fmla="*/ 133 w 155"/>
                  <a:gd name="T35" fmla="*/ 231 h 231"/>
                  <a:gd name="T36" fmla="*/ 130 w 155"/>
                  <a:gd name="T37" fmla="*/ 177 h 231"/>
                  <a:gd name="T38" fmla="*/ 144 w 155"/>
                  <a:gd name="T39" fmla="*/ 177 h 231"/>
                  <a:gd name="T40" fmla="*/ 144 w 155"/>
                  <a:gd name="T41" fmla="*/ 166 h 231"/>
                  <a:gd name="T42" fmla="*/ 130 w 155"/>
                  <a:gd name="T43" fmla="*/ 166 h 231"/>
                  <a:gd name="T44" fmla="*/ 130 w 155"/>
                  <a:gd name="T45" fmla="*/ 148 h 231"/>
                  <a:gd name="T46" fmla="*/ 148 w 155"/>
                  <a:gd name="T47" fmla="*/ 148 h 231"/>
                  <a:gd name="T48" fmla="*/ 155 w 155"/>
                  <a:gd name="T49" fmla="*/ 148 h 231"/>
                  <a:gd name="T50" fmla="*/ 155 w 155"/>
                  <a:gd name="T51" fmla="*/ 138 h 231"/>
                  <a:gd name="T52" fmla="*/ 155 w 155"/>
                  <a:gd name="T53" fmla="*/ 33 h 231"/>
                  <a:gd name="T54" fmla="*/ 155 w 155"/>
                  <a:gd name="T55" fmla="*/ 26 h 231"/>
                  <a:gd name="T56" fmla="*/ 148 w 155"/>
                  <a:gd name="T57" fmla="*/ 26 h 231"/>
                  <a:gd name="T58" fmla="*/ 123 w 155"/>
                  <a:gd name="T59" fmla="*/ 26 h 231"/>
                  <a:gd name="T60" fmla="*/ 119 w 155"/>
                  <a:gd name="T61" fmla="*/ 0 h 231"/>
                  <a:gd name="T62" fmla="*/ 101 w 155"/>
                  <a:gd name="T63" fmla="*/ 0 h 231"/>
                  <a:gd name="T64" fmla="*/ 105 w 155"/>
                  <a:gd name="T65" fmla="*/ 26 h 231"/>
                  <a:gd name="T66" fmla="*/ 51 w 155"/>
                  <a:gd name="T67" fmla="*/ 26 h 231"/>
                  <a:gd name="T68" fmla="*/ 54 w 155"/>
                  <a:gd name="T69" fmla="*/ 0 h 231"/>
                  <a:gd name="T70" fmla="*/ 36 w 155"/>
                  <a:gd name="T71" fmla="*/ 0 h 231"/>
                  <a:gd name="T72" fmla="*/ 36 w 155"/>
                  <a:gd name="T73" fmla="*/ 26 h 231"/>
                  <a:gd name="T74" fmla="*/ 11 w 155"/>
                  <a:gd name="T75" fmla="*/ 26 h 231"/>
                  <a:gd name="T76" fmla="*/ 0 w 155"/>
                  <a:gd name="T77" fmla="*/ 26 h 231"/>
                  <a:gd name="T78" fmla="*/ 0 w 155"/>
                  <a:gd name="T79" fmla="*/ 33 h 231"/>
                  <a:gd name="T80" fmla="*/ 0 w 155"/>
                  <a:gd name="T81" fmla="*/ 83 h 231"/>
                  <a:gd name="T82" fmla="*/ 18 w 155"/>
                  <a:gd name="T83" fmla="*/ 80 h 231"/>
                  <a:gd name="T84" fmla="*/ 18 w 155"/>
                  <a:gd name="T85" fmla="*/ 40 h 231"/>
                  <a:gd name="T86" fmla="*/ 43 w 155"/>
                  <a:gd name="T87" fmla="*/ 166 h 231"/>
                  <a:gd name="T88" fmla="*/ 43 w 155"/>
                  <a:gd name="T89" fmla="*/ 148 h 231"/>
                  <a:gd name="T90" fmla="*/ 112 w 155"/>
                  <a:gd name="T91" fmla="*/ 148 h 231"/>
                  <a:gd name="T92" fmla="*/ 112 w 155"/>
                  <a:gd name="T93" fmla="*/ 166 h 231"/>
                  <a:gd name="T94" fmla="*/ 43 w 155"/>
                  <a:gd name="T95" fmla="*/ 16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231">
                    <a:moveTo>
                      <a:pt x="18" y="40"/>
                    </a:moveTo>
                    <a:lnTo>
                      <a:pt x="141" y="40"/>
                    </a:lnTo>
                    <a:lnTo>
                      <a:pt x="141" y="130"/>
                    </a:lnTo>
                    <a:lnTo>
                      <a:pt x="18" y="130"/>
                    </a:lnTo>
                    <a:lnTo>
                      <a:pt x="18" y="109"/>
                    </a:lnTo>
                    <a:lnTo>
                      <a:pt x="0" y="123"/>
                    </a:lnTo>
                    <a:lnTo>
                      <a:pt x="0" y="148"/>
                    </a:lnTo>
                    <a:lnTo>
                      <a:pt x="29" y="148"/>
                    </a:lnTo>
                    <a:lnTo>
                      <a:pt x="25" y="166"/>
                    </a:lnTo>
                    <a:lnTo>
                      <a:pt x="15" y="166"/>
                    </a:lnTo>
                    <a:lnTo>
                      <a:pt x="15" y="177"/>
                    </a:lnTo>
                    <a:lnTo>
                      <a:pt x="25" y="177"/>
                    </a:lnTo>
                    <a:lnTo>
                      <a:pt x="22" y="231"/>
                    </a:lnTo>
                    <a:lnTo>
                      <a:pt x="40" y="231"/>
                    </a:lnTo>
                    <a:lnTo>
                      <a:pt x="43" y="177"/>
                    </a:lnTo>
                    <a:lnTo>
                      <a:pt x="112" y="177"/>
                    </a:lnTo>
                    <a:lnTo>
                      <a:pt x="115" y="231"/>
                    </a:lnTo>
                    <a:lnTo>
                      <a:pt x="133" y="231"/>
                    </a:lnTo>
                    <a:lnTo>
                      <a:pt x="130" y="177"/>
                    </a:lnTo>
                    <a:lnTo>
                      <a:pt x="144" y="177"/>
                    </a:lnTo>
                    <a:lnTo>
                      <a:pt x="144" y="166"/>
                    </a:lnTo>
                    <a:lnTo>
                      <a:pt x="130" y="166"/>
                    </a:lnTo>
                    <a:lnTo>
                      <a:pt x="130" y="148"/>
                    </a:lnTo>
                    <a:lnTo>
                      <a:pt x="148" y="148"/>
                    </a:lnTo>
                    <a:lnTo>
                      <a:pt x="155" y="148"/>
                    </a:lnTo>
                    <a:lnTo>
                      <a:pt x="155" y="138"/>
                    </a:lnTo>
                    <a:lnTo>
                      <a:pt x="155" y="33"/>
                    </a:lnTo>
                    <a:lnTo>
                      <a:pt x="155" y="26"/>
                    </a:lnTo>
                    <a:lnTo>
                      <a:pt x="148" y="26"/>
                    </a:lnTo>
                    <a:lnTo>
                      <a:pt x="123" y="26"/>
                    </a:lnTo>
                    <a:lnTo>
                      <a:pt x="119" y="0"/>
                    </a:lnTo>
                    <a:lnTo>
                      <a:pt x="101" y="0"/>
                    </a:lnTo>
                    <a:lnTo>
                      <a:pt x="105" y="26"/>
                    </a:lnTo>
                    <a:lnTo>
                      <a:pt x="51" y="26"/>
                    </a:lnTo>
                    <a:lnTo>
                      <a:pt x="54" y="0"/>
                    </a:lnTo>
                    <a:lnTo>
                      <a:pt x="36" y="0"/>
                    </a:lnTo>
                    <a:lnTo>
                      <a:pt x="36" y="26"/>
                    </a:lnTo>
                    <a:lnTo>
                      <a:pt x="11" y="26"/>
                    </a:lnTo>
                    <a:lnTo>
                      <a:pt x="0" y="26"/>
                    </a:lnTo>
                    <a:lnTo>
                      <a:pt x="0" y="33"/>
                    </a:lnTo>
                    <a:lnTo>
                      <a:pt x="0" y="83"/>
                    </a:lnTo>
                    <a:lnTo>
                      <a:pt x="18" y="80"/>
                    </a:lnTo>
                    <a:lnTo>
                      <a:pt x="18" y="40"/>
                    </a:lnTo>
                    <a:close/>
                    <a:moveTo>
                      <a:pt x="43" y="166"/>
                    </a:moveTo>
                    <a:lnTo>
                      <a:pt x="43" y="148"/>
                    </a:lnTo>
                    <a:lnTo>
                      <a:pt x="112" y="148"/>
                    </a:lnTo>
                    <a:lnTo>
                      <a:pt x="112" y="166"/>
                    </a:lnTo>
                    <a:lnTo>
                      <a:pt x="43" y="1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8"/>
              <p:cNvSpPr/>
              <p:nvPr/>
            </p:nvSpPr>
            <p:spPr bwMode="auto">
              <a:xfrm>
                <a:off x="4667250" y="2789238"/>
                <a:ext cx="101600" cy="103188"/>
              </a:xfrm>
              <a:custGeom>
                <a:avLst/>
                <a:gdLst>
                  <a:gd name="T0" fmla="*/ 3 w 18"/>
                  <a:gd name="T1" fmla="*/ 3 h 18"/>
                  <a:gd name="T2" fmla="*/ 0 w 18"/>
                  <a:gd name="T3" fmla="*/ 9 h 18"/>
                  <a:gd name="T4" fmla="*/ 3 w 18"/>
                  <a:gd name="T5" fmla="*/ 16 h 18"/>
                  <a:gd name="T6" fmla="*/ 9 w 18"/>
                  <a:gd name="T7" fmla="*/ 18 h 18"/>
                  <a:gd name="T8" fmla="*/ 18 w 18"/>
                  <a:gd name="T9" fmla="*/ 9 h 18"/>
                  <a:gd name="T10" fmla="*/ 16 w 18"/>
                  <a:gd name="T11" fmla="*/ 3 h 18"/>
                  <a:gd name="T12" fmla="*/ 9 w 18"/>
                  <a:gd name="T13" fmla="*/ 0 h 18"/>
                  <a:gd name="T14" fmla="*/ 3 w 18"/>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3" y="3"/>
                    </a:moveTo>
                    <a:cubicBezTo>
                      <a:pt x="1" y="5"/>
                      <a:pt x="0" y="7"/>
                      <a:pt x="0" y="9"/>
                    </a:cubicBezTo>
                    <a:cubicBezTo>
                      <a:pt x="0" y="12"/>
                      <a:pt x="1" y="14"/>
                      <a:pt x="3" y="16"/>
                    </a:cubicBezTo>
                    <a:cubicBezTo>
                      <a:pt x="4" y="17"/>
                      <a:pt x="7" y="18"/>
                      <a:pt x="9" y="18"/>
                    </a:cubicBezTo>
                    <a:cubicBezTo>
                      <a:pt x="14" y="18"/>
                      <a:pt x="18" y="14"/>
                      <a:pt x="18" y="9"/>
                    </a:cubicBezTo>
                    <a:cubicBezTo>
                      <a:pt x="18" y="7"/>
                      <a:pt x="17" y="5"/>
                      <a:pt x="16" y="3"/>
                    </a:cubicBezTo>
                    <a:cubicBezTo>
                      <a:pt x="14" y="1"/>
                      <a:pt x="12" y="0"/>
                      <a:pt x="9" y="0"/>
                    </a:cubicBezTo>
                    <a:cubicBezTo>
                      <a:pt x="7" y="0"/>
                      <a:pt x="4" y="1"/>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
              <p:cNvSpPr/>
              <p:nvPr/>
            </p:nvSpPr>
            <p:spPr bwMode="auto">
              <a:xfrm>
                <a:off x="4540250" y="2789238"/>
                <a:ext cx="109538" cy="103188"/>
              </a:xfrm>
              <a:custGeom>
                <a:avLst/>
                <a:gdLst>
                  <a:gd name="T0" fmla="*/ 9 w 19"/>
                  <a:gd name="T1" fmla="*/ 0 h 18"/>
                  <a:gd name="T2" fmla="*/ 3 w 19"/>
                  <a:gd name="T3" fmla="*/ 3 h 18"/>
                  <a:gd name="T4" fmla="*/ 0 w 19"/>
                  <a:gd name="T5" fmla="*/ 9 h 18"/>
                  <a:gd name="T6" fmla="*/ 3 w 19"/>
                  <a:gd name="T7" fmla="*/ 16 h 18"/>
                  <a:gd name="T8" fmla="*/ 9 w 19"/>
                  <a:gd name="T9" fmla="*/ 18 h 18"/>
                  <a:gd name="T10" fmla="*/ 19 w 19"/>
                  <a:gd name="T11" fmla="*/ 9 h 18"/>
                  <a:gd name="T12" fmla="*/ 16 w 19"/>
                  <a:gd name="T13" fmla="*/ 3 h 18"/>
                  <a:gd name="T14" fmla="*/ 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0"/>
                    </a:moveTo>
                    <a:cubicBezTo>
                      <a:pt x="7" y="0"/>
                      <a:pt x="5" y="1"/>
                      <a:pt x="3" y="3"/>
                    </a:cubicBezTo>
                    <a:cubicBezTo>
                      <a:pt x="1" y="5"/>
                      <a:pt x="0" y="7"/>
                      <a:pt x="0" y="9"/>
                    </a:cubicBezTo>
                    <a:cubicBezTo>
                      <a:pt x="0" y="12"/>
                      <a:pt x="1" y="14"/>
                      <a:pt x="3" y="16"/>
                    </a:cubicBezTo>
                    <a:cubicBezTo>
                      <a:pt x="5" y="17"/>
                      <a:pt x="7" y="18"/>
                      <a:pt x="9" y="18"/>
                    </a:cubicBezTo>
                    <a:cubicBezTo>
                      <a:pt x="14" y="18"/>
                      <a:pt x="19" y="14"/>
                      <a:pt x="19" y="9"/>
                    </a:cubicBezTo>
                    <a:cubicBezTo>
                      <a:pt x="19" y="7"/>
                      <a:pt x="18" y="5"/>
                      <a:pt x="16" y="3"/>
                    </a:cubicBezTo>
                    <a:cubicBezTo>
                      <a:pt x="14" y="1"/>
                      <a:pt x="12"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0"/>
              <p:cNvSpPr/>
              <p:nvPr/>
            </p:nvSpPr>
            <p:spPr bwMode="auto">
              <a:xfrm>
                <a:off x="4792663" y="2789238"/>
                <a:ext cx="103188" cy="103188"/>
              </a:xfrm>
              <a:custGeom>
                <a:avLst/>
                <a:gdLst>
                  <a:gd name="T0" fmla="*/ 2 w 18"/>
                  <a:gd name="T1" fmla="*/ 3 h 18"/>
                  <a:gd name="T2" fmla="*/ 0 w 18"/>
                  <a:gd name="T3" fmla="*/ 9 h 18"/>
                  <a:gd name="T4" fmla="*/ 2 w 18"/>
                  <a:gd name="T5" fmla="*/ 16 h 18"/>
                  <a:gd name="T6" fmla="*/ 9 w 18"/>
                  <a:gd name="T7" fmla="*/ 18 h 18"/>
                  <a:gd name="T8" fmla="*/ 18 w 18"/>
                  <a:gd name="T9" fmla="*/ 9 h 18"/>
                  <a:gd name="T10" fmla="*/ 15 w 18"/>
                  <a:gd name="T11" fmla="*/ 3 h 18"/>
                  <a:gd name="T12" fmla="*/ 9 w 18"/>
                  <a:gd name="T13" fmla="*/ 0 h 18"/>
                  <a:gd name="T14" fmla="*/ 2 w 18"/>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2" y="3"/>
                    </a:moveTo>
                    <a:cubicBezTo>
                      <a:pt x="1" y="5"/>
                      <a:pt x="0" y="7"/>
                      <a:pt x="0" y="9"/>
                    </a:cubicBezTo>
                    <a:cubicBezTo>
                      <a:pt x="0" y="12"/>
                      <a:pt x="1" y="14"/>
                      <a:pt x="2" y="16"/>
                    </a:cubicBezTo>
                    <a:cubicBezTo>
                      <a:pt x="4" y="17"/>
                      <a:pt x="6" y="18"/>
                      <a:pt x="9" y="18"/>
                    </a:cubicBezTo>
                    <a:cubicBezTo>
                      <a:pt x="14" y="18"/>
                      <a:pt x="18" y="14"/>
                      <a:pt x="18" y="9"/>
                    </a:cubicBezTo>
                    <a:cubicBezTo>
                      <a:pt x="18" y="7"/>
                      <a:pt x="17" y="5"/>
                      <a:pt x="15" y="3"/>
                    </a:cubicBezTo>
                    <a:cubicBezTo>
                      <a:pt x="13" y="1"/>
                      <a:pt x="11" y="0"/>
                      <a:pt x="9" y="0"/>
                    </a:cubicBezTo>
                    <a:cubicBezTo>
                      <a:pt x="6" y="0"/>
                      <a:pt x="4" y="1"/>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
              <p:cNvSpPr/>
              <p:nvPr/>
            </p:nvSpPr>
            <p:spPr bwMode="auto">
              <a:xfrm>
                <a:off x="4397375" y="2881313"/>
                <a:ext cx="514350" cy="85725"/>
              </a:xfrm>
              <a:custGeom>
                <a:avLst/>
                <a:gdLst>
                  <a:gd name="T0" fmla="*/ 67 w 90"/>
                  <a:gd name="T1" fmla="*/ 9 h 15"/>
                  <a:gd name="T2" fmla="*/ 45 w 90"/>
                  <a:gd name="T3" fmla="*/ 9 h 15"/>
                  <a:gd name="T4" fmla="*/ 24 w 90"/>
                  <a:gd name="T5" fmla="*/ 9 h 15"/>
                  <a:gd name="T6" fmla="*/ 0 w 90"/>
                  <a:gd name="T7" fmla="*/ 15 h 15"/>
                  <a:gd name="T8" fmla="*/ 90 w 90"/>
                  <a:gd name="T9" fmla="*/ 15 h 15"/>
                  <a:gd name="T10" fmla="*/ 67 w 90"/>
                  <a:gd name="T11" fmla="*/ 9 h 15"/>
                </a:gdLst>
                <a:ahLst/>
                <a:cxnLst>
                  <a:cxn ang="0">
                    <a:pos x="T0" y="T1"/>
                  </a:cxn>
                  <a:cxn ang="0">
                    <a:pos x="T2" y="T3"/>
                  </a:cxn>
                  <a:cxn ang="0">
                    <a:pos x="T4" y="T5"/>
                  </a:cxn>
                  <a:cxn ang="0">
                    <a:pos x="T6" y="T7"/>
                  </a:cxn>
                  <a:cxn ang="0">
                    <a:pos x="T8" y="T9"/>
                  </a:cxn>
                  <a:cxn ang="0">
                    <a:pos x="T10" y="T11"/>
                  </a:cxn>
                </a:cxnLst>
                <a:rect l="0" t="0" r="r" b="b"/>
                <a:pathLst>
                  <a:path w="90" h="15">
                    <a:moveTo>
                      <a:pt x="67" y="9"/>
                    </a:moveTo>
                    <a:cubicBezTo>
                      <a:pt x="62" y="1"/>
                      <a:pt x="50" y="1"/>
                      <a:pt x="45" y="9"/>
                    </a:cubicBezTo>
                    <a:cubicBezTo>
                      <a:pt x="41" y="1"/>
                      <a:pt x="28" y="1"/>
                      <a:pt x="24" y="9"/>
                    </a:cubicBezTo>
                    <a:cubicBezTo>
                      <a:pt x="18" y="0"/>
                      <a:pt x="1" y="2"/>
                      <a:pt x="0" y="15"/>
                    </a:cubicBezTo>
                    <a:cubicBezTo>
                      <a:pt x="30" y="15"/>
                      <a:pt x="60" y="15"/>
                      <a:pt x="90" y="15"/>
                    </a:cubicBezTo>
                    <a:cubicBezTo>
                      <a:pt x="90" y="2"/>
                      <a:pt x="72" y="0"/>
                      <a:pt x="67"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Oval 12"/>
              <p:cNvSpPr>
                <a:spLocks noChangeArrowheads="1"/>
              </p:cNvSpPr>
              <p:nvPr/>
            </p:nvSpPr>
            <p:spPr bwMode="auto">
              <a:xfrm>
                <a:off x="4471988" y="2389188"/>
                <a:ext cx="103188" cy="1031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3"/>
              <p:cNvSpPr/>
              <p:nvPr/>
            </p:nvSpPr>
            <p:spPr bwMode="auto">
              <a:xfrm>
                <a:off x="4421188" y="2789238"/>
                <a:ext cx="103188" cy="103188"/>
              </a:xfrm>
              <a:custGeom>
                <a:avLst/>
                <a:gdLst>
                  <a:gd name="T0" fmla="*/ 9 w 18"/>
                  <a:gd name="T1" fmla="*/ 0 h 18"/>
                  <a:gd name="T2" fmla="*/ 3 w 18"/>
                  <a:gd name="T3" fmla="*/ 3 h 18"/>
                  <a:gd name="T4" fmla="*/ 0 w 18"/>
                  <a:gd name="T5" fmla="*/ 9 h 18"/>
                  <a:gd name="T6" fmla="*/ 3 w 18"/>
                  <a:gd name="T7" fmla="*/ 16 h 18"/>
                  <a:gd name="T8" fmla="*/ 9 w 18"/>
                  <a:gd name="T9" fmla="*/ 18 h 18"/>
                  <a:gd name="T10" fmla="*/ 18 w 18"/>
                  <a:gd name="T11" fmla="*/ 9 h 18"/>
                  <a:gd name="T12" fmla="*/ 16 w 18"/>
                  <a:gd name="T13" fmla="*/ 3 h 18"/>
                  <a:gd name="T14" fmla="*/ 9 w 18"/>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8">
                    <a:moveTo>
                      <a:pt x="9" y="0"/>
                    </a:moveTo>
                    <a:cubicBezTo>
                      <a:pt x="7" y="0"/>
                      <a:pt x="4" y="1"/>
                      <a:pt x="3" y="3"/>
                    </a:cubicBezTo>
                    <a:cubicBezTo>
                      <a:pt x="1" y="5"/>
                      <a:pt x="0" y="7"/>
                      <a:pt x="0" y="9"/>
                    </a:cubicBezTo>
                    <a:cubicBezTo>
                      <a:pt x="0" y="12"/>
                      <a:pt x="1" y="14"/>
                      <a:pt x="3" y="16"/>
                    </a:cubicBezTo>
                    <a:cubicBezTo>
                      <a:pt x="4" y="17"/>
                      <a:pt x="7" y="18"/>
                      <a:pt x="9" y="18"/>
                    </a:cubicBezTo>
                    <a:cubicBezTo>
                      <a:pt x="14" y="18"/>
                      <a:pt x="18" y="14"/>
                      <a:pt x="18" y="9"/>
                    </a:cubicBezTo>
                    <a:cubicBezTo>
                      <a:pt x="18" y="7"/>
                      <a:pt x="17" y="5"/>
                      <a:pt x="16" y="3"/>
                    </a:cubicBezTo>
                    <a:cubicBezTo>
                      <a:pt x="14" y="1"/>
                      <a:pt x="12" y="0"/>
                      <a:pt x="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4"/>
              <p:cNvSpPr/>
              <p:nvPr/>
            </p:nvSpPr>
            <p:spPr bwMode="auto">
              <a:xfrm>
                <a:off x="4414838" y="2503488"/>
                <a:ext cx="292100" cy="268288"/>
              </a:xfrm>
              <a:custGeom>
                <a:avLst/>
                <a:gdLst>
                  <a:gd name="T0" fmla="*/ 40 w 184"/>
                  <a:gd name="T1" fmla="*/ 43 h 169"/>
                  <a:gd name="T2" fmla="*/ 40 w 184"/>
                  <a:gd name="T3" fmla="*/ 79 h 169"/>
                  <a:gd name="T4" fmla="*/ 36 w 184"/>
                  <a:gd name="T5" fmla="*/ 169 h 169"/>
                  <a:gd name="T6" fmla="*/ 58 w 184"/>
                  <a:gd name="T7" fmla="*/ 169 h 169"/>
                  <a:gd name="T8" fmla="*/ 65 w 184"/>
                  <a:gd name="T9" fmla="*/ 94 h 169"/>
                  <a:gd name="T10" fmla="*/ 72 w 184"/>
                  <a:gd name="T11" fmla="*/ 94 h 169"/>
                  <a:gd name="T12" fmla="*/ 76 w 184"/>
                  <a:gd name="T13" fmla="*/ 169 h 169"/>
                  <a:gd name="T14" fmla="*/ 101 w 184"/>
                  <a:gd name="T15" fmla="*/ 169 h 169"/>
                  <a:gd name="T16" fmla="*/ 97 w 184"/>
                  <a:gd name="T17" fmla="*/ 79 h 169"/>
                  <a:gd name="T18" fmla="*/ 97 w 184"/>
                  <a:gd name="T19" fmla="*/ 79 h 169"/>
                  <a:gd name="T20" fmla="*/ 58 w 184"/>
                  <a:gd name="T21" fmla="*/ 79 h 169"/>
                  <a:gd name="T22" fmla="*/ 97 w 184"/>
                  <a:gd name="T23" fmla="*/ 72 h 169"/>
                  <a:gd name="T24" fmla="*/ 97 w 184"/>
                  <a:gd name="T25" fmla="*/ 39 h 169"/>
                  <a:gd name="T26" fmla="*/ 115 w 184"/>
                  <a:gd name="T27" fmla="*/ 58 h 169"/>
                  <a:gd name="T28" fmla="*/ 115 w 184"/>
                  <a:gd name="T29" fmla="*/ 58 h 169"/>
                  <a:gd name="T30" fmla="*/ 148 w 184"/>
                  <a:gd name="T31" fmla="*/ 36 h 169"/>
                  <a:gd name="T32" fmla="*/ 148 w 184"/>
                  <a:gd name="T33" fmla="*/ 32 h 169"/>
                  <a:gd name="T34" fmla="*/ 184 w 184"/>
                  <a:gd name="T35" fmla="*/ 11 h 169"/>
                  <a:gd name="T36" fmla="*/ 184 w 184"/>
                  <a:gd name="T37" fmla="*/ 7 h 169"/>
                  <a:gd name="T38" fmla="*/ 144 w 184"/>
                  <a:gd name="T39" fmla="*/ 25 h 169"/>
                  <a:gd name="T40" fmla="*/ 141 w 184"/>
                  <a:gd name="T41" fmla="*/ 25 h 169"/>
                  <a:gd name="T42" fmla="*/ 119 w 184"/>
                  <a:gd name="T43" fmla="*/ 32 h 169"/>
                  <a:gd name="T44" fmla="*/ 101 w 184"/>
                  <a:gd name="T45" fmla="*/ 0 h 169"/>
                  <a:gd name="T46" fmla="*/ 87 w 184"/>
                  <a:gd name="T47" fmla="*/ 0 h 169"/>
                  <a:gd name="T48" fmla="*/ 76 w 184"/>
                  <a:gd name="T49" fmla="*/ 25 h 169"/>
                  <a:gd name="T50" fmla="*/ 72 w 184"/>
                  <a:gd name="T51" fmla="*/ 7 h 169"/>
                  <a:gd name="T52" fmla="*/ 76 w 184"/>
                  <a:gd name="T53" fmla="*/ 3 h 169"/>
                  <a:gd name="T54" fmla="*/ 69 w 184"/>
                  <a:gd name="T55" fmla="*/ 0 h 169"/>
                  <a:gd name="T56" fmla="*/ 61 w 184"/>
                  <a:gd name="T57" fmla="*/ 3 h 169"/>
                  <a:gd name="T58" fmla="*/ 65 w 184"/>
                  <a:gd name="T59" fmla="*/ 7 h 169"/>
                  <a:gd name="T60" fmla="*/ 61 w 184"/>
                  <a:gd name="T61" fmla="*/ 29 h 169"/>
                  <a:gd name="T62" fmla="*/ 54 w 184"/>
                  <a:gd name="T63" fmla="*/ 0 h 169"/>
                  <a:gd name="T64" fmla="*/ 36 w 184"/>
                  <a:gd name="T65" fmla="*/ 0 h 169"/>
                  <a:gd name="T66" fmla="*/ 0 w 184"/>
                  <a:gd name="T67" fmla="*/ 65 h 169"/>
                  <a:gd name="T68" fmla="*/ 7 w 184"/>
                  <a:gd name="T69" fmla="*/ 72 h 169"/>
                  <a:gd name="T70" fmla="*/ 40 w 184"/>
                  <a:gd name="T71" fmla="*/ 4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4" h="169">
                    <a:moveTo>
                      <a:pt x="40" y="43"/>
                    </a:moveTo>
                    <a:lnTo>
                      <a:pt x="40" y="79"/>
                    </a:lnTo>
                    <a:lnTo>
                      <a:pt x="36" y="169"/>
                    </a:lnTo>
                    <a:lnTo>
                      <a:pt x="58" y="169"/>
                    </a:lnTo>
                    <a:lnTo>
                      <a:pt x="65" y="94"/>
                    </a:lnTo>
                    <a:lnTo>
                      <a:pt x="72" y="94"/>
                    </a:lnTo>
                    <a:lnTo>
                      <a:pt x="76" y="169"/>
                    </a:lnTo>
                    <a:lnTo>
                      <a:pt x="101" y="169"/>
                    </a:lnTo>
                    <a:lnTo>
                      <a:pt x="97" y="79"/>
                    </a:lnTo>
                    <a:lnTo>
                      <a:pt x="97" y="79"/>
                    </a:lnTo>
                    <a:lnTo>
                      <a:pt x="58" y="79"/>
                    </a:lnTo>
                    <a:lnTo>
                      <a:pt x="97" y="72"/>
                    </a:lnTo>
                    <a:lnTo>
                      <a:pt x="97" y="39"/>
                    </a:lnTo>
                    <a:lnTo>
                      <a:pt x="115" y="58"/>
                    </a:lnTo>
                    <a:lnTo>
                      <a:pt x="115" y="58"/>
                    </a:lnTo>
                    <a:lnTo>
                      <a:pt x="148" y="36"/>
                    </a:lnTo>
                    <a:lnTo>
                      <a:pt x="148" y="32"/>
                    </a:lnTo>
                    <a:lnTo>
                      <a:pt x="184" y="11"/>
                    </a:lnTo>
                    <a:lnTo>
                      <a:pt x="184" y="7"/>
                    </a:lnTo>
                    <a:lnTo>
                      <a:pt x="144" y="25"/>
                    </a:lnTo>
                    <a:lnTo>
                      <a:pt x="141" y="25"/>
                    </a:lnTo>
                    <a:lnTo>
                      <a:pt x="119" y="32"/>
                    </a:lnTo>
                    <a:lnTo>
                      <a:pt x="101" y="0"/>
                    </a:lnTo>
                    <a:lnTo>
                      <a:pt x="87" y="0"/>
                    </a:lnTo>
                    <a:lnTo>
                      <a:pt x="76" y="25"/>
                    </a:lnTo>
                    <a:lnTo>
                      <a:pt x="72" y="7"/>
                    </a:lnTo>
                    <a:lnTo>
                      <a:pt x="76" y="3"/>
                    </a:lnTo>
                    <a:lnTo>
                      <a:pt x="69" y="0"/>
                    </a:lnTo>
                    <a:lnTo>
                      <a:pt x="61" y="3"/>
                    </a:lnTo>
                    <a:lnTo>
                      <a:pt x="65" y="7"/>
                    </a:lnTo>
                    <a:lnTo>
                      <a:pt x="61" y="29"/>
                    </a:lnTo>
                    <a:lnTo>
                      <a:pt x="54" y="0"/>
                    </a:lnTo>
                    <a:lnTo>
                      <a:pt x="36" y="0"/>
                    </a:lnTo>
                    <a:lnTo>
                      <a:pt x="0" y="65"/>
                    </a:lnTo>
                    <a:lnTo>
                      <a:pt x="7" y="72"/>
                    </a:lnTo>
                    <a:lnTo>
                      <a:pt x="4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41" name="组合 40"/>
          <p:cNvGrpSpPr/>
          <p:nvPr/>
        </p:nvGrpSpPr>
        <p:grpSpPr>
          <a:xfrm>
            <a:off x="6666334" y="2468895"/>
            <a:ext cx="1055980" cy="2075601"/>
            <a:chOff x="4999806" y="2023161"/>
            <a:chExt cx="792088" cy="1556701"/>
          </a:xfrm>
        </p:grpSpPr>
        <p:grpSp>
          <p:nvGrpSpPr>
            <p:cNvPr id="42" name="组合 41"/>
            <p:cNvGrpSpPr/>
            <p:nvPr/>
          </p:nvGrpSpPr>
          <p:grpSpPr>
            <a:xfrm>
              <a:off x="4999806" y="2023161"/>
              <a:ext cx="792088" cy="1556701"/>
              <a:chOff x="1799692" y="2095169"/>
              <a:chExt cx="792088" cy="1556701"/>
            </a:xfrm>
          </p:grpSpPr>
          <p:cxnSp>
            <p:nvCxnSpPr>
              <p:cNvPr id="44" name="直接连接符 43"/>
              <p:cNvCxnSpPr/>
              <p:nvPr/>
            </p:nvCxnSpPr>
            <p:spPr>
              <a:xfrm>
                <a:off x="2195736" y="2095169"/>
                <a:ext cx="0" cy="764613"/>
              </a:xfrm>
              <a:prstGeom prst="line">
                <a:avLst/>
              </a:prstGeom>
              <a:noFill/>
              <a:ln w="6350">
                <a:solidFill>
                  <a:schemeClr val="tx2"/>
                </a:solidFill>
                <a:headEnd type="oval"/>
              </a:ln>
            </p:spPr>
            <p:style>
              <a:lnRef idx="2">
                <a:schemeClr val="accent1">
                  <a:shade val="50000"/>
                </a:schemeClr>
              </a:lnRef>
              <a:fillRef idx="1">
                <a:schemeClr val="accent1"/>
              </a:fillRef>
              <a:effectRef idx="0">
                <a:schemeClr val="accent1"/>
              </a:effectRef>
              <a:fontRef idx="minor">
                <a:schemeClr val="lt1"/>
              </a:fontRef>
            </p:style>
          </p:cxnSp>
          <p:sp>
            <p:nvSpPr>
              <p:cNvPr id="45" name="椭圆 44"/>
              <p:cNvSpPr/>
              <p:nvPr/>
            </p:nvSpPr>
            <p:spPr>
              <a:xfrm>
                <a:off x="1799692" y="2859782"/>
                <a:ext cx="792088" cy="792088"/>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Freeform 27"/>
            <p:cNvSpPr>
              <a:spLocks noEditPoints="1"/>
            </p:cNvSpPr>
            <p:nvPr/>
          </p:nvSpPr>
          <p:spPr bwMode="auto">
            <a:xfrm>
              <a:off x="5163567" y="2965674"/>
              <a:ext cx="464566" cy="436288"/>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tx2"/>
            </a:solidFill>
            <a:ln>
              <a:no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8985050" y="2468895"/>
            <a:ext cx="1055980" cy="2075601"/>
            <a:chOff x="6739069" y="2023161"/>
            <a:chExt cx="792088" cy="1556701"/>
          </a:xfrm>
          <a:solidFill>
            <a:schemeClr val="accent1"/>
          </a:solidFill>
        </p:grpSpPr>
        <p:grpSp>
          <p:nvGrpSpPr>
            <p:cNvPr id="47" name="组合 46"/>
            <p:cNvGrpSpPr/>
            <p:nvPr/>
          </p:nvGrpSpPr>
          <p:grpSpPr>
            <a:xfrm>
              <a:off x="6739069" y="2023161"/>
              <a:ext cx="792088" cy="1556701"/>
              <a:chOff x="1799692" y="2095169"/>
              <a:chExt cx="792088" cy="1556701"/>
            </a:xfrm>
            <a:grpFill/>
          </p:grpSpPr>
          <p:cxnSp>
            <p:nvCxnSpPr>
              <p:cNvPr id="49" name="直接连接符 48"/>
              <p:cNvCxnSpPr/>
              <p:nvPr/>
            </p:nvCxnSpPr>
            <p:spPr>
              <a:xfrm>
                <a:off x="2195736" y="2095169"/>
                <a:ext cx="0" cy="764613"/>
              </a:xfrm>
              <a:prstGeom prst="line">
                <a:avLst/>
              </a:prstGeom>
              <a:grpFill/>
              <a:ln w="6350">
                <a:solidFill>
                  <a:schemeClr val="accent1"/>
                </a:solidFill>
                <a:headEnd type="oval"/>
              </a:ln>
            </p:spPr>
            <p:style>
              <a:lnRef idx="2">
                <a:schemeClr val="accent1">
                  <a:shade val="50000"/>
                </a:schemeClr>
              </a:lnRef>
              <a:fillRef idx="1">
                <a:schemeClr val="accent1"/>
              </a:fillRef>
              <a:effectRef idx="0">
                <a:schemeClr val="accent1"/>
              </a:effectRef>
              <a:fontRef idx="minor">
                <a:schemeClr val="lt1"/>
              </a:fontRef>
            </p:style>
          </p:cxnSp>
          <p:sp>
            <p:nvSpPr>
              <p:cNvPr id="50" name="椭圆 49"/>
              <p:cNvSpPr/>
              <p:nvPr/>
            </p:nvSpPr>
            <p:spPr>
              <a:xfrm>
                <a:off x="1799692" y="2859782"/>
                <a:ext cx="792088" cy="792088"/>
              </a:xfrm>
              <a:prstGeom prst="ellipse">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Freeform 20"/>
            <p:cNvSpPr>
              <a:spLocks noEditPoints="1"/>
            </p:cNvSpPr>
            <p:nvPr/>
          </p:nvSpPr>
          <p:spPr bwMode="auto">
            <a:xfrm>
              <a:off x="6904130" y="2974546"/>
              <a:ext cx="461963" cy="408021"/>
            </a:xfrm>
            <a:custGeom>
              <a:avLst/>
              <a:gdLst>
                <a:gd name="T0" fmla="*/ 0 w 87"/>
                <a:gd name="T1" fmla="*/ 54 h 77"/>
                <a:gd name="T2" fmla="*/ 22 w 87"/>
                <a:gd name="T3" fmla="*/ 54 h 77"/>
                <a:gd name="T4" fmla="*/ 22 w 87"/>
                <a:gd name="T5" fmla="*/ 77 h 77"/>
                <a:gd name="T6" fmla="*/ 0 w 87"/>
                <a:gd name="T7" fmla="*/ 77 h 77"/>
                <a:gd name="T8" fmla="*/ 0 w 87"/>
                <a:gd name="T9" fmla="*/ 54 h 77"/>
                <a:gd name="T10" fmla="*/ 57 w 87"/>
                <a:gd name="T11" fmla="*/ 7 h 77"/>
                <a:gd name="T12" fmla="*/ 50 w 87"/>
                <a:gd name="T13" fmla="*/ 19 h 77"/>
                <a:gd name="T14" fmla="*/ 44 w 87"/>
                <a:gd name="T15" fmla="*/ 30 h 77"/>
                <a:gd name="T16" fmla="*/ 39 w 87"/>
                <a:gd name="T17" fmla="*/ 23 h 77"/>
                <a:gd name="T18" fmla="*/ 5 w 87"/>
                <a:gd name="T19" fmla="*/ 42 h 77"/>
                <a:gd name="T20" fmla="*/ 1 w 87"/>
                <a:gd name="T21" fmla="*/ 35 h 77"/>
                <a:gd name="T22" fmla="*/ 35 w 87"/>
                <a:gd name="T23" fmla="*/ 15 h 77"/>
                <a:gd name="T24" fmla="*/ 30 w 87"/>
                <a:gd name="T25" fmla="*/ 8 h 77"/>
                <a:gd name="T26" fmla="*/ 43 w 87"/>
                <a:gd name="T27" fmla="*/ 7 h 77"/>
                <a:gd name="T28" fmla="*/ 57 w 87"/>
                <a:gd name="T29" fmla="*/ 7 h 77"/>
                <a:gd name="T30" fmla="*/ 71 w 87"/>
                <a:gd name="T31" fmla="*/ 0 h 77"/>
                <a:gd name="T32" fmla="*/ 63 w 87"/>
                <a:gd name="T33" fmla="*/ 9 h 77"/>
                <a:gd name="T34" fmla="*/ 71 w 87"/>
                <a:gd name="T35" fmla="*/ 18 h 77"/>
                <a:gd name="T36" fmla="*/ 80 w 87"/>
                <a:gd name="T37" fmla="*/ 9 h 77"/>
                <a:gd name="T38" fmla="*/ 71 w 87"/>
                <a:gd name="T39" fmla="*/ 0 h 77"/>
                <a:gd name="T40" fmla="*/ 56 w 87"/>
                <a:gd name="T41" fmla="*/ 43 h 77"/>
                <a:gd name="T42" fmla="*/ 62 w 87"/>
                <a:gd name="T43" fmla="*/ 47 h 77"/>
                <a:gd name="T44" fmla="*/ 60 w 87"/>
                <a:gd name="T45" fmla="*/ 77 h 77"/>
                <a:gd name="T46" fmla="*/ 68 w 87"/>
                <a:gd name="T47" fmla="*/ 77 h 77"/>
                <a:gd name="T48" fmla="*/ 70 w 87"/>
                <a:gd name="T49" fmla="*/ 51 h 77"/>
                <a:gd name="T50" fmla="*/ 73 w 87"/>
                <a:gd name="T51" fmla="*/ 51 h 77"/>
                <a:gd name="T52" fmla="*/ 75 w 87"/>
                <a:gd name="T53" fmla="*/ 77 h 77"/>
                <a:gd name="T54" fmla="*/ 82 w 87"/>
                <a:gd name="T55" fmla="*/ 77 h 77"/>
                <a:gd name="T56" fmla="*/ 81 w 87"/>
                <a:gd name="T57" fmla="*/ 47 h 77"/>
                <a:gd name="T58" fmla="*/ 87 w 87"/>
                <a:gd name="T59" fmla="*/ 43 h 77"/>
                <a:gd name="T60" fmla="*/ 82 w 87"/>
                <a:gd name="T61" fmla="*/ 20 h 77"/>
                <a:gd name="T62" fmla="*/ 61 w 87"/>
                <a:gd name="T63" fmla="*/ 20 h 77"/>
                <a:gd name="T64" fmla="*/ 56 w 87"/>
                <a:gd name="T65" fmla="*/ 43 h 77"/>
                <a:gd name="T66" fmla="*/ 29 w 87"/>
                <a:gd name="T67" fmla="*/ 41 h 77"/>
                <a:gd name="T68" fmla="*/ 29 w 87"/>
                <a:gd name="T69" fmla="*/ 77 h 77"/>
                <a:gd name="T70" fmla="*/ 51 w 87"/>
                <a:gd name="T71" fmla="*/ 77 h 77"/>
                <a:gd name="T72" fmla="*/ 51 w 87"/>
                <a:gd name="T73" fmla="*/ 41 h 77"/>
                <a:gd name="T74" fmla="*/ 29 w 87"/>
                <a:gd name="T75"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77">
                  <a:moveTo>
                    <a:pt x="0" y="54"/>
                  </a:moveTo>
                  <a:cubicBezTo>
                    <a:pt x="22" y="54"/>
                    <a:pt x="22" y="54"/>
                    <a:pt x="22" y="54"/>
                  </a:cubicBezTo>
                  <a:cubicBezTo>
                    <a:pt x="22" y="77"/>
                    <a:pt x="22" y="77"/>
                    <a:pt x="22" y="77"/>
                  </a:cubicBezTo>
                  <a:cubicBezTo>
                    <a:pt x="0" y="77"/>
                    <a:pt x="0" y="77"/>
                    <a:pt x="0" y="77"/>
                  </a:cubicBezTo>
                  <a:cubicBezTo>
                    <a:pt x="0" y="54"/>
                    <a:pt x="0" y="54"/>
                    <a:pt x="0" y="54"/>
                  </a:cubicBezTo>
                  <a:close/>
                  <a:moveTo>
                    <a:pt x="57" y="7"/>
                  </a:moveTo>
                  <a:cubicBezTo>
                    <a:pt x="50" y="19"/>
                    <a:pt x="50" y="19"/>
                    <a:pt x="50" y="19"/>
                  </a:cubicBezTo>
                  <a:cubicBezTo>
                    <a:pt x="44" y="30"/>
                    <a:pt x="44" y="30"/>
                    <a:pt x="44" y="30"/>
                  </a:cubicBezTo>
                  <a:cubicBezTo>
                    <a:pt x="39" y="23"/>
                    <a:pt x="39" y="23"/>
                    <a:pt x="39" y="23"/>
                  </a:cubicBezTo>
                  <a:cubicBezTo>
                    <a:pt x="5" y="42"/>
                    <a:pt x="5" y="42"/>
                    <a:pt x="5" y="42"/>
                  </a:cubicBezTo>
                  <a:cubicBezTo>
                    <a:pt x="1" y="35"/>
                    <a:pt x="1" y="35"/>
                    <a:pt x="1" y="35"/>
                  </a:cubicBezTo>
                  <a:cubicBezTo>
                    <a:pt x="35" y="15"/>
                    <a:pt x="35" y="15"/>
                    <a:pt x="35" y="15"/>
                  </a:cubicBezTo>
                  <a:cubicBezTo>
                    <a:pt x="30" y="8"/>
                    <a:pt x="30" y="8"/>
                    <a:pt x="30" y="8"/>
                  </a:cubicBezTo>
                  <a:cubicBezTo>
                    <a:pt x="43" y="7"/>
                    <a:pt x="43" y="7"/>
                    <a:pt x="43" y="7"/>
                  </a:cubicBezTo>
                  <a:cubicBezTo>
                    <a:pt x="57" y="7"/>
                    <a:pt x="57" y="7"/>
                    <a:pt x="57" y="7"/>
                  </a:cubicBezTo>
                  <a:close/>
                  <a:moveTo>
                    <a:pt x="71" y="0"/>
                  </a:moveTo>
                  <a:cubicBezTo>
                    <a:pt x="67" y="0"/>
                    <a:pt x="63" y="4"/>
                    <a:pt x="63" y="9"/>
                  </a:cubicBezTo>
                  <a:cubicBezTo>
                    <a:pt x="63" y="14"/>
                    <a:pt x="67" y="18"/>
                    <a:pt x="71" y="18"/>
                  </a:cubicBezTo>
                  <a:cubicBezTo>
                    <a:pt x="76" y="18"/>
                    <a:pt x="80" y="14"/>
                    <a:pt x="80" y="9"/>
                  </a:cubicBezTo>
                  <a:cubicBezTo>
                    <a:pt x="80" y="4"/>
                    <a:pt x="76" y="0"/>
                    <a:pt x="71" y="0"/>
                  </a:cubicBezTo>
                  <a:close/>
                  <a:moveTo>
                    <a:pt x="56" y="43"/>
                  </a:moveTo>
                  <a:cubicBezTo>
                    <a:pt x="58" y="44"/>
                    <a:pt x="60" y="45"/>
                    <a:pt x="62" y="47"/>
                  </a:cubicBezTo>
                  <a:cubicBezTo>
                    <a:pt x="60" y="77"/>
                    <a:pt x="60" y="77"/>
                    <a:pt x="60" y="77"/>
                  </a:cubicBezTo>
                  <a:cubicBezTo>
                    <a:pt x="68" y="77"/>
                    <a:pt x="68" y="77"/>
                    <a:pt x="68" y="77"/>
                  </a:cubicBezTo>
                  <a:cubicBezTo>
                    <a:pt x="70" y="51"/>
                    <a:pt x="70" y="51"/>
                    <a:pt x="70" y="51"/>
                  </a:cubicBezTo>
                  <a:cubicBezTo>
                    <a:pt x="73" y="51"/>
                    <a:pt x="73" y="51"/>
                    <a:pt x="73" y="51"/>
                  </a:cubicBezTo>
                  <a:cubicBezTo>
                    <a:pt x="75" y="77"/>
                    <a:pt x="75" y="77"/>
                    <a:pt x="75" y="77"/>
                  </a:cubicBezTo>
                  <a:cubicBezTo>
                    <a:pt x="82" y="77"/>
                    <a:pt x="82" y="77"/>
                    <a:pt x="82" y="77"/>
                  </a:cubicBezTo>
                  <a:cubicBezTo>
                    <a:pt x="81" y="47"/>
                    <a:pt x="81" y="47"/>
                    <a:pt x="81" y="47"/>
                  </a:cubicBezTo>
                  <a:cubicBezTo>
                    <a:pt x="87" y="43"/>
                    <a:pt x="87" y="43"/>
                    <a:pt x="87" y="43"/>
                  </a:cubicBezTo>
                  <a:cubicBezTo>
                    <a:pt x="82" y="20"/>
                    <a:pt x="82" y="20"/>
                    <a:pt x="82" y="20"/>
                  </a:cubicBezTo>
                  <a:cubicBezTo>
                    <a:pt x="58" y="20"/>
                    <a:pt x="84" y="20"/>
                    <a:pt x="61" y="20"/>
                  </a:cubicBezTo>
                  <a:cubicBezTo>
                    <a:pt x="56" y="43"/>
                    <a:pt x="56" y="43"/>
                    <a:pt x="56" y="43"/>
                  </a:cubicBezTo>
                  <a:close/>
                  <a:moveTo>
                    <a:pt x="29" y="41"/>
                  </a:moveTo>
                  <a:cubicBezTo>
                    <a:pt x="29" y="77"/>
                    <a:pt x="29" y="77"/>
                    <a:pt x="29" y="77"/>
                  </a:cubicBezTo>
                  <a:cubicBezTo>
                    <a:pt x="51" y="77"/>
                    <a:pt x="51" y="77"/>
                    <a:pt x="51" y="77"/>
                  </a:cubicBezTo>
                  <a:cubicBezTo>
                    <a:pt x="51" y="41"/>
                    <a:pt x="51" y="41"/>
                    <a:pt x="51" y="41"/>
                  </a:cubicBezTo>
                  <a:lnTo>
                    <a:pt x="29"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2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42000">
                                          <p:cBhvr additive="base">
                                            <p:cTn id="12" dur="700" fill="hold"/>
                                            <p:tgtEl>
                                              <p:spTgt spid="10"/>
                                            </p:tgtEl>
                                            <p:attrNameLst>
                                              <p:attrName>ppt_x</p:attrName>
                                            </p:attrNameLst>
                                          </p:cBhvr>
                                          <p:tavLst>
                                            <p:tav tm="0">
                                              <p:val>
                                                <p:strVal val="#ppt_x"/>
                                              </p:val>
                                            </p:tav>
                                            <p:tav tm="100000">
                                              <p:val>
                                                <p:strVal val="#ppt_x"/>
                                              </p:val>
                                            </p:tav>
                                          </p:tavLst>
                                        </p:anim>
                                        <p:anim calcmode="lin" valueType="num" p14:bounceEnd="42000">
                                          <p:cBhvr additive="base">
                                            <p:cTn id="13" dur="7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1" fill="hold" nodeType="afterEffect" p14:presetBounceEnd="42000">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14:bounceEnd="42000">
                                          <p:cBhvr additive="base">
                                            <p:cTn id="26" dur="700" fill="hold"/>
                                            <p:tgtEl>
                                              <p:spTgt spid="28"/>
                                            </p:tgtEl>
                                            <p:attrNameLst>
                                              <p:attrName>ppt_x</p:attrName>
                                            </p:attrNameLst>
                                          </p:cBhvr>
                                          <p:tavLst>
                                            <p:tav tm="0">
                                              <p:val>
                                                <p:strVal val="#ppt_x"/>
                                              </p:val>
                                            </p:tav>
                                            <p:tav tm="100000">
                                              <p:val>
                                                <p:strVal val="#ppt_x"/>
                                              </p:val>
                                            </p:tav>
                                          </p:tavLst>
                                        </p:anim>
                                        <p:anim calcmode="lin" valueType="num" p14:bounceEnd="42000">
                                          <p:cBhvr additive="base">
                                            <p:cTn id="27" dur="700" fill="hold"/>
                                            <p:tgtEl>
                                              <p:spTgt spid="28"/>
                                            </p:tgtEl>
                                            <p:attrNameLst>
                                              <p:attrName>ppt_y</p:attrName>
                                            </p:attrNameLst>
                                          </p:cBhvr>
                                          <p:tavLst>
                                            <p:tav tm="0">
                                              <p:val>
                                                <p:strVal val="0-#ppt_h/2"/>
                                              </p:val>
                                            </p:tav>
                                            <p:tav tm="100000">
                                              <p:val>
                                                <p:strVal val="#ppt_y"/>
                                              </p:val>
                                            </p:tav>
                                          </p:tavLst>
                                        </p:anim>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4000"/>
                                </p:stCondLst>
                                <p:childTnLst>
                                  <p:par>
                                    <p:cTn id="33" presetID="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1" fill="hold" nodeType="afterEffect" p14:presetBounceEnd="42000">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14:bounceEnd="42000">
                                          <p:cBhvr additive="base">
                                            <p:cTn id="40" dur="700" fill="hold"/>
                                            <p:tgtEl>
                                              <p:spTgt spid="41"/>
                                            </p:tgtEl>
                                            <p:attrNameLst>
                                              <p:attrName>ppt_x</p:attrName>
                                            </p:attrNameLst>
                                          </p:cBhvr>
                                          <p:tavLst>
                                            <p:tav tm="0">
                                              <p:val>
                                                <p:strVal val="#ppt_x"/>
                                              </p:val>
                                            </p:tav>
                                            <p:tav tm="100000">
                                              <p:val>
                                                <p:strVal val="#ppt_x"/>
                                              </p:val>
                                            </p:tav>
                                          </p:tavLst>
                                        </p:anim>
                                        <p:anim calcmode="lin" valueType="num" p14:bounceEnd="42000">
                                          <p:cBhvr additive="base">
                                            <p:cTn id="41" dur="700" fill="hold"/>
                                            <p:tgtEl>
                                              <p:spTgt spid="41"/>
                                            </p:tgtEl>
                                            <p:attrNameLst>
                                              <p:attrName>ppt_y</p:attrName>
                                            </p:attrNameLst>
                                          </p:cBhvr>
                                          <p:tavLst>
                                            <p:tav tm="0">
                                              <p:val>
                                                <p:strVal val="0-#ppt_h/2"/>
                                              </p:val>
                                            </p:tav>
                                            <p:tav tm="100000">
                                              <p:val>
                                                <p:strVal val="#ppt_y"/>
                                              </p:val>
                                            </p:tav>
                                          </p:tavLst>
                                        </p:anim>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par>
                              <p:cTn id="51" fill="hold">
                                <p:stCondLst>
                                  <p:cond delay="6500"/>
                                </p:stCondLst>
                                <p:childTnLst>
                                  <p:par>
                                    <p:cTn id="52" presetID="2" presetClass="entr" presetSubtype="1" fill="hold" nodeType="afterEffect" p14:presetBounceEnd="42000">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14:bounceEnd="42000">
                                          <p:cBhvr additive="base">
                                            <p:cTn id="54" dur="700" fill="hold"/>
                                            <p:tgtEl>
                                              <p:spTgt spid="46"/>
                                            </p:tgtEl>
                                            <p:attrNameLst>
                                              <p:attrName>ppt_x</p:attrName>
                                            </p:attrNameLst>
                                          </p:cBhvr>
                                          <p:tavLst>
                                            <p:tav tm="0">
                                              <p:val>
                                                <p:strVal val="#ppt_x"/>
                                              </p:val>
                                            </p:tav>
                                            <p:tav tm="100000">
                                              <p:val>
                                                <p:strVal val="#ppt_x"/>
                                              </p:val>
                                            </p:tav>
                                          </p:tavLst>
                                        </p:anim>
                                        <p:anim calcmode="lin" valueType="num" p14:bounceEnd="42000">
                                          <p:cBhvr additive="base">
                                            <p:cTn id="55" dur="700" fill="hold"/>
                                            <p:tgtEl>
                                              <p:spTgt spid="46"/>
                                            </p:tgtEl>
                                            <p:attrNameLst>
                                              <p:attrName>ppt_y</p:attrName>
                                            </p:attrNameLst>
                                          </p:cBhvr>
                                          <p:tavLst>
                                            <p:tav tm="0">
                                              <p:val>
                                                <p:strVal val="0-#ppt_h/2"/>
                                              </p:val>
                                            </p:tav>
                                            <p:tav tm="100000">
                                              <p:val>
                                                <p:strVal val="#ppt_y"/>
                                              </p:val>
                                            </p:tav>
                                          </p:tavLst>
                                        </p:anim>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3"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00" fill="hold"/>
                                            <p:tgtEl>
                                              <p:spTgt spid="10"/>
                                            </p:tgtEl>
                                            <p:attrNameLst>
                                              <p:attrName>ppt_x</p:attrName>
                                            </p:attrNameLst>
                                          </p:cBhvr>
                                          <p:tavLst>
                                            <p:tav tm="0">
                                              <p:val>
                                                <p:strVal val="#ppt_x"/>
                                              </p:val>
                                            </p:tav>
                                            <p:tav tm="100000">
                                              <p:val>
                                                <p:strVal val="#ppt_x"/>
                                              </p:val>
                                            </p:tav>
                                          </p:tavLst>
                                        </p:anim>
                                        <p:anim calcmode="lin" valueType="num">
                                          <p:cBhvr additive="base">
                                            <p:cTn id="13" dur="7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1"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700" fill="hold"/>
                                            <p:tgtEl>
                                              <p:spTgt spid="28"/>
                                            </p:tgtEl>
                                            <p:attrNameLst>
                                              <p:attrName>ppt_x</p:attrName>
                                            </p:attrNameLst>
                                          </p:cBhvr>
                                          <p:tavLst>
                                            <p:tav tm="0">
                                              <p:val>
                                                <p:strVal val="#ppt_x"/>
                                              </p:val>
                                            </p:tav>
                                            <p:tav tm="100000">
                                              <p:val>
                                                <p:strVal val="#ppt_x"/>
                                              </p:val>
                                            </p:tav>
                                          </p:tavLst>
                                        </p:anim>
                                        <p:anim calcmode="lin" valueType="num">
                                          <p:cBhvr additive="base">
                                            <p:cTn id="27" dur="700" fill="hold"/>
                                            <p:tgtEl>
                                              <p:spTgt spid="28"/>
                                            </p:tgtEl>
                                            <p:attrNameLst>
                                              <p:attrName>ppt_y</p:attrName>
                                            </p:attrNameLst>
                                          </p:cBhvr>
                                          <p:tavLst>
                                            <p:tav tm="0">
                                              <p:val>
                                                <p:strVal val="0-#ppt_h/2"/>
                                              </p:val>
                                            </p:tav>
                                            <p:tav tm="100000">
                                              <p:val>
                                                <p:strVal val="#ppt_y"/>
                                              </p:val>
                                            </p:tav>
                                          </p:tavLst>
                                        </p:anim>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4000"/>
                                </p:stCondLst>
                                <p:childTnLst>
                                  <p:par>
                                    <p:cTn id="33" presetID="2" presetClass="entr" presetSubtype="8"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0-#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2" presetClass="entr" presetSubtype="1" fill="hold"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700" fill="hold"/>
                                            <p:tgtEl>
                                              <p:spTgt spid="41"/>
                                            </p:tgtEl>
                                            <p:attrNameLst>
                                              <p:attrName>ppt_x</p:attrName>
                                            </p:attrNameLst>
                                          </p:cBhvr>
                                          <p:tavLst>
                                            <p:tav tm="0">
                                              <p:val>
                                                <p:strVal val="#ppt_x"/>
                                              </p:val>
                                            </p:tav>
                                            <p:tav tm="100000">
                                              <p:val>
                                                <p:strVal val="#ppt_x"/>
                                              </p:val>
                                            </p:tav>
                                          </p:tavLst>
                                        </p:anim>
                                        <p:anim calcmode="lin" valueType="num">
                                          <p:cBhvr additive="base">
                                            <p:cTn id="41" dur="700" fill="hold"/>
                                            <p:tgtEl>
                                              <p:spTgt spid="41"/>
                                            </p:tgtEl>
                                            <p:attrNameLst>
                                              <p:attrName>ppt_y</p:attrName>
                                            </p:attrNameLst>
                                          </p:cBhvr>
                                          <p:tavLst>
                                            <p:tav tm="0">
                                              <p:val>
                                                <p:strVal val="0-#ppt_h/2"/>
                                              </p:val>
                                            </p:tav>
                                            <p:tav tm="100000">
                                              <p:val>
                                                <p:strVal val="#ppt_y"/>
                                              </p:val>
                                            </p:tav>
                                          </p:tavLst>
                                        </p:anim>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6000"/>
                                </p:stCondLst>
                                <p:childTnLst>
                                  <p:par>
                                    <p:cTn id="47" presetID="2" presetClass="entr" presetSubtype="8"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0-#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childTnLst>
                              </p:cTn>
                            </p:par>
                            <p:par>
                              <p:cTn id="51" fill="hold">
                                <p:stCondLst>
                                  <p:cond delay="6500"/>
                                </p:stCondLst>
                                <p:childTnLst>
                                  <p:par>
                                    <p:cTn id="52" presetID="2" presetClass="entr" presetSubtype="1"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700" fill="hold"/>
                                            <p:tgtEl>
                                              <p:spTgt spid="46"/>
                                            </p:tgtEl>
                                            <p:attrNameLst>
                                              <p:attrName>ppt_x</p:attrName>
                                            </p:attrNameLst>
                                          </p:cBhvr>
                                          <p:tavLst>
                                            <p:tav tm="0">
                                              <p:val>
                                                <p:strVal val="#ppt_x"/>
                                              </p:val>
                                            </p:tav>
                                            <p:tav tm="100000">
                                              <p:val>
                                                <p:strVal val="#ppt_x"/>
                                              </p:val>
                                            </p:tav>
                                          </p:tavLst>
                                        </p:anim>
                                        <p:anim calcmode="lin" valueType="num">
                                          <p:cBhvr additive="base">
                                            <p:cTn id="55" dur="700" fill="hold"/>
                                            <p:tgtEl>
                                              <p:spTgt spid="46"/>
                                            </p:tgtEl>
                                            <p:attrNameLst>
                                              <p:attrName>ppt_y</p:attrName>
                                            </p:attrNameLst>
                                          </p:cBhvr>
                                          <p:tavLst>
                                            <p:tav tm="0">
                                              <p:val>
                                                <p:strVal val="0-#ppt_h/2"/>
                                              </p:val>
                                            </p:tav>
                                            <p:tav tm="100000">
                                              <p:val>
                                                <p:strVal val="#ppt_y"/>
                                              </p:val>
                                            </p:tav>
                                          </p:tavLst>
                                        </p:anim>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3" grpId="0"/>
          <p:bldP spid="27"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4"/>
          <p:cNvSpPr/>
          <p:nvPr/>
        </p:nvSpPr>
        <p:spPr>
          <a:xfrm rot="2700000">
            <a:off x="3349233" y="3455718"/>
            <a:ext cx="5280587" cy="765203"/>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8" name="圆角矩形 4"/>
          <p:cNvSpPr/>
          <p:nvPr/>
        </p:nvSpPr>
        <p:spPr>
          <a:xfrm rot="8100000">
            <a:off x="3349578" y="3455668"/>
            <a:ext cx="5279899" cy="765303"/>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9" name="组合 8"/>
          <p:cNvGrpSpPr/>
          <p:nvPr/>
        </p:nvGrpSpPr>
        <p:grpSpPr>
          <a:xfrm>
            <a:off x="4915318" y="2763971"/>
            <a:ext cx="2148414" cy="2148693"/>
            <a:chOff x="3686373" y="2075063"/>
            <a:chExt cx="1611520" cy="1611520"/>
          </a:xfrm>
        </p:grpSpPr>
        <p:sp>
          <p:nvSpPr>
            <p:cNvPr id="10" name="椭圆 9"/>
            <p:cNvSpPr/>
            <p:nvPr/>
          </p:nvSpPr>
          <p:spPr>
            <a:xfrm rot="2700000">
              <a:off x="3686373" y="2075063"/>
              <a:ext cx="1611520" cy="16115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6"/>
            <p:cNvSpPr>
              <a:spLocks noEditPoints="1"/>
            </p:cNvSpPr>
            <p:nvPr/>
          </p:nvSpPr>
          <p:spPr bwMode="auto">
            <a:xfrm>
              <a:off x="4259311" y="2435302"/>
              <a:ext cx="465644" cy="464505"/>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pPr algn="ctr"/>
              <a:endParaRPr lang="zh-CN" altLang="en-US"/>
            </a:p>
          </p:txBody>
        </p:sp>
        <p:sp>
          <p:nvSpPr>
            <p:cNvPr id="12" name="TextBox 11"/>
            <p:cNvSpPr txBox="1"/>
            <p:nvPr/>
          </p:nvSpPr>
          <p:spPr>
            <a:xfrm>
              <a:off x="4055353" y="3003798"/>
              <a:ext cx="840724" cy="276999"/>
            </a:xfrm>
            <a:prstGeom prst="rect">
              <a:avLst/>
            </a:prstGeom>
            <a:noFill/>
            <a:effectLst>
              <a:outerShdw blurRad="25400" dist="25400" dir="2700000" algn="tl" rotWithShape="0">
                <a:prstClr val="black">
                  <a:alpha val="40000"/>
                </a:prstClr>
              </a:outerShdw>
            </a:effectLst>
          </p:spPr>
          <p:txBody>
            <a:bodyPr wrap="none" rtlCol="0">
              <a:spAutoFit/>
            </a:bodyPr>
            <a:lstStyle/>
            <a:p>
              <a:pPr algn="ctr"/>
              <a:r>
                <a:rPr lang="en-US" altLang="zh-CN" dirty="0">
                  <a:solidFill>
                    <a:schemeClr val="bg1"/>
                  </a:solidFill>
                  <a:latin typeface="Impact" panose="020B0806030902050204" pitchFamily="34" charset="0"/>
                </a:rPr>
                <a:t>KEY WORD</a:t>
              </a:r>
              <a:endParaRPr lang="zh-CN" altLang="en-US" dirty="0">
                <a:solidFill>
                  <a:schemeClr val="bg1"/>
                </a:solidFill>
                <a:latin typeface="Impact" panose="020B0806030902050204" pitchFamily="34" charset="0"/>
              </a:endParaRPr>
            </a:p>
          </p:txBody>
        </p:sp>
      </p:grpSp>
      <p:sp>
        <p:nvSpPr>
          <p:cNvPr id="13" name="TextBox 12"/>
          <p:cNvSpPr txBox="1"/>
          <p:nvPr/>
        </p:nvSpPr>
        <p:spPr>
          <a:xfrm>
            <a:off x="4160108" y="2055850"/>
            <a:ext cx="457793" cy="400097"/>
          </a:xfrm>
          <a:prstGeom prst="rect">
            <a:avLst/>
          </a:prstGeom>
          <a:noFill/>
          <a:effectLst>
            <a:outerShdw blurRad="12700" dist="12700" dir="2700000" algn="tl" rotWithShape="0">
              <a:prstClr val="black">
                <a:alpha val="40000"/>
              </a:prstClr>
            </a:outerShdw>
          </a:effectLst>
        </p:spPr>
        <p:txBody>
          <a:bodyPr wrap="none" lIns="121908" tIns="60954" rIns="121908" bIns="60954" rtlCol="0">
            <a:spAutoFit/>
          </a:bodyPr>
          <a:lstStyle/>
          <a:p>
            <a:r>
              <a:rPr lang="en-US" altLang="zh-CN" dirty="0">
                <a:solidFill>
                  <a:schemeClr val="bg1"/>
                </a:solidFill>
                <a:latin typeface="Impact" panose="020B0806030902050204" pitchFamily="34" charset="0"/>
              </a:rPr>
              <a:t>01</a:t>
            </a:r>
            <a:endParaRPr lang="zh-CN" altLang="en-US" dirty="0">
              <a:solidFill>
                <a:schemeClr val="bg1"/>
              </a:solidFill>
              <a:latin typeface="Impact" panose="020B0806030902050204" pitchFamily="34" charset="0"/>
            </a:endParaRPr>
          </a:p>
        </p:txBody>
      </p:sp>
      <p:sp>
        <p:nvSpPr>
          <p:cNvPr id="14" name="矩形 13"/>
          <p:cNvSpPr/>
          <p:nvPr/>
        </p:nvSpPr>
        <p:spPr>
          <a:xfrm>
            <a:off x="1268600" y="1949629"/>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5" name="TextBox 14"/>
          <p:cNvSpPr txBox="1"/>
          <p:nvPr/>
        </p:nvSpPr>
        <p:spPr>
          <a:xfrm>
            <a:off x="7244544" y="2055850"/>
            <a:ext cx="485045" cy="400097"/>
          </a:xfrm>
          <a:prstGeom prst="rect">
            <a:avLst/>
          </a:prstGeom>
          <a:noFill/>
          <a:effectLst>
            <a:outerShdw blurRad="12700" dist="12700" dir="2700000" algn="tl" rotWithShape="0">
              <a:prstClr val="black">
                <a:alpha val="40000"/>
              </a:prstClr>
            </a:outerShdw>
          </a:effectLst>
        </p:spPr>
        <p:txBody>
          <a:bodyPr wrap="none" lIns="121908" tIns="60954" rIns="121908" bIns="60954" rtlCol="0">
            <a:spAutoFit/>
          </a:bodyPr>
          <a:lstStyle/>
          <a:p>
            <a:r>
              <a:rPr lang="en-US" altLang="zh-CN" dirty="0">
                <a:solidFill>
                  <a:schemeClr val="bg1"/>
                </a:solidFill>
                <a:latin typeface="Impact" panose="020B0806030902050204" pitchFamily="34" charset="0"/>
              </a:rPr>
              <a:t>02</a:t>
            </a:r>
            <a:endParaRPr lang="zh-CN" altLang="en-US" dirty="0">
              <a:solidFill>
                <a:schemeClr val="bg1"/>
              </a:solidFill>
              <a:latin typeface="Impact" panose="020B0806030902050204" pitchFamily="34" charset="0"/>
            </a:endParaRPr>
          </a:p>
        </p:txBody>
      </p:sp>
      <p:sp>
        <p:nvSpPr>
          <p:cNvPr id="16" name="矩形 15"/>
          <p:cNvSpPr/>
          <p:nvPr/>
        </p:nvSpPr>
        <p:spPr>
          <a:xfrm>
            <a:off x="8126792" y="1949629"/>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7" name="TextBox 16"/>
          <p:cNvSpPr txBox="1"/>
          <p:nvPr/>
        </p:nvSpPr>
        <p:spPr>
          <a:xfrm>
            <a:off x="7244544" y="5111452"/>
            <a:ext cx="491457" cy="400097"/>
          </a:xfrm>
          <a:prstGeom prst="rect">
            <a:avLst/>
          </a:prstGeom>
          <a:noFill/>
          <a:effectLst>
            <a:outerShdw blurRad="12700" dist="12700" dir="2700000" algn="tl" rotWithShape="0">
              <a:prstClr val="black">
                <a:alpha val="40000"/>
              </a:prstClr>
            </a:outerShdw>
          </a:effectLst>
        </p:spPr>
        <p:txBody>
          <a:bodyPr wrap="none" lIns="121908" tIns="60954" rIns="121908" bIns="60954" rtlCol="0">
            <a:spAutoFit/>
          </a:bodyPr>
          <a:lstStyle/>
          <a:p>
            <a:r>
              <a:rPr lang="en-US" altLang="zh-CN" dirty="0">
                <a:solidFill>
                  <a:schemeClr val="bg1"/>
                </a:solidFill>
                <a:latin typeface="Impact" panose="020B0806030902050204" pitchFamily="34" charset="0"/>
              </a:rPr>
              <a:t>03</a:t>
            </a:r>
            <a:endParaRPr lang="zh-CN" altLang="en-US" dirty="0">
              <a:solidFill>
                <a:schemeClr val="bg1"/>
              </a:solidFill>
              <a:latin typeface="Impact" panose="020B0806030902050204" pitchFamily="34" charset="0"/>
            </a:endParaRPr>
          </a:p>
        </p:txBody>
      </p:sp>
      <p:sp>
        <p:nvSpPr>
          <p:cNvPr id="18" name="矩形 17"/>
          <p:cNvSpPr/>
          <p:nvPr/>
        </p:nvSpPr>
        <p:spPr>
          <a:xfrm>
            <a:off x="8126792" y="4988341"/>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19" name="TextBox 18"/>
          <p:cNvSpPr txBox="1"/>
          <p:nvPr/>
        </p:nvSpPr>
        <p:spPr>
          <a:xfrm>
            <a:off x="4183788" y="5111452"/>
            <a:ext cx="485045" cy="400097"/>
          </a:xfrm>
          <a:prstGeom prst="rect">
            <a:avLst/>
          </a:prstGeom>
          <a:noFill/>
          <a:effectLst>
            <a:outerShdw blurRad="12700" dist="12700" dir="2700000" algn="tl" rotWithShape="0">
              <a:prstClr val="black">
                <a:alpha val="40000"/>
              </a:prstClr>
            </a:outerShdw>
          </a:effectLst>
        </p:spPr>
        <p:txBody>
          <a:bodyPr wrap="none" lIns="121908" tIns="60954" rIns="121908" bIns="60954" rtlCol="0">
            <a:spAutoFit/>
          </a:bodyPr>
          <a:lstStyle/>
          <a:p>
            <a:r>
              <a:rPr lang="en-US" altLang="zh-CN" dirty="0">
                <a:solidFill>
                  <a:schemeClr val="bg1"/>
                </a:solidFill>
                <a:latin typeface="Impact" panose="020B0806030902050204" pitchFamily="34" charset="0"/>
              </a:rPr>
              <a:t>04</a:t>
            </a:r>
            <a:endParaRPr lang="zh-CN" altLang="en-US" dirty="0">
              <a:solidFill>
                <a:schemeClr val="bg1"/>
              </a:solidFill>
              <a:latin typeface="Impact" panose="020B0806030902050204" pitchFamily="34" charset="0"/>
            </a:endParaRPr>
          </a:p>
        </p:txBody>
      </p:sp>
      <p:sp>
        <p:nvSpPr>
          <p:cNvPr id="20" name="矩形 19"/>
          <p:cNvSpPr/>
          <p:nvPr/>
        </p:nvSpPr>
        <p:spPr>
          <a:xfrm>
            <a:off x="1268600" y="4988341"/>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 fill="hold"/>
                                            <p:tgtEl>
                                              <p:spTgt spid="9"/>
                                            </p:tgtEl>
                                            <p:attrNameLst>
                                              <p:attrName>ppt_w</p:attrName>
                                            </p:attrNameLst>
                                          </p:cBhvr>
                                          <p:tavLst>
                                            <p:tav tm="0">
                                              <p:val>
                                                <p:fltVal val="0"/>
                                              </p:val>
                                            </p:tav>
                                            <p:tav tm="100000">
                                              <p:val>
                                                <p:strVal val="#ppt_w"/>
                                              </p:val>
                                            </p:tav>
                                          </p:tavLst>
                                        </p:anim>
                                        <p:anim calcmode="lin" valueType="num">
                                          <p:cBhvr>
                                            <p:cTn id="8" dur="200" fill="hold"/>
                                            <p:tgtEl>
                                              <p:spTgt spid="9"/>
                                            </p:tgtEl>
                                            <p:attrNameLst>
                                              <p:attrName>ppt_h</p:attrName>
                                            </p:attrNameLst>
                                          </p:cBhvr>
                                          <p:tavLst>
                                            <p:tav tm="0">
                                              <p:val>
                                                <p:fltVal val="0"/>
                                              </p:val>
                                            </p:tav>
                                            <p:tav tm="100000">
                                              <p:val>
                                                <p:strVal val="#ppt_h"/>
                                              </p:val>
                                            </p:tav>
                                          </p:tavLst>
                                        </p:anim>
                                        <p:animEffect transition="in" filter="fade">
                                          <p:cBhvr>
                                            <p:cTn id="9" dur="200"/>
                                            <p:tgtEl>
                                              <p:spTgt spid="9"/>
                                            </p:tgtEl>
                                          </p:cBhvr>
                                        </p:animEffect>
                                      </p:childTnLst>
                                    </p:cTn>
                                  </p:par>
                                  <p:par>
                                    <p:cTn id="10" presetID="6" presetClass="emph" presetSubtype="0" autoRev="1" fill="hold" nodeType="withEffect">
                                      <p:stCondLst>
                                        <p:cond delay="150"/>
                                      </p:stCondLst>
                                      <p:childTnLst>
                                        <p:animScale>
                                          <p:cBhvr>
                                            <p:cTn id="11" dur="100" fill="hold"/>
                                            <p:tgtEl>
                                              <p:spTgt spid="9"/>
                                            </p:tgtEl>
                                          </p:cBhvr>
                                          <p:by x="130000" y="130000"/>
                                        </p:animScale>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fill="hold" grpId="1" nodeType="withEffect">
                                      <p:stCondLst>
                                        <p:cond delay="0"/>
                                      </p:stCondLst>
                                      <p:childTnLst>
                                        <p:animRot by="21600000">
                                          <p:cBhvr>
                                            <p:cTn id="20" dur="1600" fill="hold"/>
                                            <p:tgtEl>
                                              <p:spTgt spid="8"/>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6"/>
                                            </p:tgtEl>
                                            <p:attrNameLst>
                                              <p:attrName>r</p:attrName>
                                            </p:attrNameLst>
                                          </p:cBhvr>
                                        </p:animRo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500"/>
                                </p:stCondLst>
                                <p:childTnLst>
                                  <p:par>
                                    <p:cTn id="30" presetID="2" presetClass="entr" presetSubtype="8" fill="hold" grpId="0" nodeType="afterEffect" p14:presetBounceEnd="56000">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14:bounceEnd="56000">
                                          <p:cBhvr additive="base">
                                            <p:cTn id="32" dur="300" fill="hold"/>
                                            <p:tgtEl>
                                              <p:spTgt spid="14"/>
                                            </p:tgtEl>
                                            <p:attrNameLst>
                                              <p:attrName>ppt_x</p:attrName>
                                            </p:attrNameLst>
                                          </p:cBhvr>
                                          <p:tavLst>
                                            <p:tav tm="0">
                                              <p:val>
                                                <p:strVal val="0-#ppt_w/2"/>
                                              </p:val>
                                            </p:tav>
                                            <p:tav tm="100000">
                                              <p:val>
                                                <p:strVal val="#ppt_x"/>
                                              </p:val>
                                            </p:tav>
                                          </p:tavLst>
                                        </p:anim>
                                        <p:anim calcmode="lin" valueType="num" p14:bounceEnd="56000">
                                          <p:cBhvr additive="base">
                                            <p:cTn id="33" dur="3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2500"/>
                                </p:stCondLst>
                                <p:childTnLst>
                                  <p:par>
                                    <p:cTn id="41" presetID="2" presetClass="entr" presetSubtype="2" fill="hold" grpId="0" nodeType="afterEffect" p14:presetBounceEnd="56000">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14:bounceEnd="56000">
                                          <p:cBhvr additive="base">
                                            <p:cTn id="43" dur="300" fill="hold"/>
                                            <p:tgtEl>
                                              <p:spTgt spid="16"/>
                                            </p:tgtEl>
                                            <p:attrNameLst>
                                              <p:attrName>ppt_x</p:attrName>
                                            </p:attrNameLst>
                                          </p:cBhvr>
                                          <p:tavLst>
                                            <p:tav tm="0">
                                              <p:val>
                                                <p:strVal val="1+#ppt_w/2"/>
                                              </p:val>
                                            </p:tav>
                                            <p:tav tm="100000">
                                              <p:val>
                                                <p:strVal val="#ppt_x"/>
                                              </p:val>
                                            </p:tav>
                                          </p:tavLst>
                                        </p:anim>
                                        <p:anim calcmode="lin" valueType="num" p14:bounceEnd="56000">
                                          <p:cBhvr additive="base">
                                            <p:cTn id="44" dur="300" fill="hold"/>
                                            <p:tgtEl>
                                              <p:spTgt spid="16"/>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3500"/>
                                </p:stCondLst>
                                <p:childTnLst>
                                  <p:par>
                                    <p:cTn id="52" presetID="2" presetClass="entr" presetSubtype="2" fill="hold" grpId="0" nodeType="afterEffect" p14:presetBounceEnd="56000">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14:bounceEnd="56000">
                                          <p:cBhvr additive="base">
                                            <p:cTn id="54" dur="300" fill="hold"/>
                                            <p:tgtEl>
                                              <p:spTgt spid="18"/>
                                            </p:tgtEl>
                                            <p:attrNameLst>
                                              <p:attrName>ppt_x</p:attrName>
                                            </p:attrNameLst>
                                          </p:cBhvr>
                                          <p:tavLst>
                                            <p:tav tm="0">
                                              <p:val>
                                                <p:strVal val="1+#ppt_w/2"/>
                                              </p:val>
                                            </p:tav>
                                            <p:tav tm="100000">
                                              <p:val>
                                                <p:strVal val="#ppt_x"/>
                                              </p:val>
                                            </p:tav>
                                          </p:tavLst>
                                        </p:anim>
                                        <p:anim calcmode="lin" valueType="num" p14:bounceEnd="56000">
                                          <p:cBhvr additive="base">
                                            <p:cTn id="55" dur="300" fill="hold"/>
                                            <p:tgtEl>
                                              <p:spTgt spid="18"/>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4500"/>
                                </p:stCondLst>
                                <p:childTnLst>
                                  <p:par>
                                    <p:cTn id="63" presetID="2" presetClass="entr" presetSubtype="8" fill="hold" grpId="0" nodeType="afterEffect" p14:presetBounceEnd="56000">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14:bounceEnd="56000">
                                          <p:cBhvr additive="base">
                                            <p:cTn id="65" dur="300" fill="hold"/>
                                            <p:tgtEl>
                                              <p:spTgt spid="20"/>
                                            </p:tgtEl>
                                            <p:attrNameLst>
                                              <p:attrName>ppt_x</p:attrName>
                                            </p:attrNameLst>
                                          </p:cBhvr>
                                          <p:tavLst>
                                            <p:tav tm="0">
                                              <p:val>
                                                <p:strVal val="0-#ppt_w/2"/>
                                              </p:val>
                                            </p:tav>
                                            <p:tav tm="100000">
                                              <p:val>
                                                <p:strVal val="#ppt_x"/>
                                              </p:val>
                                            </p:tav>
                                          </p:tavLst>
                                        </p:anim>
                                        <p:anim calcmode="lin" valueType="num" p14:bounceEnd="56000">
                                          <p:cBhvr additive="base">
                                            <p:cTn id="66" dur="3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3" grpId="0"/>
          <p:bldP spid="14" grpId="0"/>
          <p:bldP spid="15" grpId="0"/>
          <p:bldP spid="16" grpId="0"/>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 fill="hold"/>
                                            <p:tgtEl>
                                              <p:spTgt spid="9"/>
                                            </p:tgtEl>
                                            <p:attrNameLst>
                                              <p:attrName>ppt_w</p:attrName>
                                            </p:attrNameLst>
                                          </p:cBhvr>
                                          <p:tavLst>
                                            <p:tav tm="0">
                                              <p:val>
                                                <p:fltVal val="0"/>
                                              </p:val>
                                            </p:tav>
                                            <p:tav tm="100000">
                                              <p:val>
                                                <p:strVal val="#ppt_w"/>
                                              </p:val>
                                            </p:tav>
                                          </p:tavLst>
                                        </p:anim>
                                        <p:anim calcmode="lin" valueType="num">
                                          <p:cBhvr>
                                            <p:cTn id="8" dur="200" fill="hold"/>
                                            <p:tgtEl>
                                              <p:spTgt spid="9"/>
                                            </p:tgtEl>
                                            <p:attrNameLst>
                                              <p:attrName>ppt_h</p:attrName>
                                            </p:attrNameLst>
                                          </p:cBhvr>
                                          <p:tavLst>
                                            <p:tav tm="0">
                                              <p:val>
                                                <p:fltVal val="0"/>
                                              </p:val>
                                            </p:tav>
                                            <p:tav tm="100000">
                                              <p:val>
                                                <p:strVal val="#ppt_h"/>
                                              </p:val>
                                            </p:tav>
                                          </p:tavLst>
                                        </p:anim>
                                        <p:animEffect transition="in" filter="fade">
                                          <p:cBhvr>
                                            <p:cTn id="9" dur="200"/>
                                            <p:tgtEl>
                                              <p:spTgt spid="9"/>
                                            </p:tgtEl>
                                          </p:cBhvr>
                                        </p:animEffect>
                                      </p:childTnLst>
                                    </p:cTn>
                                  </p:par>
                                  <p:par>
                                    <p:cTn id="10" presetID="6" presetClass="emph" presetSubtype="0" autoRev="1" fill="hold" nodeType="withEffect">
                                      <p:stCondLst>
                                        <p:cond delay="150"/>
                                      </p:stCondLst>
                                      <p:childTnLst>
                                        <p:animScale>
                                          <p:cBhvr>
                                            <p:cTn id="11" dur="100" fill="hold"/>
                                            <p:tgtEl>
                                              <p:spTgt spid="9"/>
                                            </p:tgtEl>
                                          </p:cBhvr>
                                          <p:by x="130000" y="130000"/>
                                        </p:animScale>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8" presetClass="emph" presetSubtype="0" fill="hold" grpId="1" nodeType="withEffect">
                                      <p:stCondLst>
                                        <p:cond delay="0"/>
                                      </p:stCondLst>
                                      <p:childTnLst>
                                        <p:animRot by="21600000">
                                          <p:cBhvr>
                                            <p:cTn id="20" dur="1600" fill="hold"/>
                                            <p:tgtEl>
                                              <p:spTgt spid="8"/>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6"/>
                                            </p:tgtEl>
                                            <p:attrNameLst>
                                              <p:attrName>r</p:attrName>
                                            </p:attrNameLst>
                                          </p:cBhvr>
                                        </p:animRo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300" fill="hold"/>
                                            <p:tgtEl>
                                              <p:spTgt spid="14"/>
                                            </p:tgtEl>
                                            <p:attrNameLst>
                                              <p:attrName>ppt_x</p:attrName>
                                            </p:attrNameLst>
                                          </p:cBhvr>
                                          <p:tavLst>
                                            <p:tav tm="0">
                                              <p:val>
                                                <p:strVal val="0-#ppt_w/2"/>
                                              </p:val>
                                            </p:tav>
                                            <p:tav tm="100000">
                                              <p:val>
                                                <p:strVal val="#ppt_x"/>
                                              </p:val>
                                            </p:tav>
                                          </p:tavLst>
                                        </p:anim>
                                        <p:anim calcmode="lin" valueType="num">
                                          <p:cBhvr additive="base">
                                            <p:cTn id="33" dur="3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2500"/>
                                </p:stCondLst>
                                <p:childTnLst>
                                  <p:par>
                                    <p:cTn id="41" presetID="2" presetClass="entr" presetSubtype="2"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300" fill="hold"/>
                                            <p:tgtEl>
                                              <p:spTgt spid="16"/>
                                            </p:tgtEl>
                                            <p:attrNameLst>
                                              <p:attrName>ppt_x</p:attrName>
                                            </p:attrNameLst>
                                          </p:cBhvr>
                                          <p:tavLst>
                                            <p:tav tm="0">
                                              <p:val>
                                                <p:strVal val="1+#ppt_w/2"/>
                                              </p:val>
                                            </p:tav>
                                            <p:tav tm="100000">
                                              <p:val>
                                                <p:strVal val="#ppt_x"/>
                                              </p:val>
                                            </p:tav>
                                          </p:tavLst>
                                        </p:anim>
                                        <p:anim calcmode="lin" valueType="num">
                                          <p:cBhvr additive="base">
                                            <p:cTn id="44" dur="300" fill="hold"/>
                                            <p:tgtEl>
                                              <p:spTgt spid="16"/>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300" fill="hold"/>
                                            <p:tgtEl>
                                              <p:spTgt spid="18"/>
                                            </p:tgtEl>
                                            <p:attrNameLst>
                                              <p:attrName>ppt_x</p:attrName>
                                            </p:attrNameLst>
                                          </p:cBhvr>
                                          <p:tavLst>
                                            <p:tav tm="0">
                                              <p:val>
                                                <p:strVal val="1+#ppt_w/2"/>
                                              </p:val>
                                            </p:tav>
                                            <p:tav tm="100000">
                                              <p:val>
                                                <p:strVal val="#ppt_x"/>
                                              </p:val>
                                            </p:tav>
                                          </p:tavLst>
                                        </p:anim>
                                        <p:anim calcmode="lin" valueType="num">
                                          <p:cBhvr additive="base">
                                            <p:cTn id="55" dur="300" fill="hold"/>
                                            <p:tgtEl>
                                              <p:spTgt spid="18"/>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4500"/>
                                </p:stCondLst>
                                <p:childTnLst>
                                  <p:par>
                                    <p:cTn id="63" presetID="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300" fill="hold"/>
                                            <p:tgtEl>
                                              <p:spTgt spid="20"/>
                                            </p:tgtEl>
                                            <p:attrNameLst>
                                              <p:attrName>ppt_x</p:attrName>
                                            </p:attrNameLst>
                                          </p:cBhvr>
                                          <p:tavLst>
                                            <p:tav tm="0">
                                              <p:val>
                                                <p:strVal val="0-#ppt_w/2"/>
                                              </p:val>
                                            </p:tav>
                                            <p:tav tm="100000">
                                              <p:val>
                                                <p:strVal val="#ppt_x"/>
                                              </p:val>
                                            </p:tav>
                                          </p:tavLst>
                                        </p:anim>
                                        <p:anim calcmode="lin" valueType="num">
                                          <p:cBhvr additive="base">
                                            <p:cTn id="66" dur="3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3" grpId="0"/>
          <p:bldP spid="14" grpId="0"/>
          <p:bldP spid="15" grpId="0"/>
          <p:bldP spid="16" grpId="0"/>
          <p:bldP spid="17" grpId="0"/>
          <p:bldP spid="18" grpId="0"/>
          <p:bldP spid="19" grpId="0"/>
          <p:bldP spid="20"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rot="10800000">
            <a:off x="1181399" y="1684200"/>
            <a:ext cx="2783947" cy="2784309"/>
          </a:xfrm>
          <a:prstGeom prst="ellipse">
            <a:avLst/>
          </a:prstGeom>
          <a:solidFill>
            <a:schemeClr val="accent1"/>
          </a:solidFill>
          <a:ln w="25400">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flatTx/>
          </a:bodyPr>
          <a:lstStyle/>
          <a:p>
            <a:pPr algn="ctr"/>
            <a:endParaRPr lang="zh-CN" altLang="en-US"/>
          </a:p>
        </p:txBody>
      </p:sp>
      <p:grpSp>
        <p:nvGrpSpPr>
          <p:cNvPr id="8" name="组合 7"/>
          <p:cNvGrpSpPr/>
          <p:nvPr/>
        </p:nvGrpSpPr>
        <p:grpSpPr>
          <a:xfrm>
            <a:off x="1347600" y="1628800"/>
            <a:ext cx="2457632" cy="1144912"/>
            <a:chOff x="1384300" y="1635646"/>
            <a:chExt cx="1843464" cy="858684"/>
          </a:xfrm>
        </p:grpSpPr>
        <p:sp>
          <p:nvSpPr>
            <p:cNvPr id="9" name="椭圆 10"/>
            <p:cNvSpPr/>
            <p:nvPr/>
          </p:nvSpPr>
          <p:spPr>
            <a:xfrm>
              <a:off x="1384300" y="1635646"/>
              <a:ext cx="1843464" cy="858684"/>
            </a:xfrm>
            <a:custGeom>
              <a:avLst/>
              <a:gdLst/>
              <a:ahLst/>
              <a:cxnLst/>
              <a:rect l="l" t="t" r="r" b="b"/>
              <a:pathLst>
                <a:path w="1380440" h="648072">
                  <a:moveTo>
                    <a:pt x="690220" y="0"/>
                  </a:moveTo>
                  <a:cubicBezTo>
                    <a:pt x="978719" y="0"/>
                    <a:pt x="1232759" y="147531"/>
                    <a:pt x="1380440" y="371644"/>
                  </a:cubicBezTo>
                  <a:lnTo>
                    <a:pt x="1380439" y="371644"/>
                  </a:lnTo>
                  <a:lnTo>
                    <a:pt x="1380439" y="509858"/>
                  </a:lnTo>
                  <a:lnTo>
                    <a:pt x="690722" y="648072"/>
                  </a:lnTo>
                  <a:lnTo>
                    <a:pt x="1005" y="509858"/>
                  </a:lnTo>
                  <a:lnTo>
                    <a:pt x="1005" y="371644"/>
                  </a:lnTo>
                  <a:lnTo>
                    <a:pt x="0" y="371644"/>
                  </a:lnTo>
                  <a:cubicBezTo>
                    <a:pt x="147682" y="147531"/>
                    <a:pt x="401722" y="0"/>
                    <a:pt x="690220" y="0"/>
                  </a:cubicBez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标题层"/>
            <p:cNvSpPr txBox="1"/>
            <p:nvPr/>
          </p:nvSpPr>
          <p:spPr bwMode="auto">
            <a:xfrm>
              <a:off x="1997173" y="1803378"/>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01</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1" name="组合 10"/>
          <p:cNvGrpSpPr/>
          <p:nvPr/>
        </p:nvGrpSpPr>
        <p:grpSpPr>
          <a:xfrm>
            <a:off x="1121445" y="4605132"/>
            <a:ext cx="2903850" cy="1358251"/>
            <a:chOff x="5034485" y="1053296"/>
            <a:chExt cx="2178171" cy="1018688"/>
          </a:xfrm>
        </p:grpSpPr>
        <p:sp>
          <p:nvSpPr>
            <p:cNvPr id="12" name="矩形 11"/>
            <p:cNvSpPr/>
            <p:nvPr/>
          </p:nvSpPr>
          <p:spPr>
            <a:xfrm>
              <a:off x="5034485" y="1053296"/>
              <a:ext cx="2178171" cy="1018688"/>
            </a:xfrm>
            <a:prstGeom prst="rect">
              <a:avLst/>
            </a:prstGeom>
            <a:solidFill>
              <a:schemeClr val="bg1">
                <a:lumMod val="95000"/>
                <a:alpha val="13000"/>
              </a:schemeClr>
            </a:solidFill>
            <a:ln w="2540" cap="flat" cmpd="sng" algn="ctr">
              <a:solidFill>
                <a:schemeClr val="accent1"/>
              </a:solidFill>
              <a:prstDash val="solid"/>
            </a:ln>
            <a:effectLst>
              <a:outerShdw blurRad="50800" dist="38100" dir="2700000" algn="tl" rotWithShape="0">
                <a:prstClr val="black">
                  <a:alpha val="40000"/>
                </a:prstClr>
              </a:outerShdw>
            </a:effectLst>
          </p:spPr>
          <p:txBody>
            <a:bodyPr rtlCol="0" anchor="ctr"/>
            <a:lstStyle/>
            <a:p>
              <a:pPr algn="ctr" defTabSz="1219200">
                <a:defRPr/>
              </a:pPr>
              <a:endParaRPr lang="zh-CN" altLang="en-US" kern="0">
                <a:solidFill>
                  <a:schemeClr val="tx1">
                    <a:lumMod val="50000"/>
                    <a:lumOff val="50000"/>
                  </a:schemeClr>
                </a:solidFill>
                <a:latin typeface="Calibri" panose="020F0502020204030204"/>
                <a:ea typeface="宋体" panose="02010600030101010101" pitchFamily="2" charset="-122"/>
              </a:endParaRPr>
            </a:p>
          </p:txBody>
        </p:sp>
        <p:sp>
          <p:nvSpPr>
            <p:cNvPr id="13" name="矩形 12"/>
            <p:cNvSpPr>
              <a:spLocks noChangeArrowheads="1"/>
            </p:cNvSpPr>
            <p:nvPr/>
          </p:nvSpPr>
          <p:spPr bwMode="auto">
            <a:xfrm>
              <a:off x="5217323" y="1185976"/>
              <a:ext cx="1812495" cy="6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865"/>
                </a:lnSpc>
                <a:defRPr/>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2030</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年是ｘｘ部门实现三年发展规划，承上启下的关键一年，也是各项业务扩宽发展的关键。</a:t>
              </a:r>
            </a:p>
          </p:txBody>
        </p:sp>
      </p:grpSp>
      <p:grpSp>
        <p:nvGrpSpPr>
          <p:cNvPr id="14" name="组合 13"/>
          <p:cNvGrpSpPr/>
          <p:nvPr/>
        </p:nvGrpSpPr>
        <p:grpSpPr>
          <a:xfrm>
            <a:off x="1894640" y="2880081"/>
            <a:ext cx="1276311" cy="1223191"/>
            <a:chOff x="1794632" y="2123714"/>
            <a:chExt cx="957358" cy="917393"/>
          </a:xfrm>
        </p:grpSpPr>
        <p:sp>
          <p:nvSpPr>
            <p:cNvPr id="15" name="TextBox 14"/>
            <p:cNvSpPr txBox="1"/>
            <p:nvPr/>
          </p:nvSpPr>
          <p:spPr>
            <a:xfrm>
              <a:off x="1794632" y="2729484"/>
              <a:ext cx="957358" cy="311623"/>
            </a:xfrm>
            <a:prstGeom prst="rect">
              <a:avLst/>
            </a:prstGeom>
            <a:noFill/>
            <a:effectLst>
              <a:outerShdw blurRad="25400" dist="25400" dir="2700000" algn="tl" rotWithShape="0">
                <a:prstClr val="black">
                  <a:alpha val="40000"/>
                </a:prstClr>
              </a:outerShdw>
            </a:effectLst>
          </p:spPr>
          <p:txBody>
            <a:bodyPr wrap="none" rtlCol="0">
              <a:spAutoFit/>
            </a:bodyPr>
            <a:lstStyle/>
            <a:p>
              <a:pPr lvl="0"/>
              <a:r>
                <a:rPr lang="en-US" altLang="zh-CN" sz="2100" dirty="0">
                  <a:solidFill>
                    <a:prstClr val="white"/>
                  </a:solidFill>
                  <a:latin typeface="Impact" panose="020B0806030902050204" pitchFamily="34" charset="0"/>
                </a:rPr>
                <a:t>KEY WORD</a:t>
              </a:r>
              <a:endParaRPr lang="zh-CN" altLang="en-US" sz="2100" dirty="0">
                <a:solidFill>
                  <a:prstClr val="white"/>
                </a:solidFill>
                <a:latin typeface="Impact" panose="020B0806030902050204" pitchFamily="34" charset="0"/>
              </a:endParaRPr>
            </a:p>
          </p:txBody>
        </p:sp>
        <p:sp>
          <p:nvSpPr>
            <p:cNvPr id="16" name="TextBox 15"/>
            <p:cNvSpPr txBox="1"/>
            <p:nvPr/>
          </p:nvSpPr>
          <p:spPr>
            <a:xfrm>
              <a:off x="1811463" y="2123714"/>
              <a:ext cx="936917" cy="623248"/>
            </a:xfrm>
            <a:prstGeom prst="rect">
              <a:avLst/>
            </a:prstGeom>
            <a:noFill/>
            <a:effectLst>
              <a:outerShdw blurRad="25400" dist="25400" dir="2700000" algn="tl" rotWithShape="0">
                <a:prstClr val="black">
                  <a:alpha val="40000"/>
                </a:prstClr>
              </a:outerShdw>
            </a:effectLst>
          </p:spPr>
          <p:txBody>
            <a:bodyPr wrap="none" rtlCol="0">
              <a:spAutoFit/>
            </a:bodyPr>
            <a:lstStyle/>
            <a:p>
              <a:pPr lvl="0"/>
              <a:r>
                <a:rPr lang="en-US" altLang="zh-CN" sz="4800" dirty="0">
                  <a:solidFill>
                    <a:prstClr val="white"/>
                  </a:solidFill>
                  <a:latin typeface="Impact" panose="020B0806030902050204" pitchFamily="34" charset="0"/>
                </a:rPr>
                <a:t>28%</a:t>
              </a:r>
              <a:endParaRPr lang="zh-CN" altLang="en-US" sz="4800" dirty="0">
                <a:solidFill>
                  <a:prstClr val="white"/>
                </a:solidFill>
                <a:latin typeface="Impact" panose="020B0806030902050204" pitchFamily="34" charset="0"/>
              </a:endParaRPr>
            </a:p>
          </p:txBody>
        </p:sp>
      </p:grpSp>
      <p:sp>
        <p:nvSpPr>
          <p:cNvPr id="17" name="椭圆 16"/>
          <p:cNvSpPr/>
          <p:nvPr/>
        </p:nvSpPr>
        <p:spPr>
          <a:xfrm rot="10800000">
            <a:off x="4587651" y="1684200"/>
            <a:ext cx="2783947" cy="2784309"/>
          </a:xfrm>
          <a:prstGeom prst="ellipse">
            <a:avLst/>
          </a:prstGeom>
          <a:solidFill>
            <a:schemeClr val="accent2"/>
          </a:solidFill>
          <a:ln w="25400">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flatTx/>
          </a:bodyPr>
          <a:lstStyle/>
          <a:p>
            <a:pPr algn="ctr"/>
            <a:endParaRPr lang="zh-CN" altLang="en-US"/>
          </a:p>
        </p:txBody>
      </p:sp>
      <p:grpSp>
        <p:nvGrpSpPr>
          <p:cNvPr id="18" name="组合 17"/>
          <p:cNvGrpSpPr/>
          <p:nvPr/>
        </p:nvGrpSpPr>
        <p:grpSpPr>
          <a:xfrm>
            <a:off x="4753853" y="1628800"/>
            <a:ext cx="2457632" cy="1144912"/>
            <a:chOff x="1384300" y="1635646"/>
            <a:chExt cx="1843464" cy="858684"/>
          </a:xfrm>
        </p:grpSpPr>
        <p:sp>
          <p:nvSpPr>
            <p:cNvPr id="19" name="椭圆 10"/>
            <p:cNvSpPr/>
            <p:nvPr/>
          </p:nvSpPr>
          <p:spPr>
            <a:xfrm>
              <a:off x="1384300" y="1635646"/>
              <a:ext cx="1843464" cy="858684"/>
            </a:xfrm>
            <a:custGeom>
              <a:avLst/>
              <a:gdLst/>
              <a:ahLst/>
              <a:cxnLst/>
              <a:rect l="l" t="t" r="r" b="b"/>
              <a:pathLst>
                <a:path w="1380440" h="648072">
                  <a:moveTo>
                    <a:pt x="690220" y="0"/>
                  </a:moveTo>
                  <a:cubicBezTo>
                    <a:pt x="978719" y="0"/>
                    <a:pt x="1232759" y="147531"/>
                    <a:pt x="1380440" y="371644"/>
                  </a:cubicBezTo>
                  <a:lnTo>
                    <a:pt x="1380439" y="371644"/>
                  </a:lnTo>
                  <a:lnTo>
                    <a:pt x="1380439" y="509858"/>
                  </a:lnTo>
                  <a:lnTo>
                    <a:pt x="690722" y="648072"/>
                  </a:lnTo>
                  <a:lnTo>
                    <a:pt x="1005" y="509858"/>
                  </a:lnTo>
                  <a:lnTo>
                    <a:pt x="1005" y="371644"/>
                  </a:lnTo>
                  <a:lnTo>
                    <a:pt x="0" y="371644"/>
                  </a:lnTo>
                  <a:cubicBezTo>
                    <a:pt x="147682" y="147531"/>
                    <a:pt x="401722" y="0"/>
                    <a:pt x="690220" y="0"/>
                  </a:cubicBezTo>
                  <a:close/>
                </a:path>
              </a:pathLst>
            </a:cu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层"/>
            <p:cNvSpPr txBox="1"/>
            <p:nvPr/>
          </p:nvSpPr>
          <p:spPr bwMode="auto">
            <a:xfrm>
              <a:off x="1997173" y="1803378"/>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21" name="组合 20"/>
          <p:cNvGrpSpPr/>
          <p:nvPr/>
        </p:nvGrpSpPr>
        <p:grpSpPr>
          <a:xfrm>
            <a:off x="4527697" y="4605132"/>
            <a:ext cx="2903850" cy="1358251"/>
            <a:chOff x="5034485" y="1053296"/>
            <a:chExt cx="2178171" cy="1018688"/>
          </a:xfrm>
        </p:grpSpPr>
        <p:sp>
          <p:nvSpPr>
            <p:cNvPr id="22" name="矩形 21"/>
            <p:cNvSpPr/>
            <p:nvPr/>
          </p:nvSpPr>
          <p:spPr>
            <a:xfrm>
              <a:off x="5034485" y="1053296"/>
              <a:ext cx="2178171" cy="1018688"/>
            </a:xfrm>
            <a:prstGeom prst="rect">
              <a:avLst/>
            </a:prstGeom>
            <a:solidFill>
              <a:schemeClr val="bg1">
                <a:lumMod val="95000"/>
                <a:alpha val="13000"/>
              </a:schemeClr>
            </a:solidFill>
            <a:ln w="2540" cap="flat" cmpd="sng" algn="ctr">
              <a:solidFill>
                <a:schemeClr val="accent2"/>
              </a:solidFill>
              <a:prstDash val="solid"/>
            </a:ln>
            <a:effectLst>
              <a:outerShdw blurRad="50800" dist="38100" dir="2700000" algn="tl" rotWithShape="0">
                <a:prstClr val="black">
                  <a:alpha val="40000"/>
                </a:prstClr>
              </a:outerShdw>
            </a:effectLst>
          </p:spPr>
          <p:txBody>
            <a:bodyPr rtlCol="0" anchor="ctr"/>
            <a:lstStyle/>
            <a:p>
              <a:pPr algn="ctr" defTabSz="1219200">
                <a:defRPr/>
              </a:pPr>
              <a:endParaRPr lang="zh-CN" altLang="en-US" kern="0">
                <a:solidFill>
                  <a:schemeClr val="tx1">
                    <a:lumMod val="50000"/>
                    <a:lumOff val="50000"/>
                  </a:schemeClr>
                </a:solidFill>
                <a:latin typeface="Calibri" panose="020F0502020204030204"/>
                <a:ea typeface="宋体" panose="02010600030101010101" pitchFamily="2" charset="-122"/>
              </a:endParaRPr>
            </a:p>
          </p:txBody>
        </p:sp>
        <p:sp>
          <p:nvSpPr>
            <p:cNvPr id="23" name="矩形 22"/>
            <p:cNvSpPr>
              <a:spLocks noChangeArrowheads="1"/>
            </p:cNvSpPr>
            <p:nvPr/>
          </p:nvSpPr>
          <p:spPr bwMode="auto">
            <a:xfrm>
              <a:off x="5217323" y="1185976"/>
              <a:ext cx="1812495" cy="6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865"/>
                </a:lnSpc>
                <a:defRPr/>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2030</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年是ｘｘ部门实现三年发展规划，承上启下的关键一年，也是各项业务扩宽发展的关键。</a:t>
              </a:r>
            </a:p>
          </p:txBody>
        </p:sp>
      </p:grpSp>
      <p:grpSp>
        <p:nvGrpSpPr>
          <p:cNvPr id="24" name="组合 23"/>
          <p:cNvGrpSpPr/>
          <p:nvPr/>
        </p:nvGrpSpPr>
        <p:grpSpPr>
          <a:xfrm>
            <a:off x="5300892" y="2880081"/>
            <a:ext cx="1276311" cy="1223191"/>
            <a:chOff x="1794632" y="2123714"/>
            <a:chExt cx="957358" cy="917393"/>
          </a:xfrm>
        </p:grpSpPr>
        <p:sp>
          <p:nvSpPr>
            <p:cNvPr id="25" name="TextBox 24"/>
            <p:cNvSpPr txBox="1"/>
            <p:nvPr/>
          </p:nvSpPr>
          <p:spPr>
            <a:xfrm>
              <a:off x="1794632" y="2729484"/>
              <a:ext cx="957358" cy="311623"/>
            </a:xfrm>
            <a:prstGeom prst="rect">
              <a:avLst/>
            </a:prstGeom>
            <a:noFill/>
            <a:effectLst>
              <a:outerShdw blurRad="25400" dist="25400" dir="2700000" algn="tl" rotWithShape="0">
                <a:prstClr val="black">
                  <a:alpha val="40000"/>
                </a:prstClr>
              </a:outerShdw>
            </a:effectLst>
          </p:spPr>
          <p:txBody>
            <a:bodyPr wrap="none" rtlCol="0">
              <a:spAutoFit/>
            </a:bodyPr>
            <a:lstStyle/>
            <a:p>
              <a:pPr lvl="0"/>
              <a:r>
                <a:rPr lang="en-US" altLang="zh-CN" sz="2100" dirty="0">
                  <a:solidFill>
                    <a:prstClr val="white"/>
                  </a:solidFill>
                  <a:latin typeface="Impact" panose="020B0806030902050204" pitchFamily="34" charset="0"/>
                </a:rPr>
                <a:t>KEY WORD</a:t>
              </a:r>
              <a:endParaRPr lang="zh-CN" altLang="en-US" sz="2100" dirty="0">
                <a:solidFill>
                  <a:prstClr val="white"/>
                </a:solidFill>
                <a:latin typeface="Impact" panose="020B0806030902050204" pitchFamily="34" charset="0"/>
              </a:endParaRPr>
            </a:p>
          </p:txBody>
        </p:sp>
        <p:sp>
          <p:nvSpPr>
            <p:cNvPr id="26" name="TextBox 25"/>
            <p:cNvSpPr txBox="1"/>
            <p:nvPr/>
          </p:nvSpPr>
          <p:spPr>
            <a:xfrm>
              <a:off x="1811463" y="2123714"/>
              <a:ext cx="861261" cy="623248"/>
            </a:xfrm>
            <a:prstGeom prst="rect">
              <a:avLst/>
            </a:prstGeom>
            <a:noFill/>
            <a:effectLst>
              <a:outerShdw blurRad="25400" dist="25400" dir="2700000" algn="tl" rotWithShape="0">
                <a:prstClr val="black">
                  <a:alpha val="40000"/>
                </a:prstClr>
              </a:outerShdw>
            </a:effectLst>
          </p:spPr>
          <p:txBody>
            <a:bodyPr wrap="none" rtlCol="0">
              <a:spAutoFit/>
            </a:bodyPr>
            <a:lstStyle/>
            <a:p>
              <a:pPr lvl="0"/>
              <a:r>
                <a:rPr lang="en-US" altLang="zh-CN" sz="4800" dirty="0">
                  <a:solidFill>
                    <a:prstClr val="white"/>
                  </a:solidFill>
                  <a:latin typeface="Impact" panose="020B0806030902050204" pitchFamily="34" charset="0"/>
                </a:rPr>
                <a:t>47%</a:t>
              </a:r>
              <a:endParaRPr lang="zh-CN" altLang="en-US" sz="4800" dirty="0">
                <a:solidFill>
                  <a:prstClr val="white"/>
                </a:solidFill>
                <a:latin typeface="Impact" panose="020B0806030902050204" pitchFamily="34" charset="0"/>
              </a:endParaRPr>
            </a:p>
          </p:txBody>
        </p:sp>
      </p:grpSp>
      <p:sp>
        <p:nvSpPr>
          <p:cNvPr id="27" name="椭圆 26"/>
          <p:cNvSpPr/>
          <p:nvPr/>
        </p:nvSpPr>
        <p:spPr>
          <a:xfrm rot="10800000">
            <a:off x="7956015" y="1684200"/>
            <a:ext cx="2783947" cy="2784309"/>
          </a:xfrm>
          <a:prstGeom prst="ellipse">
            <a:avLst/>
          </a:prstGeom>
          <a:solidFill>
            <a:schemeClr val="accent1"/>
          </a:solidFill>
          <a:ln w="25400">
            <a:noFill/>
          </a:ln>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flatTx/>
          </a:bodyPr>
          <a:lstStyle/>
          <a:p>
            <a:pPr algn="ctr"/>
            <a:endParaRPr lang="zh-CN" altLang="en-US"/>
          </a:p>
        </p:txBody>
      </p:sp>
      <p:grpSp>
        <p:nvGrpSpPr>
          <p:cNvPr id="28" name="组合 27"/>
          <p:cNvGrpSpPr/>
          <p:nvPr/>
        </p:nvGrpSpPr>
        <p:grpSpPr>
          <a:xfrm>
            <a:off x="8122217" y="1628800"/>
            <a:ext cx="2457632" cy="1144912"/>
            <a:chOff x="1384300" y="1635646"/>
            <a:chExt cx="1843464" cy="858684"/>
          </a:xfrm>
        </p:grpSpPr>
        <p:sp>
          <p:nvSpPr>
            <p:cNvPr id="29" name="椭圆 10"/>
            <p:cNvSpPr/>
            <p:nvPr/>
          </p:nvSpPr>
          <p:spPr>
            <a:xfrm>
              <a:off x="1384300" y="1635646"/>
              <a:ext cx="1843464" cy="858684"/>
            </a:xfrm>
            <a:custGeom>
              <a:avLst/>
              <a:gdLst/>
              <a:ahLst/>
              <a:cxnLst/>
              <a:rect l="l" t="t" r="r" b="b"/>
              <a:pathLst>
                <a:path w="1380440" h="648072">
                  <a:moveTo>
                    <a:pt x="690220" y="0"/>
                  </a:moveTo>
                  <a:cubicBezTo>
                    <a:pt x="978719" y="0"/>
                    <a:pt x="1232759" y="147531"/>
                    <a:pt x="1380440" y="371644"/>
                  </a:cubicBezTo>
                  <a:lnTo>
                    <a:pt x="1380439" y="371644"/>
                  </a:lnTo>
                  <a:lnTo>
                    <a:pt x="1380439" y="509858"/>
                  </a:lnTo>
                  <a:lnTo>
                    <a:pt x="690722" y="648072"/>
                  </a:lnTo>
                  <a:lnTo>
                    <a:pt x="1005" y="509858"/>
                  </a:lnTo>
                  <a:lnTo>
                    <a:pt x="1005" y="371644"/>
                  </a:lnTo>
                  <a:lnTo>
                    <a:pt x="0" y="371644"/>
                  </a:lnTo>
                  <a:cubicBezTo>
                    <a:pt x="147682" y="147531"/>
                    <a:pt x="401722" y="0"/>
                    <a:pt x="690220" y="0"/>
                  </a:cubicBez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标题层"/>
            <p:cNvSpPr txBox="1"/>
            <p:nvPr/>
          </p:nvSpPr>
          <p:spPr bwMode="auto">
            <a:xfrm>
              <a:off x="1997173" y="1803378"/>
              <a:ext cx="617718" cy="496290"/>
            </a:xfrm>
            <a:prstGeom prst="rect">
              <a:avLst/>
            </a:prstGeom>
            <a:noFill/>
            <a:effectLst>
              <a:outerShdw blurRad="12700" dist="12700" dir="4380000" algn="tl" rotWithShape="0">
                <a:prstClr val="black">
                  <a:alpha val="40000"/>
                </a:prstClr>
              </a:outerShdw>
            </a:effectLst>
          </p:spPr>
          <p:txBody>
            <a:bodyPr wrap="square">
              <a:spAutoFit/>
            </a:bodyPr>
            <a:lstStyle/>
            <a:p>
              <a:pPr algn="ctr" defTabSz="1219200">
                <a:defRPr/>
              </a:pPr>
              <a:r>
                <a:rPr lang="en-US" altLang="zh-CN"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sysClr val="window" lastClr="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31" name="组合 30"/>
          <p:cNvGrpSpPr/>
          <p:nvPr/>
        </p:nvGrpSpPr>
        <p:grpSpPr>
          <a:xfrm>
            <a:off x="7896061" y="4605132"/>
            <a:ext cx="2903850" cy="1358251"/>
            <a:chOff x="5034485" y="1053296"/>
            <a:chExt cx="2178171" cy="1018688"/>
          </a:xfrm>
        </p:grpSpPr>
        <p:sp>
          <p:nvSpPr>
            <p:cNvPr id="32" name="矩形 31"/>
            <p:cNvSpPr/>
            <p:nvPr/>
          </p:nvSpPr>
          <p:spPr>
            <a:xfrm>
              <a:off x="5034485" y="1053296"/>
              <a:ext cx="2178171" cy="1018688"/>
            </a:xfrm>
            <a:prstGeom prst="rect">
              <a:avLst/>
            </a:prstGeom>
            <a:solidFill>
              <a:schemeClr val="bg1">
                <a:lumMod val="95000"/>
                <a:alpha val="13000"/>
              </a:schemeClr>
            </a:solidFill>
            <a:ln w="2540" cap="flat" cmpd="sng" algn="ctr">
              <a:solidFill>
                <a:schemeClr val="accent1"/>
              </a:solidFill>
              <a:prstDash val="solid"/>
            </a:ln>
            <a:effectLst>
              <a:outerShdw blurRad="50800" dist="38100" dir="2700000" algn="tl" rotWithShape="0">
                <a:prstClr val="black">
                  <a:alpha val="40000"/>
                </a:prstClr>
              </a:outerShdw>
            </a:effectLst>
          </p:spPr>
          <p:txBody>
            <a:bodyPr rtlCol="0" anchor="ctr"/>
            <a:lstStyle/>
            <a:p>
              <a:pPr algn="ctr" defTabSz="1219200">
                <a:defRPr/>
              </a:pPr>
              <a:endParaRPr lang="zh-CN" altLang="en-US" kern="0">
                <a:solidFill>
                  <a:schemeClr val="tx1">
                    <a:lumMod val="50000"/>
                    <a:lumOff val="50000"/>
                  </a:schemeClr>
                </a:solidFill>
                <a:latin typeface="Calibri" panose="020F0502020204030204"/>
                <a:ea typeface="宋体" panose="02010600030101010101" pitchFamily="2" charset="-122"/>
              </a:endParaRPr>
            </a:p>
          </p:txBody>
        </p:sp>
        <p:sp>
          <p:nvSpPr>
            <p:cNvPr id="33" name="矩形 32"/>
            <p:cNvSpPr>
              <a:spLocks noChangeArrowheads="1"/>
            </p:cNvSpPr>
            <p:nvPr/>
          </p:nvSpPr>
          <p:spPr bwMode="auto">
            <a:xfrm>
              <a:off x="5217323" y="1185976"/>
              <a:ext cx="1812495" cy="617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1865"/>
                </a:lnSpc>
                <a:defRPr/>
              </a:pPr>
              <a:r>
                <a:rPr lang="en-US" altLang="zh-CN" sz="1200" kern="0" dirty="0">
                  <a:solidFill>
                    <a:schemeClr val="tx1">
                      <a:lumMod val="50000"/>
                      <a:lumOff val="50000"/>
                    </a:schemeClr>
                  </a:solidFill>
                  <a:latin typeface="微软雅黑" panose="020B0503020204020204" pitchFamily="34" charset="-122"/>
                  <a:ea typeface="微软雅黑" panose="020B0503020204020204" pitchFamily="34" charset="-122"/>
                </a:rPr>
                <a:t>2030</a:t>
              </a:r>
              <a:r>
                <a:rPr lang="zh-CN" altLang="en-US" sz="1200" kern="0" dirty="0">
                  <a:solidFill>
                    <a:schemeClr val="tx1">
                      <a:lumMod val="50000"/>
                      <a:lumOff val="50000"/>
                    </a:schemeClr>
                  </a:solidFill>
                  <a:latin typeface="微软雅黑" panose="020B0503020204020204" pitchFamily="34" charset="-122"/>
                  <a:ea typeface="微软雅黑" panose="020B0503020204020204" pitchFamily="34" charset="-122"/>
                </a:rPr>
                <a:t>年是ｘｘ部门实现三年发展规划，承上启下的关键一年，也是各项业务扩宽发展的关键。</a:t>
              </a:r>
            </a:p>
          </p:txBody>
        </p:sp>
      </p:grpSp>
      <p:grpSp>
        <p:nvGrpSpPr>
          <p:cNvPr id="34" name="组合 33"/>
          <p:cNvGrpSpPr/>
          <p:nvPr/>
        </p:nvGrpSpPr>
        <p:grpSpPr>
          <a:xfrm>
            <a:off x="8669256" y="2880081"/>
            <a:ext cx="1292338" cy="1223191"/>
            <a:chOff x="1794632" y="2123714"/>
            <a:chExt cx="969380" cy="917393"/>
          </a:xfrm>
        </p:grpSpPr>
        <p:sp>
          <p:nvSpPr>
            <p:cNvPr id="35" name="TextBox 34"/>
            <p:cNvSpPr txBox="1"/>
            <p:nvPr/>
          </p:nvSpPr>
          <p:spPr>
            <a:xfrm>
              <a:off x="1794632" y="2729484"/>
              <a:ext cx="957358" cy="311623"/>
            </a:xfrm>
            <a:prstGeom prst="rect">
              <a:avLst/>
            </a:prstGeom>
            <a:noFill/>
            <a:effectLst>
              <a:outerShdw blurRad="25400" dist="25400" dir="2700000" algn="tl" rotWithShape="0">
                <a:prstClr val="black">
                  <a:alpha val="40000"/>
                </a:prstClr>
              </a:outerShdw>
            </a:effectLst>
          </p:spPr>
          <p:txBody>
            <a:bodyPr wrap="none" rtlCol="0">
              <a:spAutoFit/>
            </a:bodyPr>
            <a:lstStyle/>
            <a:p>
              <a:pPr lvl="0"/>
              <a:r>
                <a:rPr lang="en-US" altLang="zh-CN" sz="2100" dirty="0">
                  <a:solidFill>
                    <a:prstClr val="white"/>
                  </a:solidFill>
                  <a:latin typeface="Impact" panose="020B0806030902050204" pitchFamily="34" charset="0"/>
                </a:rPr>
                <a:t>KEY WORD</a:t>
              </a:r>
              <a:endParaRPr lang="zh-CN" altLang="en-US" sz="2100" dirty="0">
                <a:solidFill>
                  <a:prstClr val="white"/>
                </a:solidFill>
                <a:latin typeface="Impact" panose="020B0806030902050204" pitchFamily="34" charset="0"/>
              </a:endParaRPr>
            </a:p>
          </p:txBody>
        </p:sp>
        <p:sp>
          <p:nvSpPr>
            <p:cNvPr id="36" name="TextBox 35"/>
            <p:cNvSpPr txBox="1"/>
            <p:nvPr/>
          </p:nvSpPr>
          <p:spPr>
            <a:xfrm>
              <a:off x="1811463" y="2123714"/>
              <a:ext cx="952549" cy="623248"/>
            </a:xfrm>
            <a:prstGeom prst="rect">
              <a:avLst/>
            </a:prstGeom>
            <a:noFill/>
            <a:effectLst>
              <a:outerShdw blurRad="25400" dist="25400" dir="2700000" algn="tl" rotWithShape="0">
                <a:prstClr val="black">
                  <a:alpha val="40000"/>
                </a:prstClr>
              </a:outerShdw>
            </a:effectLst>
          </p:spPr>
          <p:txBody>
            <a:bodyPr wrap="none" rtlCol="0">
              <a:spAutoFit/>
            </a:bodyPr>
            <a:lstStyle/>
            <a:p>
              <a:pPr lvl="0"/>
              <a:r>
                <a:rPr lang="en-US" altLang="zh-CN" sz="4800" dirty="0">
                  <a:solidFill>
                    <a:prstClr val="white"/>
                  </a:solidFill>
                  <a:latin typeface="Impact" panose="020B0806030902050204" pitchFamily="34" charset="0"/>
                </a:rPr>
                <a:t>85%</a:t>
              </a:r>
              <a:endParaRPr lang="zh-CN" altLang="en-US" sz="4800" dirty="0">
                <a:solidFill>
                  <a:prstClr val="white"/>
                </a:solidFill>
                <a:latin typeface="Impact" panose="020B0806030902050204" pitchFamily="34" charset="0"/>
              </a:endParaRPr>
            </a:p>
          </p:txBody>
        </p:sp>
      </p:gr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400"/>
                                        <p:tgtEl>
                                          <p:spTgt spid="8"/>
                                        </p:tgtEl>
                                        <p:attrNameLst>
                                          <p:attrName>ppt_y</p:attrName>
                                        </p:attrNameLst>
                                      </p:cBhvr>
                                      <p:tavLst>
                                        <p:tav tm="0">
                                          <p:val>
                                            <p:strVal val="#ppt_y-#ppt_h*1.125000"/>
                                          </p:val>
                                        </p:tav>
                                        <p:tav tm="100000">
                                          <p:val>
                                            <p:strVal val="#ppt_y"/>
                                          </p:val>
                                        </p:tav>
                                      </p:tavLst>
                                    </p:anim>
                                    <p:animEffect transition="in" filter="wipe(down)">
                                      <p:cBhvr>
                                        <p:cTn id="12" dur="400"/>
                                        <p:tgtEl>
                                          <p:spTgt spid="8"/>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600"/>
                                        <p:tgtEl>
                                          <p:spTgt spid="14"/>
                                        </p:tgtEl>
                                      </p:cBhvr>
                                    </p:animEffect>
                                    <p:anim calcmode="lin" valueType="num">
                                      <p:cBhvr>
                                        <p:cTn id="17" dur="600" fill="hold"/>
                                        <p:tgtEl>
                                          <p:spTgt spid="14"/>
                                        </p:tgtEl>
                                        <p:attrNameLst>
                                          <p:attrName>ppt_x</p:attrName>
                                        </p:attrNameLst>
                                      </p:cBhvr>
                                      <p:tavLst>
                                        <p:tav tm="0">
                                          <p:val>
                                            <p:strVal val="#ppt_x"/>
                                          </p:val>
                                        </p:tav>
                                        <p:tav tm="100000">
                                          <p:val>
                                            <p:strVal val="#ppt_x"/>
                                          </p:val>
                                        </p:tav>
                                      </p:tavLst>
                                    </p:anim>
                                    <p:anim calcmode="lin" valueType="num">
                                      <p:cBhvr>
                                        <p:cTn id="18" dur="6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p:tgtEl>
                                          <p:spTgt spid="11"/>
                                        </p:tgtEl>
                                        <p:attrNameLst>
                                          <p:attrName>ppt_y</p:attrName>
                                        </p:attrNameLst>
                                      </p:cBhvr>
                                      <p:tavLst>
                                        <p:tav tm="0">
                                          <p:val>
                                            <p:strVal val="#ppt_y-#ppt_h*1.125000"/>
                                          </p:val>
                                        </p:tav>
                                        <p:tav tm="100000">
                                          <p:val>
                                            <p:strVal val="#ppt_y"/>
                                          </p:val>
                                        </p:tav>
                                      </p:tavLst>
                                    </p:anim>
                                    <p:animEffect transition="in" filter="wipe(down)">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2" presetClass="entr" presetSubtype="1"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400"/>
                                        <p:tgtEl>
                                          <p:spTgt spid="18"/>
                                        </p:tgtEl>
                                        <p:attrNameLst>
                                          <p:attrName>ppt_y</p:attrName>
                                        </p:attrNameLst>
                                      </p:cBhvr>
                                      <p:tavLst>
                                        <p:tav tm="0">
                                          <p:val>
                                            <p:strVal val="#ppt_y-#ppt_h*1.125000"/>
                                          </p:val>
                                        </p:tav>
                                        <p:tav tm="100000">
                                          <p:val>
                                            <p:strVal val="#ppt_y"/>
                                          </p:val>
                                        </p:tav>
                                      </p:tavLst>
                                    </p:anim>
                                    <p:animEffect transition="in" filter="wipe(down)">
                                      <p:cBhvr>
                                        <p:cTn id="32" dur="400"/>
                                        <p:tgtEl>
                                          <p:spTgt spid="18"/>
                                        </p:tgtEl>
                                      </p:cBhvr>
                                    </p:animEffect>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600"/>
                                        <p:tgtEl>
                                          <p:spTgt spid="24"/>
                                        </p:tgtEl>
                                      </p:cBhvr>
                                    </p:animEffect>
                                    <p:anim calcmode="lin" valueType="num">
                                      <p:cBhvr>
                                        <p:cTn id="37" dur="600" fill="hold"/>
                                        <p:tgtEl>
                                          <p:spTgt spid="24"/>
                                        </p:tgtEl>
                                        <p:attrNameLst>
                                          <p:attrName>ppt_x</p:attrName>
                                        </p:attrNameLst>
                                      </p:cBhvr>
                                      <p:tavLst>
                                        <p:tav tm="0">
                                          <p:val>
                                            <p:strVal val="#ppt_x"/>
                                          </p:val>
                                        </p:tav>
                                        <p:tav tm="100000">
                                          <p:val>
                                            <p:strVal val="#ppt_x"/>
                                          </p:val>
                                        </p:tav>
                                      </p:tavLst>
                                    </p:anim>
                                    <p:anim calcmode="lin" valueType="num">
                                      <p:cBhvr>
                                        <p:cTn id="38" dur="600" fill="hold"/>
                                        <p:tgtEl>
                                          <p:spTgt spid="2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12" presetClass="entr" presetSubtype="1"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p:tgtEl>
                                          <p:spTgt spid="21"/>
                                        </p:tgtEl>
                                        <p:attrNameLst>
                                          <p:attrName>ppt_y</p:attrName>
                                        </p:attrNameLst>
                                      </p:cBhvr>
                                      <p:tavLst>
                                        <p:tav tm="0">
                                          <p:val>
                                            <p:strVal val="#ppt_y-#ppt_h*1.125000"/>
                                          </p:val>
                                        </p:tav>
                                        <p:tav tm="100000">
                                          <p:val>
                                            <p:strVal val="#ppt_y"/>
                                          </p:val>
                                        </p:tav>
                                      </p:tavLst>
                                    </p:anim>
                                    <p:animEffect transition="in" filter="wipe(down)">
                                      <p:cBhvr>
                                        <p:cTn id="43" dur="500"/>
                                        <p:tgtEl>
                                          <p:spTgt spid="2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2" presetClass="entr" presetSubtype="1"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400"/>
                                        <p:tgtEl>
                                          <p:spTgt spid="28"/>
                                        </p:tgtEl>
                                        <p:attrNameLst>
                                          <p:attrName>ppt_y</p:attrName>
                                        </p:attrNameLst>
                                      </p:cBhvr>
                                      <p:tavLst>
                                        <p:tav tm="0">
                                          <p:val>
                                            <p:strVal val="#ppt_y-#ppt_h*1.125000"/>
                                          </p:val>
                                        </p:tav>
                                        <p:tav tm="100000">
                                          <p:val>
                                            <p:strVal val="#ppt_y"/>
                                          </p:val>
                                        </p:tav>
                                      </p:tavLst>
                                    </p:anim>
                                    <p:animEffect transition="in" filter="wipe(down)">
                                      <p:cBhvr>
                                        <p:cTn id="52" dur="400"/>
                                        <p:tgtEl>
                                          <p:spTgt spid="28"/>
                                        </p:tgtEl>
                                      </p:cBhvr>
                                    </p:animEffect>
                                  </p:childTnLst>
                                </p:cTn>
                              </p:par>
                            </p:childTnLst>
                          </p:cTn>
                        </p:par>
                        <p:par>
                          <p:cTn id="53" fill="hold">
                            <p:stCondLst>
                              <p:cond delay="6000"/>
                            </p:stCondLst>
                            <p:childTnLst>
                              <p:par>
                                <p:cTn id="54" presetID="42" presetClass="entr" presetSubtype="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600"/>
                                        <p:tgtEl>
                                          <p:spTgt spid="34"/>
                                        </p:tgtEl>
                                      </p:cBhvr>
                                    </p:animEffect>
                                    <p:anim calcmode="lin" valueType="num">
                                      <p:cBhvr>
                                        <p:cTn id="57" dur="600" fill="hold"/>
                                        <p:tgtEl>
                                          <p:spTgt spid="34"/>
                                        </p:tgtEl>
                                        <p:attrNameLst>
                                          <p:attrName>ppt_x</p:attrName>
                                        </p:attrNameLst>
                                      </p:cBhvr>
                                      <p:tavLst>
                                        <p:tav tm="0">
                                          <p:val>
                                            <p:strVal val="#ppt_x"/>
                                          </p:val>
                                        </p:tav>
                                        <p:tav tm="100000">
                                          <p:val>
                                            <p:strVal val="#ppt_x"/>
                                          </p:val>
                                        </p:tav>
                                      </p:tavLst>
                                    </p:anim>
                                    <p:anim calcmode="lin" valueType="num">
                                      <p:cBhvr>
                                        <p:cTn id="58" dur="600" fill="hold"/>
                                        <p:tgtEl>
                                          <p:spTgt spid="34"/>
                                        </p:tgtEl>
                                        <p:attrNameLst>
                                          <p:attrName>ppt_y</p:attrName>
                                        </p:attrNameLst>
                                      </p:cBhvr>
                                      <p:tavLst>
                                        <p:tav tm="0">
                                          <p:val>
                                            <p:strVal val="#ppt_y+.1"/>
                                          </p:val>
                                        </p:tav>
                                        <p:tav tm="100000">
                                          <p:val>
                                            <p:strVal val="#ppt_y"/>
                                          </p:val>
                                        </p:tav>
                                      </p:tavLst>
                                    </p:anim>
                                  </p:childTnLst>
                                </p:cTn>
                              </p:par>
                            </p:childTnLst>
                          </p:cTn>
                        </p:par>
                        <p:par>
                          <p:cTn id="59" fill="hold">
                            <p:stCondLst>
                              <p:cond delay="7000"/>
                            </p:stCondLst>
                            <p:childTnLst>
                              <p:par>
                                <p:cTn id="60" presetID="12" presetClass="entr" presetSubtype="1"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p:tgtEl>
                                          <p:spTgt spid="31"/>
                                        </p:tgtEl>
                                        <p:attrNameLst>
                                          <p:attrName>ppt_y</p:attrName>
                                        </p:attrNameLst>
                                      </p:cBhvr>
                                      <p:tavLst>
                                        <p:tav tm="0">
                                          <p:val>
                                            <p:strVal val="#ppt_y-#ppt_h*1.125000"/>
                                          </p:val>
                                        </p:tav>
                                        <p:tav tm="100000">
                                          <p:val>
                                            <p:strVal val="#ppt_y"/>
                                          </p:val>
                                        </p:tav>
                                      </p:tavLst>
                                    </p:anim>
                                    <p:animEffect transition="in" filter="wipe(down)">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等腰三角形 54"/>
          <p:cNvSpPr/>
          <p:nvPr/>
        </p:nvSpPr>
        <p:spPr>
          <a:xfrm>
            <a:off x="1611758" y="2613808"/>
            <a:ext cx="2168639" cy="2120900"/>
          </a:xfrm>
          <a:prstGeom prst="triangle">
            <a:avLst/>
          </a:prstGeom>
          <a:solidFill>
            <a:schemeClr val="accent2">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7" name="等腰三角形 56"/>
          <p:cNvSpPr/>
          <p:nvPr/>
        </p:nvSpPr>
        <p:spPr>
          <a:xfrm>
            <a:off x="3288000" y="3010685"/>
            <a:ext cx="2168639" cy="1724025"/>
          </a:xfrm>
          <a:prstGeom prst="triangl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58" name="等腰三角形 57"/>
          <p:cNvSpPr/>
          <p:nvPr/>
        </p:nvSpPr>
        <p:spPr>
          <a:xfrm>
            <a:off x="4964247" y="1950235"/>
            <a:ext cx="2168639" cy="2784475"/>
          </a:xfrm>
          <a:prstGeom prst="triangle">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0" name="等腰三角形 59"/>
          <p:cNvSpPr/>
          <p:nvPr/>
        </p:nvSpPr>
        <p:spPr>
          <a:xfrm>
            <a:off x="6640492" y="2540784"/>
            <a:ext cx="2168639" cy="2193924"/>
          </a:xfrm>
          <a:prstGeom prst="triangle">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sp>
        <p:nvSpPr>
          <p:cNvPr id="61" name="等腰三角形 60"/>
          <p:cNvSpPr/>
          <p:nvPr/>
        </p:nvSpPr>
        <p:spPr>
          <a:xfrm>
            <a:off x="8316735" y="2102635"/>
            <a:ext cx="2168639" cy="2632075"/>
          </a:xfrm>
          <a:prstGeom prst="triangle">
            <a:avLst/>
          </a:prstGeom>
          <a:solidFill>
            <a:schemeClr val="accent6">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mj-ea"/>
              <a:ea typeface="+mj-ea"/>
            </a:endParaRPr>
          </a:p>
        </p:txBody>
      </p:sp>
      <p:grpSp>
        <p:nvGrpSpPr>
          <p:cNvPr id="62" name="组合 61"/>
          <p:cNvGrpSpPr/>
          <p:nvPr/>
        </p:nvGrpSpPr>
        <p:grpSpPr>
          <a:xfrm>
            <a:off x="1293382" y="4734412"/>
            <a:ext cx="9510366" cy="323165"/>
            <a:chOff x="3187700" y="3847363"/>
            <a:chExt cx="5346700" cy="242374"/>
          </a:xfrm>
        </p:grpSpPr>
        <p:sp>
          <p:nvSpPr>
            <p:cNvPr id="63" name="圆角矩形 62"/>
            <p:cNvSpPr/>
            <p:nvPr/>
          </p:nvSpPr>
          <p:spPr>
            <a:xfrm>
              <a:off x="3187700" y="3847582"/>
              <a:ext cx="5346700" cy="200025"/>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66" name="矩形 65"/>
            <p:cNvSpPr/>
            <p:nvPr/>
          </p:nvSpPr>
          <p:spPr>
            <a:xfrm>
              <a:off x="3733275" y="3847363"/>
              <a:ext cx="363318" cy="242374"/>
            </a:xfrm>
            <a:prstGeom prst="rect">
              <a:avLst/>
            </a:prstGeom>
          </p:spPr>
          <p:txBody>
            <a:bodyPr wrap="none">
              <a:spAutoFit/>
            </a:bodyPr>
            <a:lstStyle/>
            <a:p>
              <a:r>
                <a:rPr lang="en-US" altLang="zh-CN" sz="1500" dirty="0">
                  <a:solidFill>
                    <a:schemeClr val="bg1"/>
                  </a:solidFill>
                  <a:latin typeface="+mj-ea"/>
                  <a:ea typeface="+mj-ea"/>
                </a:rPr>
                <a:t>2010</a:t>
              </a:r>
              <a:endParaRPr lang="zh-CN" altLang="en-US" sz="1500" dirty="0">
                <a:solidFill>
                  <a:schemeClr val="bg1"/>
                </a:solidFill>
                <a:latin typeface="+mj-ea"/>
                <a:ea typeface="+mj-ea"/>
              </a:endParaRPr>
            </a:p>
          </p:txBody>
        </p:sp>
        <p:sp>
          <p:nvSpPr>
            <p:cNvPr id="67" name="矩形 66"/>
            <p:cNvSpPr/>
            <p:nvPr/>
          </p:nvSpPr>
          <p:spPr>
            <a:xfrm>
              <a:off x="4704509" y="3847363"/>
              <a:ext cx="363318" cy="242374"/>
            </a:xfrm>
            <a:prstGeom prst="rect">
              <a:avLst/>
            </a:prstGeom>
          </p:spPr>
          <p:txBody>
            <a:bodyPr wrap="none">
              <a:spAutoFit/>
            </a:bodyPr>
            <a:lstStyle/>
            <a:p>
              <a:r>
                <a:rPr lang="en-US" altLang="zh-CN" sz="1500" dirty="0">
                  <a:solidFill>
                    <a:schemeClr val="bg1"/>
                  </a:solidFill>
                  <a:latin typeface="+mj-ea"/>
                  <a:ea typeface="+mj-ea"/>
                </a:rPr>
                <a:t>2011</a:t>
              </a:r>
              <a:endParaRPr lang="zh-CN" altLang="en-US" sz="1500" dirty="0">
                <a:solidFill>
                  <a:schemeClr val="bg1"/>
                </a:solidFill>
                <a:latin typeface="+mj-ea"/>
                <a:ea typeface="+mj-ea"/>
              </a:endParaRPr>
            </a:p>
          </p:txBody>
        </p:sp>
        <p:sp>
          <p:nvSpPr>
            <p:cNvPr id="68" name="矩形 67"/>
            <p:cNvSpPr/>
            <p:nvPr/>
          </p:nvSpPr>
          <p:spPr>
            <a:xfrm>
              <a:off x="5642861" y="3847363"/>
              <a:ext cx="363318" cy="242374"/>
            </a:xfrm>
            <a:prstGeom prst="rect">
              <a:avLst/>
            </a:prstGeom>
          </p:spPr>
          <p:txBody>
            <a:bodyPr wrap="none">
              <a:spAutoFit/>
            </a:bodyPr>
            <a:lstStyle/>
            <a:p>
              <a:r>
                <a:rPr lang="en-US" altLang="zh-CN" sz="1500" dirty="0">
                  <a:solidFill>
                    <a:schemeClr val="bg1"/>
                  </a:solidFill>
                  <a:latin typeface="+mj-ea"/>
                  <a:ea typeface="+mj-ea"/>
                </a:rPr>
                <a:t>2012</a:t>
              </a:r>
              <a:endParaRPr lang="zh-CN" altLang="en-US" sz="1500" dirty="0">
                <a:solidFill>
                  <a:schemeClr val="bg1"/>
                </a:solidFill>
                <a:latin typeface="+mj-ea"/>
                <a:ea typeface="+mj-ea"/>
              </a:endParaRPr>
            </a:p>
          </p:txBody>
        </p:sp>
        <p:sp>
          <p:nvSpPr>
            <p:cNvPr id="69" name="矩形 68"/>
            <p:cNvSpPr/>
            <p:nvPr/>
          </p:nvSpPr>
          <p:spPr>
            <a:xfrm>
              <a:off x="6589269" y="3847363"/>
              <a:ext cx="356156" cy="242374"/>
            </a:xfrm>
            <a:prstGeom prst="rect">
              <a:avLst/>
            </a:prstGeom>
          </p:spPr>
          <p:txBody>
            <a:bodyPr wrap="none">
              <a:spAutoFit/>
            </a:bodyPr>
            <a:lstStyle/>
            <a:p>
              <a:r>
                <a:rPr lang="en-US" altLang="zh-CN" sz="1500" dirty="0">
                  <a:solidFill>
                    <a:schemeClr val="bg1"/>
                  </a:solidFill>
                  <a:latin typeface="+mj-ea"/>
                  <a:ea typeface="+mj-ea"/>
                </a:rPr>
                <a:t>2020</a:t>
              </a:r>
              <a:endParaRPr lang="zh-CN" altLang="en-US" sz="1500" dirty="0">
                <a:solidFill>
                  <a:schemeClr val="bg1"/>
                </a:solidFill>
                <a:latin typeface="+mj-ea"/>
                <a:ea typeface="+mj-ea"/>
              </a:endParaRPr>
            </a:p>
          </p:txBody>
        </p:sp>
        <p:sp>
          <p:nvSpPr>
            <p:cNvPr id="70" name="矩形 69"/>
            <p:cNvSpPr/>
            <p:nvPr/>
          </p:nvSpPr>
          <p:spPr>
            <a:xfrm>
              <a:off x="7528952" y="3847363"/>
              <a:ext cx="356156" cy="242374"/>
            </a:xfrm>
            <a:prstGeom prst="rect">
              <a:avLst/>
            </a:prstGeom>
          </p:spPr>
          <p:txBody>
            <a:bodyPr wrap="none">
              <a:spAutoFit/>
            </a:bodyPr>
            <a:lstStyle/>
            <a:p>
              <a:r>
                <a:rPr lang="en-US" altLang="zh-CN" sz="1500" dirty="0">
                  <a:solidFill>
                    <a:schemeClr val="bg1"/>
                  </a:solidFill>
                  <a:latin typeface="+mj-ea"/>
                  <a:ea typeface="+mj-ea"/>
                </a:rPr>
                <a:t>2030</a:t>
              </a:r>
              <a:endParaRPr lang="zh-CN" altLang="en-US" sz="1500" dirty="0">
                <a:solidFill>
                  <a:schemeClr val="bg1"/>
                </a:solidFill>
                <a:latin typeface="+mj-ea"/>
                <a:ea typeface="+mj-ea"/>
              </a:endParaRPr>
            </a:p>
          </p:txBody>
        </p:sp>
      </p:grpSp>
      <p:grpSp>
        <p:nvGrpSpPr>
          <p:cNvPr id="71" name="组合 70"/>
          <p:cNvGrpSpPr/>
          <p:nvPr/>
        </p:nvGrpSpPr>
        <p:grpSpPr>
          <a:xfrm>
            <a:off x="2227343" y="1541879"/>
            <a:ext cx="7612141" cy="1416901"/>
            <a:chOff x="3712771" y="1452959"/>
            <a:chExt cx="4279523" cy="1062676"/>
          </a:xfrm>
        </p:grpSpPr>
        <p:sp>
          <p:nvSpPr>
            <p:cNvPr id="72" name="矩形 71"/>
            <p:cNvSpPr/>
            <p:nvPr/>
          </p:nvSpPr>
          <p:spPr>
            <a:xfrm>
              <a:off x="3712771" y="1975195"/>
              <a:ext cx="504854" cy="253916"/>
            </a:xfrm>
            <a:prstGeom prst="rect">
              <a:avLst/>
            </a:prstGeom>
          </p:spPr>
          <p:txBody>
            <a:bodyPr wrap="none">
              <a:spAutoFit/>
            </a:bodyPr>
            <a:lstStyle/>
            <a:p>
              <a:pPr algn="ctr"/>
              <a:r>
                <a:rPr lang="en-US" altLang="zh-CN" sz="1600" dirty="0">
                  <a:solidFill>
                    <a:schemeClr val="accent2"/>
                  </a:solidFill>
                  <a:latin typeface="+mj-ea"/>
                  <a:ea typeface="+mj-ea"/>
                </a:rPr>
                <a:t>16.25%</a:t>
              </a:r>
              <a:endParaRPr lang="zh-CN" altLang="en-US" sz="1600" dirty="0">
                <a:solidFill>
                  <a:schemeClr val="accent2"/>
                </a:solidFill>
                <a:latin typeface="+mj-ea"/>
                <a:ea typeface="+mj-ea"/>
              </a:endParaRPr>
            </a:p>
          </p:txBody>
        </p:sp>
        <p:sp>
          <p:nvSpPr>
            <p:cNvPr id="73" name="矩形 72"/>
            <p:cNvSpPr/>
            <p:nvPr/>
          </p:nvSpPr>
          <p:spPr>
            <a:xfrm>
              <a:off x="4655638" y="2261719"/>
              <a:ext cx="504854" cy="253916"/>
            </a:xfrm>
            <a:prstGeom prst="rect">
              <a:avLst/>
            </a:prstGeom>
          </p:spPr>
          <p:txBody>
            <a:bodyPr wrap="none">
              <a:spAutoFit/>
            </a:bodyPr>
            <a:lstStyle/>
            <a:p>
              <a:pPr algn="ctr"/>
              <a:r>
                <a:rPr lang="en-US" altLang="zh-CN" sz="1600" dirty="0">
                  <a:solidFill>
                    <a:schemeClr val="accent3"/>
                  </a:solidFill>
                  <a:latin typeface="+mj-ea"/>
                  <a:ea typeface="+mj-ea"/>
                </a:rPr>
                <a:t>14.22%</a:t>
              </a:r>
              <a:endParaRPr lang="zh-CN" altLang="en-US" sz="1600" dirty="0">
                <a:solidFill>
                  <a:schemeClr val="accent3"/>
                </a:solidFill>
                <a:latin typeface="+mj-ea"/>
                <a:ea typeface="+mj-ea"/>
              </a:endParaRPr>
            </a:p>
          </p:txBody>
        </p:sp>
        <p:sp>
          <p:nvSpPr>
            <p:cNvPr id="74" name="矩形 73"/>
            <p:cNvSpPr/>
            <p:nvPr/>
          </p:nvSpPr>
          <p:spPr>
            <a:xfrm>
              <a:off x="5638500" y="1452959"/>
              <a:ext cx="437264" cy="253916"/>
            </a:xfrm>
            <a:prstGeom prst="rect">
              <a:avLst/>
            </a:prstGeom>
          </p:spPr>
          <p:txBody>
            <a:bodyPr wrap="none">
              <a:spAutoFit/>
            </a:bodyPr>
            <a:lstStyle/>
            <a:p>
              <a:pPr algn="ctr"/>
              <a:r>
                <a:rPr lang="en-US" altLang="zh-CN" sz="1600" dirty="0">
                  <a:solidFill>
                    <a:schemeClr val="accent4"/>
                  </a:solidFill>
                  <a:latin typeface="+mj-ea"/>
                  <a:ea typeface="+mj-ea"/>
                </a:rPr>
                <a:t>18.2%</a:t>
              </a:r>
              <a:endParaRPr lang="zh-CN" altLang="en-US" sz="1600" dirty="0">
                <a:solidFill>
                  <a:schemeClr val="accent4"/>
                </a:solidFill>
                <a:latin typeface="+mj-ea"/>
                <a:ea typeface="+mj-ea"/>
              </a:endParaRPr>
            </a:p>
          </p:txBody>
        </p:sp>
        <p:sp>
          <p:nvSpPr>
            <p:cNvPr id="75" name="矩形 74"/>
            <p:cNvSpPr/>
            <p:nvPr/>
          </p:nvSpPr>
          <p:spPr>
            <a:xfrm>
              <a:off x="6569195" y="1909940"/>
              <a:ext cx="437264" cy="253916"/>
            </a:xfrm>
            <a:prstGeom prst="rect">
              <a:avLst/>
            </a:prstGeom>
          </p:spPr>
          <p:txBody>
            <a:bodyPr wrap="none">
              <a:spAutoFit/>
            </a:bodyPr>
            <a:lstStyle/>
            <a:p>
              <a:pPr algn="ctr"/>
              <a:r>
                <a:rPr lang="en-US" altLang="zh-CN" sz="1600" dirty="0">
                  <a:solidFill>
                    <a:schemeClr val="accent5"/>
                  </a:solidFill>
                  <a:latin typeface="+mj-ea"/>
                  <a:ea typeface="+mj-ea"/>
                </a:rPr>
                <a:t>16.1%</a:t>
              </a:r>
              <a:endParaRPr lang="zh-CN" altLang="en-US" sz="1600" dirty="0">
                <a:solidFill>
                  <a:schemeClr val="accent5"/>
                </a:solidFill>
                <a:latin typeface="+mj-ea"/>
                <a:ea typeface="+mj-ea"/>
              </a:endParaRPr>
            </a:p>
          </p:txBody>
        </p:sp>
        <p:sp>
          <p:nvSpPr>
            <p:cNvPr id="77" name="矩形 76"/>
            <p:cNvSpPr/>
            <p:nvPr/>
          </p:nvSpPr>
          <p:spPr>
            <a:xfrm>
              <a:off x="7487440" y="1586309"/>
              <a:ext cx="504854" cy="253916"/>
            </a:xfrm>
            <a:prstGeom prst="rect">
              <a:avLst/>
            </a:prstGeom>
          </p:spPr>
          <p:txBody>
            <a:bodyPr wrap="none">
              <a:spAutoFit/>
            </a:bodyPr>
            <a:lstStyle/>
            <a:p>
              <a:pPr algn="ctr"/>
              <a:r>
                <a:rPr lang="en-US" altLang="zh-CN" sz="1600" dirty="0">
                  <a:solidFill>
                    <a:schemeClr val="accent6"/>
                  </a:solidFill>
                  <a:latin typeface="+mj-ea"/>
                  <a:ea typeface="+mj-ea"/>
                </a:rPr>
                <a:t>17.62%</a:t>
              </a:r>
              <a:endParaRPr lang="zh-CN" altLang="en-US" sz="1600" dirty="0">
                <a:solidFill>
                  <a:schemeClr val="accent6"/>
                </a:solidFill>
                <a:latin typeface="+mj-ea"/>
                <a:ea typeface="+mj-ea"/>
              </a:endParaRPr>
            </a:p>
          </p:txBody>
        </p:sp>
      </p:grpSp>
      <p:grpSp>
        <p:nvGrpSpPr>
          <p:cNvPr id="5" name="组合 4"/>
          <p:cNvGrpSpPr/>
          <p:nvPr/>
        </p:nvGrpSpPr>
        <p:grpSpPr>
          <a:xfrm>
            <a:off x="1924807" y="5214774"/>
            <a:ext cx="8247516" cy="769441"/>
            <a:chOff x="1924263" y="5214772"/>
            <a:chExt cx="8248589" cy="769441"/>
          </a:xfrm>
        </p:grpSpPr>
        <p:sp>
          <p:nvSpPr>
            <p:cNvPr id="90" name="矩形 89"/>
            <p:cNvSpPr/>
            <p:nvPr/>
          </p:nvSpPr>
          <p:spPr>
            <a:xfrm>
              <a:off x="8630113" y="5214772"/>
              <a:ext cx="1542739" cy="769441"/>
            </a:xfrm>
            <a:prstGeom prst="rect">
              <a:avLst/>
            </a:prstGeom>
          </p:spPr>
          <p:txBody>
            <a:bodyPr wrap="none">
              <a:spAutoFit/>
            </a:bodyPr>
            <a:lstStyle/>
            <a:p>
              <a:pPr algn="ctr"/>
              <a:r>
                <a:rPr lang="en-US" altLang="zh-CN" sz="2000" dirty="0">
                  <a:solidFill>
                    <a:schemeClr val="accent6"/>
                  </a:solidFill>
                  <a:latin typeface="+mj-ea"/>
                  <a:ea typeface="+mj-ea"/>
                </a:rPr>
                <a:t>17,850.00</a:t>
              </a:r>
            </a:p>
            <a:p>
              <a:pPr algn="ctr"/>
              <a:r>
                <a:rPr lang="en-US" altLang="zh-CN" sz="1200" dirty="0">
                  <a:solidFill>
                    <a:schemeClr val="accent6"/>
                  </a:solidFill>
                  <a:latin typeface="+mj-ea"/>
                </a:rPr>
                <a:t>PLEASE ENTER</a:t>
              </a:r>
            </a:p>
            <a:p>
              <a:pPr algn="ctr"/>
              <a:r>
                <a:rPr lang="en-US" altLang="zh-CN" sz="1200" dirty="0">
                  <a:solidFill>
                    <a:schemeClr val="accent6"/>
                  </a:solidFill>
                  <a:latin typeface="+mj-ea"/>
                </a:rPr>
                <a:t>YOUR TOPIC HERE</a:t>
              </a:r>
            </a:p>
          </p:txBody>
        </p:sp>
        <p:sp>
          <p:nvSpPr>
            <p:cNvPr id="108" name="矩形 107"/>
            <p:cNvSpPr/>
            <p:nvPr/>
          </p:nvSpPr>
          <p:spPr>
            <a:xfrm>
              <a:off x="6953651" y="5214772"/>
              <a:ext cx="1542739" cy="769441"/>
            </a:xfrm>
            <a:prstGeom prst="rect">
              <a:avLst/>
            </a:prstGeom>
          </p:spPr>
          <p:txBody>
            <a:bodyPr wrap="none">
              <a:spAutoFit/>
            </a:bodyPr>
            <a:lstStyle/>
            <a:p>
              <a:pPr algn="ctr"/>
              <a:r>
                <a:rPr lang="en-US" altLang="zh-CN" sz="2000" dirty="0">
                  <a:solidFill>
                    <a:schemeClr val="accent5"/>
                  </a:solidFill>
                  <a:latin typeface="+mj-ea"/>
                  <a:ea typeface="+mj-ea"/>
                </a:rPr>
                <a:t>16,120.00</a:t>
              </a:r>
            </a:p>
            <a:p>
              <a:pPr algn="ctr"/>
              <a:r>
                <a:rPr lang="en-US" altLang="zh-CN" sz="1200" dirty="0">
                  <a:solidFill>
                    <a:schemeClr val="accent5"/>
                  </a:solidFill>
                  <a:latin typeface="+mj-ea"/>
                </a:rPr>
                <a:t>PLEASE ENTER</a:t>
              </a:r>
            </a:p>
            <a:p>
              <a:pPr algn="ctr"/>
              <a:r>
                <a:rPr lang="en-US" altLang="zh-CN" sz="1200" dirty="0">
                  <a:solidFill>
                    <a:schemeClr val="accent5"/>
                  </a:solidFill>
                  <a:latin typeface="+mj-ea"/>
                </a:rPr>
                <a:t>YOUR TOPIC HERE</a:t>
              </a:r>
            </a:p>
          </p:txBody>
        </p:sp>
        <p:sp>
          <p:nvSpPr>
            <p:cNvPr id="109" name="矩形 108"/>
            <p:cNvSpPr/>
            <p:nvPr/>
          </p:nvSpPr>
          <p:spPr>
            <a:xfrm>
              <a:off x="5277189" y="5214772"/>
              <a:ext cx="1542739" cy="769441"/>
            </a:xfrm>
            <a:prstGeom prst="rect">
              <a:avLst/>
            </a:prstGeom>
          </p:spPr>
          <p:txBody>
            <a:bodyPr wrap="none">
              <a:spAutoFit/>
            </a:bodyPr>
            <a:lstStyle/>
            <a:p>
              <a:pPr algn="ctr"/>
              <a:r>
                <a:rPr lang="en-US" altLang="zh-CN" sz="2000" dirty="0">
                  <a:solidFill>
                    <a:schemeClr val="accent4"/>
                  </a:solidFill>
                  <a:latin typeface="+mj-ea"/>
                  <a:ea typeface="+mj-ea"/>
                </a:rPr>
                <a:t>20,000.00</a:t>
              </a:r>
            </a:p>
            <a:p>
              <a:pPr algn="ctr"/>
              <a:r>
                <a:rPr lang="en-US" altLang="zh-CN" sz="1200" dirty="0">
                  <a:solidFill>
                    <a:schemeClr val="accent4"/>
                  </a:solidFill>
                  <a:latin typeface="+mj-ea"/>
                </a:rPr>
                <a:t>PLEASE ENTER</a:t>
              </a:r>
            </a:p>
            <a:p>
              <a:pPr algn="ctr"/>
              <a:r>
                <a:rPr lang="en-US" altLang="zh-CN" sz="1200" dirty="0">
                  <a:solidFill>
                    <a:schemeClr val="accent4"/>
                  </a:solidFill>
                  <a:latin typeface="+mj-ea"/>
                </a:rPr>
                <a:t>YOUR TOPIC HERE</a:t>
              </a:r>
            </a:p>
          </p:txBody>
        </p:sp>
        <p:sp>
          <p:nvSpPr>
            <p:cNvPr id="110" name="矩形 109"/>
            <p:cNvSpPr/>
            <p:nvPr/>
          </p:nvSpPr>
          <p:spPr>
            <a:xfrm>
              <a:off x="3600726" y="5214772"/>
              <a:ext cx="1542739" cy="769441"/>
            </a:xfrm>
            <a:prstGeom prst="rect">
              <a:avLst/>
            </a:prstGeom>
          </p:spPr>
          <p:txBody>
            <a:bodyPr wrap="none">
              <a:spAutoFit/>
            </a:bodyPr>
            <a:lstStyle/>
            <a:p>
              <a:pPr algn="ctr"/>
              <a:r>
                <a:rPr lang="en-US" altLang="zh-CN" sz="2000" dirty="0">
                  <a:solidFill>
                    <a:schemeClr val="accent3"/>
                  </a:solidFill>
                  <a:latin typeface="+mj-ea"/>
                  <a:ea typeface="+mj-ea"/>
                </a:rPr>
                <a:t>14,220.00</a:t>
              </a:r>
            </a:p>
            <a:p>
              <a:pPr algn="ctr"/>
              <a:r>
                <a:rPr lang="en-US" altLang="zh-CN" sz="1200" dirty="0">
                  <a:solidFill>
                    <a:schemeClr val="accent3"/>
                  </a:solidFill>
                  <a:latin typeface="+mj-ea"/>
                </a:rPr>
                <a:t>PLEASE ENTER</a:t>
              </a:r>
            </a:p>
            <a:p>
              <a:pPr algn="ctr"/>
              <a:r>
                <a:rPr lang="en-US" altLang="zh-CN" sz="1200" dirty="0">
                  <a:solidFill>
                    <a:schemeClr val="accent3"/>
                  </a:solidFill>
                  <a:latin typeface="+mj-ea"/>
                </a:rPr>
                <a:t>YOUR TOPIC HERE</a:t>
              </a:r>
            </a:p>
          </p:txBody>
        </p:sp>
        <p:sp>
          <p:nvSpPr>
            <p:cNvPr id="111" name="矩形 110"/>
            <p:cNvSpPr/>
            <p:nvPr/>
          </p:nvSpPr>
          <p:spPr>
            <a:xfrm>
              <a:off x="1924263" y="5214772"/>
              <a:ext cx="1542739" cy="769441"/>
            </a:xfrm>
            <a:prstGeom prst="rect">
              <a:avLst/>
            </a:prstGeom>
          </p:spPr>
          <p:txBody>
            <a:bodyPr wrap="none">
              <a:spAutoFit/>
            </a:bodyPr>
            <a:lstStyle/>
            <a:p>
              <a:pPr algn="ctr"/>
              <a:r>
                <a:rPr lang="en-US" altLang="zh-CN" sz="2000" dirty="0">
                  <a:solidFill>
                    <a:schemeClr val="accent2"/>
                  </a:solidFill>
                  <a:latin typeface="+mj-ea"/>
                  <a:ea typeface="+mj-ea"/>
                </a:rPr>
                <a:t>15,900.00</a:t>
              </a:r>
            </a:p>
            <a:p>
              <a:pPr algn="ctr"/>
              <a:r>
                <a:rPr lang="en-US" altLang="zh-CN" sz="1200" dirty="0">
                  <a:solidFill>
                    <a:schemeClr val="accent2"/>
                  </a:solidFill>
                  <a:latin typeface="+mj-ea"/>
                </a:rPr>
                <a:t>PLEASE ENTER</a:t>
              </a:r>
            </a:p>
            <a:p>
              <a:pPr algn="ctr"/>
              <a:r>
                <a:rPr lang="en-US" altLang="zh-CN" sz="1200" dirty="0">
                  <a:solidFill>
                    <a:schemeClr val="accent2"/>
                  </a:solidFill>
                  <a:latin typeface="+mj-ea"/>
                </a:rPr>
                <a:t>YOUR TOPIC HERE</a:t>
              </a:r>
            </a:p>
          </p:txBody>
        </p:sp>
      </p:gr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anim calcmode="lin" valueType="num">
                                      <p:cBhvr>
                                        <p:cTn id="8" dur="1000" fill="hold"/>
                                        <p:tgtEl>
                                          <p:spTgt spid="62"/>
                                        </p:tgtEl>
                                        <p:attrNameLst>
                                          <p:attrName>ppt_x</p:attrName>
                                        </p:attrNameLst>
                                      </p:cBhvr>
                                      <p:tavLst>
                                        <p:tav tm="0">
                                          <p:val>
                                            <p:strVal val="#ppt_x"/>
                                          </p:val>
                                        </p:tav>
                                        <p:tav tm="100000">
                                          <p:val>
                                            <p:strVal val="#ppt_x"/>
                                          </p:val>
                                        </p:tav>
                                      </p:tavLst>
                                    </p:anim>
                                    <p:anim calcmode="lin" valueType="num">
                                      <p:cBhvr>
                                        <p:cTn id="9" dur="900" decel="100000" fill="hold"/>
                                        <p:tgtEl>
                                          <p:spTgt spid="6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p:tgtEl>
                                          <p:spTgt spid="55"/>
                                        </p:tgtEl>
                                        <p:attrNameLst>
                                          <p:attrName>ppt_y</p:attrName>
                                        </p:attrNameLst>
                                      </p:cBhvr>
                                      <p:tavLst>
                                        <p:tav tm="0">
                                          <p:val>
                                            <p:strVal val="#ppt_y+#ppt_h*1.125000"/>
                                          </p:val>
                                        </p:tav>
                                        <p:tav tm="100000">
                                          <p:val>
                                            <p:strVal val="#ppt_y"/>
                                          </p:val>
                                        </p:tav>
                                      </p:tavLst>
                                    </p:anim>
                                    <p:animEffect transition="in" filter="wipe(up)">
                                      <p:cBhvr>
                                        <p:cTn id="16" dur="500"/>
                                        <p:tgtEl>
                                          <p:spTgt spid="55"/>
                                        </p:tgtEl>
                                      </p:cBhvr>
                                    </p:animEffect>
                                  </p:childTnLst>
                                </p:cTn>
                              </p:par>
                              <p:par>
                                <p:cTn id="17" presetID="12" presetClass="entr" presetSubtype="4" fill="hold" grpId="0" nodeType="withEffect">
                                  <p:stCondLst>
                                    <p:cond delay="250"/>
                                  </p:stCondLst>
                                  <p:childTnLst>
                                    <p:set>
                                      <p:cBhvr>
                                        <p:cTn id="18" dur="1" fill="hold">
                                          <p:stCondLst>
                                            <p:cond delay="0"/>
                                          </p:stCondLst>
                                        </p:cTn>
                                        <p:tgtEl>
                                          <p:spTgt spid="57"/>
                                        </p:tgtEl>
                                        <p:attrNameLst>
                                          <p:attrName>style.visibility</p:attrName>
                                        </p:attrNameLst>
                                      </p:cBhvr>
                                      <p:to>
                                        <p:strVal val="visible"/>
                                      </p:to>
                                    </p:set>
                                    <p:anim calcmode="lin" valueType="num">
                                      <p:cBhvr additive="base">
                                        <p:cTn id="19" dur="500"/>
                                        <p:tgtEl>
                                          <p:spTgt spid="57"/>
                                        </p:tgtEl>
                                        <p:attrNameLst>
                                          <p:attrName>ppt_y</p:attrName>
                                        </p:attrNameLst>
                                      </p:cBhvr>
                                      <p:tavLst>
                                        <p:tav tm="0">
                                          <p:val>
                                            <p:strVal val="#ppt_y+#ppt_h*1.125000"/>
                                          </p:val>
                                        </p:tav>
                                        <p:tav tm="100000">
                                          <p:val>
                                            <p:strVal val="#ppt_y"/>
                                          </p:val>
                                        </p:tav>
                                      </p:tavLst>
                                    </p:anim>
                                    <p:animEffect transition="in" filter="wipe(up)">
                                      <p:cBhvr>
                                        <p:cTn id="20" dur="500"/>
                                        <p:tgtEl>
                                          <p:spTgt spid="57"/>
                                        </p:tgtEl>
                                      </p:cBhvr>
                                    </p:animEffect>
                                  </p:childTnLst>
                                </p:cTn>
                              </p:par>
                              <p:par>
                                <p:cTn id="21" presetID="12" presetClass="entr" presetSubtype="4" fill="hold" grpId="0" nodeType="withEffect">
                                  <p:stCondLst>
                                    <p:cond delay="50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500"/>
                                        <p:tgtEl>
                                          <p:spTgt spid="58"/>
                                        </p:tgtEl>
                                        <p:attrNameLst>
                                          <p:attrName>ppt_y</p:attrName>
                                        </p:attrNameLst>
                                      </p:cBhvr>
                                      <p:tavLst>
                                        <p:tav tm="0">
                                          <p:val>
                                            <p:strVal val="#ppt_y+#ppt_h*1.125000"/>
                                          </p:val>
                                        </p:tav>
                                        <p:tav tm="100000">
                                          <p:val>
                                            <p:strVal val="#ppt_y"/>
                                          </p:val>
                                        </p:tav>
                                      </p:tavLst>
                                    </p:anim>
                                    <p:animEffect transition="in" filter="wipe(up)">
                                      <p:cBhvr>
                                        <p:cTn id="24" dur="500"/>
                                        <p:tgtEl>
                                          <p:spTgt spid="58"/>
                                        </p:tgtEl>
                                      </p:cBhvr>
                                    </p:animEffect>
                                  </p:childTnLst>
                                </p:cTn>
                              </p:par>
                              <p:par>
                                <p:cTn id="25" presetID="12" presetClass="entr" presetSubtype="4" fill="hold" grpId="0" nodeType="withEffect">
                                  <p:stCondLst>
                                    <p:cond delay="75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p:tgtEl>
                                          <p:spTgt spid="60"/>
                                        </p:tgtEl>
                                        <p:attrNameLst>
                                          <p:attrName>ppt_y</p:attrName>
                                        </p:attrNameLst>
                                      </p:cBhvr>
                                      <p:tavLst>
                                        <p:tav tm="0">
                                          <p:val>
                                            <p:strVal val="#ppt_y+#ppt_h*1.125000"/>
                                          </p:val>
                                        </p:tav>
                                        <p:tav tm="100000">
                                          <p:val>
                                            <p:strVal val="#ppt_y"/>
                                          </p:val>
                                        </p:tav>
                                      </p:tavLst>
                                    </p:anim>
                                    <p:animEffect transition="in" filter="wipe(up)">
                                      <p:cBhvr>
                                        <p:cTn id="28" dur="500"/>
                                        <p:tgtEl>
                                          <p:spTgt spid="60"/>
                                        </p:tgtEl>
                                      </p:cBhvr>
                                    </p:animEffect>
                                  </p:childTnLst>
                                </p:cTn>
                              </p:par>
                              <p:par>
                                <p:cTn id="29" presetID="12" presetClass="entr" presetSubtype="4" fill="hold" grpId="0" nodeType="withEffect">
                                  <p:stCondLst>
                                    <p:cond delay="100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p:tgtEl>
                                          <p:spTgt spid="61"/>
                                        </p:tgtEl>
                                        <p:attrNameLst>
                                          <p:attrName>ppt_y</p:attrName>
                                        </p:attrNameLst>
                                      </p:cBhvr>
                                      <p:tavLst>
                                        <p:tav tm="0">
                                          <p:val>
                                            <p:strVal val="#ppt_y+#ppt_h*1.125000"/>
                                          </p:val>
                                        </p:tav>
                                        <p:tav tm="100000">
                                          <p:val>
                                            <p:strVal val="#ppt_y"/>
                                          </p:val>
                                        </p:tav>
                                      </p:tavLst>
                                    </p:anim>
                                    <p:animEffect transition="in" filter="wipe(up)">
                                      <p:cBhvr>
                                        <p:cTn id="32" dur="500"/>
                                        <p:tgtEl>
                                          <p:spTgt spid="61"/>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fade">
                                      <p:cBhvr>
                                        <p:cTn id="37" dur="1000"/>
                                        <p:tgtEl>
                                          <p:spTgt spid="71"/>
                                        </p:tgtEl>
                                      </p:cBhvr>
                                    </p:animEffect>
                                    <p:anim calcmode="lin" valueType="num">
                                      <p:cBhvr>
                                        <p:cTn id="38" dur="1000" fill="hold"/>
                                        <p:tgtEl>
                                          <p:spTgt spid="71"/>
                                        </p:tgtEl>
                                        <p:attrNameLst>
                                          <p:attrName>ppt_x</p:attrName>
                                        </p:attrNameLst>
                                      </p:cBhvr>
                                      <p:tavLst>
                                        <p:tav tm="0">
                                          <p:val>
                                            <p:strVal val="#ppt_x"/>
                                          </p:val>
                                        </p:tav>
                                        <p:tav tm="100000">
                                          <p:val>
                                            <p:strVal val="#ppt_x"/>
                                          </p:val>
                                        </p:tav>
                                      </p:tavLst>
                                    </p:anim>
                                    <p:anim calcmode="lin" valueType="num">
                                      <p:cBhvr>
                                        <p:cTn id="39" dur="1000" fill="hold"/>
                                        <p:tgtEl>
                                          <p:spTgt spid="7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8" grpId="0" animBg="1"/>
      <p:bldP spid="60" grpId="0"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01697" y="3930834"/>
            <a:ext cx="3783503" cy="2074414"/>
            <a:chOff x="3874406" y="2753366"/>
            <a:chExt cx="3783503" cy="2074414"/>
          </a:xfrm>
        </p:grpSpPr>
        <p:sp>
          <p:nvSpPr>
            <p:cNvPr id="3" name="5"/>
            <p:cNvSpPr/>
            <p:nvPr/>
          </p:nvSpPr>
          <p:spPr>
            <a:xfrm flipH="1">
              <a:off x="3874406" y="2753366"/>
              <a:ext cx="3464410" cy="1151084"/>
            </a:xfrm>
            <a:prstGeom prst="rect">
              <a:avLst/>
            </a:prstGeom>
          </p:spPr>
          <p:txBody>
            <a:bodyPr wrap="none">
              <a:spAutoFit/>
            </a:bodyPr>
            <a:lstStyle/>
            <a:p>
              <a:r>
                <a:rPr lang="zh-CN" altLang="en-US" sz="4000" b="1" dirty="0">
                  <a:solidFill>
                    <a:srgbClr val="37439C"/>
                  </a:solidFill>
                  <a:latin typeface="Bebas" pitchFamily="2" charset="0"/>
                  <a:ea typeface="微软雅黑" panose="020B0503020204020204" pitchFamily="34" charset="-122"/>
                  <a:sym typeface="Bebas" pitchFamily="2" charset="0"/>
                </a:rPr>
                <a:t>工作概述</a:t>
              </a:r>
            </a:p>
            <a:p>
              <a:pPr>
                <a:lnSpc>
                  <a:spcPct val="120000"/>
                </a:lnSpc>
              </a:pPr>
              <a:r>
                <a:rPr lang="zh-CN" altLang="en-US" sz="2400" b="1" dirty="0">
                  <a:solidFill>
                    <a:srgbClr val="37439C"/>
                  </a:solidFill>
                </a:rPr>
                <a:t>Company introduction</a:t>
              </a:r>
            </a:p>
          </p:txBody>
        </p:sp>
        <p:sp>
          <p:nvSpPr>
            <p:cNvPr id="4"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rgbClr val="37439C"/>
                  </a:solidFill>
                  <a:latin typeface="+mn-ea"/>
                </a:rPr>
                <a:t>您的内容打在这里，或者通过复制您的文本后，在此框中选择粘贴并选择只保留文字。您的内容打在这里，您的内容打</a:t>
              </a:r>
            </a:p>
          </p:txBody>
        </p:sp>
      </p:grpSp>
      <p:cxnSp>
        <p:nvCxnSpPr>
          <p:cNvPr id="5" name="2"/>
          <p:cNvCxnSpPr/>
          <p:nvPr/>
        </p:nvCxnSpPr>
        <p:spPr>
          <a:xfrm flipH="1">
            <a:off x="6446370" y="5774077"/>
            <a:ext cx="401068" cy="0"/>
          </a:xfrm>
          <a:prstGeom prst="line">
            <a:avLst/>
          </a:prstGeom>
          <a:ln w="38100" cap="rnd">
            <a:solidFill>
              <a:srgbClr val="37439C"/>
            </a:solidFill>
          </a:ln>
        </p:spPr>
        <p:style>
          <a:lnRef idx="1">
            <a:schemeClr val="accent1"/>
          </a:lnRef>
          <a:fillRef idx="0">
            <a:schemeClr val="accent1"/>
          </a:fillRef>
          <a:effectRef idx="0">
            <a:schemeClr val="accent1"/>
          </a:effectRef>
          <a:fontRef idx="minor">
            <a:schemeClr val="tx1"/>
          </a:fontRef>
        </p:style>
      </p:cxnSp>
      <p:sp>
        <p:nvSpPr>
          <p:cNvPr id="6" name="1"/>
          <p:cNvSpPr/>
          <p:nvPr/>
        </p:nvSpPr>
        <p:spPr>
          <a:xfrm flipH="1">
            <a:off x="6125671" y="3284537"/>
            <a:ext cx="1678665" cy="2830198"/>
          </a:xfrm>
          <a:prstGeom prst="rect">
            <a:avLst/>
          </a:prstGeom>
        </p:spPr>
        <p:txBody>
          <a:bodyPr wrap="none">
            <a:spAutoFit/>
          </a:bodyPr>
          <a:lstStyle/>
          <a:p>
            <a:pPr algn="r">
              <a:lnSpc>
                <a:spcPct val="120000"/>
              </a:lnSpc>
            </a:pPr>
            <a:r>
              <a:rPr lang="en-US" altLang="zh-CN" sz="16600" b="1" dirty="0">
                <a:solidFill>
                  <a:srgbClr val="37439C"/>
                </a:solidFill>
                <a:latin typeface="Agency FB" panose="020B0503020202020204" pitchFamily="34" charset="0"/>
                <a:ea typeface="华文细黑" panose="02010600040101010101" pitchFamily="2" charset="-122"/>
              </a:rPr>
              <a:t>01</a:t>
            </a:r>
            <a:endParaRPr lang="zh-CN" altLang="en-US" sz="9600" b="1" dirty="0">
              <a:solidFill>
                <a:srgbClr val="37439C"/>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6" presetClass="entr" presetSubtype="37"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616011" y="3451766"/>
            <a:ext cx="841221" cy="841331"/>
            <a:chOff x="4219138" y="1290563"/>
            <a:chExt cx="630998" cy="630998"/>
          </a:xfrm>
        </p:grpSpPr>
        <p:sp>
          <p:nvSpPr>
            <p:cNvPr id="8" name="椭圆 7"/>
            <p:cNvSpPr/>
            <p:nvPr/>
          </p:nvSpPr>
          <p:spPr>
            <a:xfrm rot="20170909">
              <a:off x="4219138" y="1290563"/>
              <a:ext cx="630998" cy="630998"/>
            </a:xfrm>
            <a:prstGeom prst="ellipse">
              <a:avLst/>
            </a:prstGeom>
            <a:gradFill flip="none" rotWithShape="1">
              <a:gsLst>
                <a:gs pos="0">
                  <a:schemeClr val="bg1"/>
                </a:gs>
                <a:gs pos="100000">
                  <a:schemeClr val="bg1">
                    <a:lumMod val="85000"/>
                  </a:schemeClr>
                </a:gs>
              </a:gsLst>
              <a:lin ang="18900000" scaled="1"/>
              <a:tileRect/>
            </a:gradFill>
            <a:ln w="12700">
              <a:solidFill>
                <a:schemeClr val="bg1"/>
              </a:solidFill>
            </a:ln>
            <a:effectLst>
              <a:outerShdw blurRad="152400" dist="635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prstClr val="black"/>
                </a:solidFill>
              </a:endParaRPr>
            </a:p>
          </p:txBody>
        </p:sp>
        <p:sp>
          <p:nvSpPr>
            <p:cNvPr id="9" name="Freeform 15"/>
            <p:cNvSpPr>
              <a:spLocks noChangeAspect="1" noEditPoints="1"/>
            </p:cNvSpPr>
            <p:nvPr/>
          </p:nvSpPr>
          <p:spPr bwMode="auto">
            <a:xfrm>
              <a:off x="4353676" y="1474283"/>
              <a:ext cx="361922" cy="263558"/>
            </a:xfrm>
            <a:custGeom>
              <a:avLst/>
              <a:gdLst>
                <a:gd name="T0" fmla="*/ 275 w 326"/>
                <a:gd name="T1" fmla="*/ 25 h 237"/>
                <a:gd name="T2" fmla="*/ 49 w 326"/>
                <a:gd name="T3" fmla="*/ 163 h 237"/>
                <a:gd name="T4" fmla="*/ 162 w 326"/>
                <a:gd name="T5" fmla="*/ 127 h 237"/>
                <a:gd name="T6" fmla="*/ 222 w 326"/>
                <a:gd name="T7" fmla="*/ 134 h 237"/>
                <a:gd name="T8" fmla="*/ 162 w 326"/>
                <a:gd name="T9" fmla="*/ 127 h 237"/>
                <a:gd name="T10" fmla="*/ 162 w 326"/>
                <a:gd name="T11" fmla="*/ 116 h 237"/>
                <a:gd name="T12" fmla="*/ 222 w 326"/>
                <a:gd name="T13" fmla="*/ 108 h 237"/>
                <a:gd name="T14" fmla="*/ 162 w 326"/>
                <a:gd name="T15" fmla="*/ 86 h 237"/>
                <a:gd name="T16" fmla="*/ 263 w 326"/>
                <a:gd name="T17" fmla="*/ 94 h 237"/>
                <a:gd name="T18" fmla="*/ 162 w 326"/>
                <a:gd name="T19" fmla="*/ 86 h 237"/>
                <a:gd name="T20" fmla="*/ 162 w 326"/>
                <a:gd name="T21" fmla="*/ 74 h 237"/>
                <a:gd name="T22" fmla="*/ 263 w 326"/>
                <a:gd name="T23" fmla="*/ 66 h 237"/>
                <a:gd name="T24" fmla="*/ 162 w 326"/>
                <a:gd name="T25" fmla="*/ 45 h 237"/>
                <a:gd name="T26" fmla="*/ 263 w 326"/>
                <a:gd name="T27" fmla="*/ 53 h 237"/>
                <a:gd name="T28" fmla="*/ 162 w 326"/>
                <a:gd name="T29" fmla="*/ 45 h 237"/>
                <a:gd name="T30" fmla="*/ 93 w 326"/>
                <a:gd name="T31" fmla="*/ 43 h 237"/>
                <a:gd name="T32" fmla="*/ 91 w 326"/>
                <a:gd name="T33" fmla="*/ 44 h 237"/>
                <a:gd name="T34" fmla="*/ 90 w 326"/>
                <a:gd name="T35" fmla="*/ 44 h 237"/>
                <a:gd name="T36" fmla="*/ 89 w 326"/>
                <a:gd name="T37" fmla="*/ 45 h 237"/>
                <a:gd name="T38" fmla="*/ 88 w 326"/>
                <a:gd name="T39" fmla="*/ 45 h 237"/>
                <a:gd name="T40" fmla="*/ 88 w 326"/>
                <a:gd name="T41" fmla="*/ 45 h 237"/>
                <a:gd name="T42" fmla="*/ 87 w 326"/>
                <a:gd name="T43" fmla="*/ 46 h 237"/>
                <a:gd name="T44" fmla="*/ 87 w 326"/>
                <a:gd name="T45" fmla="*/ 46 h 237"/>
                <a:gd name="T46" fmla="*/ 86 w 326"/>
                <a:gd name="T47" fmla="*/ 47 h 237"/>
                <a:gd name="T48" fmla="*/ 85 w 326"/>
                <a:gd name="T49" fmla="*/ 47 h 237"/>
                <a:gd name="T50" fmla="*/ 85 w 326"/>
                <a:gd name="T51" fmla="*/ 47 h 237"/>
                <a:gd name="T52" fmla="*/ 84 w 326"/>
                <a:gd name="T53" fmla="*/ 48 h 237"/>
                <a:gd name="T54" fmla="*/ 84 w 326"/>
                <a:gd name="T55" fmla="*/ 48 h 237"/>
                <a:gd name="T56" fmla="*/ 83 w 326"/>
                <a:gd name="T57" fmla="*/ 49 h 237"/>
                <a:gd name="T58" fmla="*/ 83 w 326"/>
                <a:gd name="T59" fmla="*/ 49 h 237"/>
                <a:gd name="T60" fmla="*/ 82 w 326"/>
                <a:gd name="T61" fmla="*/ 50 h 237"/>
                <a:gd name="T62" fmla="*/ 82 w 326"/>
                <a:gd name="T63" fmla="*/ 50 h 237"/>
                <a:gd name="T64" fmla="*/ 72 w 326"/>
                <a:gd name="T65" fmla="*/ 69 h 237"/>
                <a:gd name="T66" fmla="*/ 144 w 326"/>
                <a:gd name="T67" fmla="*/ 105 h 237"/>
                <a:gd name="T68" fmla="*/ 93 w 326"/>
                <a:gd name="T69" fmla="*/ 43 h 237"/>
                <a:gd name="T70" fmla="*/ 80 w 326"/>
                <a:gd name="T71" fmla="*/ 69 h 237"/>
                <a:gd name="T72" fmla="*/ 106 w 326"/>
                <a:gd name="T73" fmla="*/ 102 h 237"/>
                <a:gd name="T74" fmla="*/ 132 w 326"/>
                <a:gd name="T75" fmla="*/ 71 h 237"/>
                <a:gd name="T76" fmla="*/ 113 w 326"/>
                <a:gd name="T77" fmla="*/ 64 h 237"/>
                <a:gd name="T78" fmla="*/ 109 w 326"/>
                <a:gd name="T79" fmla="*/ 72 h 237"/>
                <a:gd name="T80" fmla="*/ 106 w 326"/>
                <a:gd name="T81" fmla="*/ 72 h 237"/>
                <a:gd name="T82" fmla="*/ 116 w 326"/>
                <a:gd name="T83" fmla="*/ 77 h 237"/>
                <a:gd name="T84" fmla="*/ 116 w 326"/>
                <a:gd name="T85" fmla="*/ 84 h 237"/>
                <a:gd name="T86" fmla="*/ 116 w 326"/>
                <a:gd name="T87" fmla="*/ 77 h 237"/>
                <a:gd name="T88" fmla="*/ 91 w 326"/>
                <a:gd name="T89" fmla="*/ 81 h 237"/>
                <a:gd name="T90" fmla="*/ 98 w 326"/>
                <a:gd name="T91" fmla="*/ 81 h 237"/>
                <a:gd name="T92" fmla="*/ 148 w 326"/>
                <a:gd name="T93" fmla="*/ 149 h 237"/>
                <a:gd name="T94" fmla="*/ 93 w 326"/>
                <a:gd name="T95" fmla="*/ 142 h 237"/>
                <a:gd name="T96" fmla="*/ 63 w 326"/>
                <a:gd name="T97" fmla="*/ 149 h 237"/>
                <a:gd name="T98" fmla="*/ 145 w 326"/>
                <a:gd name="T99" fmla="*/ 199 h 237"/>
                <a:gd name="T100" fmla="*/ 191 w 326"/>
                <a:gd name="T101" fmla="*/ 219 h 237"/>
                <a:gd name="T102" fmla="*/ 145 w 326"/>
                <a:gd name="T103" fmla="*/ 199 h 237"/>
                <a:gd name="T104" fmla="*/ 26 w 326"/>
                <a:gd name="T105" fmla="*/ 24 h 237"/>
                <a:gd name="T106" fmla="*/ 43 w 326"/>
                <a:gd name="T107" fmla="*/ 182 h 237"/>
                <a:gd name="T108" fmla="*/ 0 w 326"/>
                <a:gd name="T109" fmla="*/ 216 h 237"/>
                <a:gd name="T110" fmla="*/ 326 w 326"/>
                <a:gd name="T111" fmla="*/ 237 h 237"/>
                <a:gd name="T112" fmla="*/ 279 w 326"/>
                <a:gd name="T113" fmla="*/ 182 h 237"/>
                <a:gd name="T114" fmla="*/ 298 w 326"/>
                <a:gd name="T115" fmla="*/ 24 h 237"/>
                <a:gd name="T116" fmla="*/ 50 w 326"/>
                <a:gd name="T1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37">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0" name="组合 9"/>
          <p:cNvGrpSpPr/>
          <p:nvPr/>
        </p:nvGrpSpPr>
        <p:grpSpPr>
          <a:xfrm>
            <a:off x="4446897" y="2305023"/>
            <a:ext cx="3180282" cy="3170365"/>
            <a:chOff x="-528654" y="1728767"/>
            <a:chExt cx="2385522" cy="2377774"/>
          </a:xfrm>
        </p:grpSpPr>
        <p:grpSp>
          <p:nvGrpSpPr>
            <p:cNvPr id="11" name="组合 10"/>
            <p:cNvGrpSpPr/>
            <p:nvPr/>
          </p:nvGrpSpPr>
          <p:grpSpPr>
            <a:xfrm rot="2700000">
              <a:off x="-528653" y="1728766"/>
              <a:ext cx="2376264" cy="2376265"/>
              <a:chOff x="6336196" y="1009196"/>
              <a:chExt cx="2376264" cy="2376265"/>
            </a:xfrm>
            <a:effectLst>
              <a:outerShdw blurRad="50800" dist="38100" dir="2700000" algn="tl" rotWithShape="0">
                <a:prstClr val="black">
                  <a:alpha val="40000"/>
                </a:prstClr>
              </a:outerShdw>
            </a:effectLst>
          </p:grpSpPr>
          <p:sp>
            <p:nvSpPr>
              <p:cNvPr id="13" name="矩形 28"/>
              <p:cNvSpPr/>
              <p:nvPr/>
            </p:nvSpPr>
            <p:spPr>
              <a:xfrm>
                <a:off x="6336196" y="1009196"/>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28"/>
              <p:cNvSpPr/>
              <p:nvPr/>
            </p:nvSpPr>
            <p:spPr>
              <a:xfrm rot="5400000">
                <a:off x="7069568" y="1742569"/>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8"/>
              <p:cNvSpPr/>
              <p:nvPr/>
            </p:nvSpPr>
            <p:spPr>
              <a:xfrm rot="10800000">
                <a:off x="6336196" y="2475942"/>
                <a:ext cx="2376264" cy="909519"/>
              </a:xfrm>
              <a:custGeom>
                <a:avLst/>
                <a:gdLst/>
                <a:ahLst/>
                <a:cxnLst/>
                <a:rect l="l" t="t" r="r" b="b"/>
                <a:pathLst>
                  <a:path w="2376264" h="909519">
                    <a:moveTo>
                      <a:pt x="0" y="0"/>
                    </a:moveTo>
                    <a:lnTo>
                      <a:pt x="2376264" y="0"/>
                    </a:lnTo>
                    <a:lnTo>
                      <a:pt x="2376264" y="478604"/>
                    </a:lnTo>
                    <a:lnTo>
                      <a:pt x="0" y="9095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28"/>
              <p:cNvSpPr/>
              <p:nvPr/>
            </p:nvSpPr>
            <p:spPr>
              <a:xfrm rot="16200000">
                <a:off x="6004442" y="2131982"/>
                <a:ext cx="1573033" cy="909519"/>
              </a:xfrm>
              <a:custGeom>
                <a:avLst/>
                <a:gdLst/>
                <a:ahLst/>
                <a:cxnLst/>
                <a:rect l="l" t="t" r="r" b="b"/>
                <a:pathLst>
                  <a:path w="1567916" h="909519">
                    <a:moveTo>
                      <a:pt x="1567916" y="625191"/>
                    </a:moveTo>
                    <a:lnTo>
                      <a:pt x="0" y="909519"/>
                    </a:lnTo>
                    <a:lnTo>
                      <a:pt x="0" y="0"/>
                    </a:lnTo>
                    <a:lnTo>
                      <a:pt x="145454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28"/>
            <p:cNvSpPr/>
            <p:nvPr/>
          </p:nvSpPr>
          <p:spPr>
            <a:xfrm rot="18900000">
              <a:off x="-523670" y="1730277"/>
              <a:ext cx="2380538" cy="2376264"/>
            </a:xfrm>
            <a:custGeom>
              <a:avLst/>
              <a:gdLst/>
              <a:ahLst/>
              <a:cxnLst/>
              <a:rect l="l" t="t" r="r" b="b"/>
              <a:pathLst>
                <a:path w="2376265" h="2376264">
                  <a:moveTo>
                    <a:pt x="2376265" y="0"/>
                  </a:moveTo>
                  <a:lnTo>
                    <a:pt x="2376265" y="372782"/>
                  </a:lnTo>
                  <a:cubicBezTo>
                    <a:pt x="1821234" y="149689"/>
                    <a:pt x="1162567" y="263121"/>
                    <a:pt x="712844" y="712843"/>
                  </a:cubicBezTo>
                  <a:cubicBezTo>
                    <a:pt x="686016" y="739672"/>
                    <a:pt x="660384" y="767244"/>
                    <a:pt x="637179" y="796557"/>
                  </a:cubicBezTo>
                  <a:lnTo>
                    <a:pt x="623501" y="799029"/>
                  </a:lnTo>
                  <a:lnTo>
                    <a:pt x="625413" y="809573"/>
                  </a:lnTo>
                  <a:cubicBezTo>
                    <a:pt x="249067" y="1252985"/>
                    <a:pt x="165070" y="1859543"/>
                    <a:pt x="372783" y="2376264"/>
                  </a:cubicBezTo>
                  <a:lnTo>
                    <a:pt x="0" y="2376264"/>
                  </a:lnTo>
                  <a:lnTo>
                    <a:pt x="0" y="0"/>
                  </a:lnTo>
                  <a:lnTo>
                    <a:pt x="478604" y="0"/>
                  </a:lnTo>
                  <a:lnTo>
                    <a:pt x="478605" y="3"/>
                  </a:lnTo>
                  <a:lnTo>
                    <a:pt x="1466747" y="3"/>
                  </a:lnTo>
                  <a:lnTo>
                    <a:pt x="1466746" y="0"/>
                  </a:ln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矩形 16"/>
          <p:cNvSpPr/>
          <p:nvPr/>
        </p:nvSpPr>
        <p:spPr>
          <a:xfrm>
            <a:off x="5701817" y="2086849"/>
            <a:ext cx="622311" cy="615553"/>
          </a:xfrm>
          <a:prstGeom prst="rect">
            <a:avLst/>
          </a:prstGeom>
          <a:effectLst>
            <a:outerShdw blurRad="25400" dist="25400" dir="2700000" algn="tl" rotWithShape="0">
              <a:prstClr val="black">
                <a:alpha val="40000"/>
              </a:prstClr>
            </a:outerShdw>
          </a:effectLst>
        </p:spPr>
        <p:txBody>
          <a:bodyPr wrap="none" lIns="121908" tIns="60954" rIns="121908" bIns="60954">
            <a:spAutoFit/>
          </a:bodyPr>
          <a:lstStyle/>
          <a:p>
            <a:pPr defTabSz="1219200">
              <a:defRPr/>
            </a:pPr>
            <a:r>
              <a:rPr lang="en-US" altLang="zh-CN" sz="3200" kern="0" dirty="0">
                <a:solidFill>
                  <a:sysClr val="window" lastClr="FFFFFF"/>
                </a:solidFill>
                <a:latin typeface="Impact" panose="020B0806030902050204" pitchFamily="34" charset="0"/>
                <a:ea typeface="微软雅黑" panose="020B0503020204020204" pitchFamily="34" charset="-122"/>
              </a:rPr>
              <a:t>01</a:t>
            </a:r>
            <a:endParaRPr lang="zh-CN" altLang="en-US" sz="3200" kern="0" dirty="0">
              <a:solidFill>
                <a:sysClr val="window" lastClr="FFFFFF"/>
              </a:solidFill>
              <a:latin typeface="Impact" panose="020B0806030902050204" pitchFamily="34" charset="0"/>
              <a:ea typeface="微软雅黑" panose="020B0503020204020204" pitchFamily="34" charset="-122"/>
            </a:endParaRPr>
          </a:p>
        </p:txBody>
      </p:sp>
      <p:cxnSp>
        <p:nvCxnSpPr>
          <p:cNvPr id="18" name="直接连接符 17"/>
          <p:cNvCxnSpPr/>
          <p:nvPr/>
        </p:nvCxnSpPr>
        <p:spPr>
          <a:xfrm flipH="1">
            <a:off x="3696047" y="2320268"/>
            <a:ext cx="1276390"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816376" y="2025291"/>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0" name="矩形 19"/>
          <p:cNvSpPr/>
          <p:nvPr/>
        </p:nvSpPr>
        <p:spPr>
          <a:xfrm>
            <a:off x="4170025" y="3581421"/>
            <a:ext cx="671465" cy="615553"/>
          </a:xfrm>
          <a:prstGeom prst="rect">
            <a:avLst/>
          </a:prstGeom>
          <a:effectLst>
            <a:outerShdw blurRad="25400" dist="25400" dir="2700000" algn="tl" rotWithShape="0">
              <a:prstClr val="black">
                <a:alpha val="40000"/>
              </a:prstClr>
            </a:outerShdw>
          </a:effectLst>
        </p:spPr>
        <p:txBody>
          <a:bodyPr wrap="none" lIns="121908" tIns="60954" rIns="121908" bIns="60954">
            <a:spAutoFit/>
          </a:bodyPr>
          <a:lstStyle/>
          <a:p>
            <a:pPr defTabSz="1219200">
              <a:defRPr/>
            </a:pPr>
            <a:r>
              <a:rPr lang="en-US" altLang="zh-CN" sz="3200" kern="0" dirty="0">
                <a:solidFill>
                  <a:sysClr val="window" lastClr="FFFFFF"/>
                </a:solidFill>
                <a:latin typeface="Impact" panose="020B0806030902050204" pitchFamily="34" charset="0"/>
                <a:ea typeface="微软雅黑" panose="020B0503020204020204" pitchFamily="34" charset="-122"/>
              </a:rPr>
              <a:t>02</a:t>
            </a:r>
            <a:endParaRPr lang="zh-CN" altLang="en-US" sz="3200" kern="0" dirty="0">
              <a:solidFill>
                <a:sysClr val="window" lastClr="FFFFFF"/>
              </a:solidFill>
              <a:latin typeface="Impact" panose="020B0806030902050204" pitchFamily="34" charset="0"/>
              <a:ea typeface="微软雅黑" panose="020B0503020204020204" pitchFamily="34" charset="-122"/>
            </a:endParaRPr>
          </a:p>
        </p:txBody>
      </p:sp>
      <p:cxnSp>
        <p:nvCxnSpPr>
          <p:cNvPr id="21" name="直接连接符 20"/>
          <p:cNvCxnSpPr/>
          <p:nvPr/>
        </p:nvCxnSpPr>
        <p:spPr>
          <a:xfrm flipH="1">
            <a:off x="3696047" y="4427149"/>
            <a:ext cx="524418"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816376" y="4068891"/>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3" name="矩形 22"/>
          <p:cNvSpPr/>
          <p:nvPr/>
        </p:nvSpPr>
        <p:spPr>
          <a:xfrm>
            <a:off x="5652663" y="5061183"/>
            <a:ext cx="684287" cy="615553"/>
          </a:xfrm>
          <a:prstGeom prst="rect">
            <a:avLst/>
          </a:prstGeom>
          <a:effectLst>
            <a:outerShdw blurRad="25400" dist="25400" dir="2700000" algn="tl" rotWithShape="0">
              <a:prstClr val="black">
                <a:alpha val="40000"/>
              </a:prstClr>
            </a:outerShdw>
          </a:effectLst>
        </p:spPr>
        <p:txBody>
          <a:bodyPr wrap="none" lIns="121908" tIns="60954" rIns="121908" bIns="60954">
            <a:spAutoFit/>
          </a:bodyPr>
          <a:lstStyle/>
          <a:p>
            <a:pPr defTabSz="1219200">
              <a:defRPr/>
            </a:pPr>
            <a:r>
              <a:rPr lang="en-US" altLang="zh-CN" sz="3200" kern="0" dirty="0">
                <a:solidFill>
                  <a:sysClr val="window" lastClr="FFFFFF"/>
                </a:solidFill>
                <a:latin typeface="Impact" panose="020B0806030902050204" pitchFamily="34" charset="0"/>
                <a:ea typeface="微软雅黑" panose="020B0503020204020204" pitchFamily="34" charset="-122"/>
              </a:rPr>
              <a:t>03</a:t>
            </a:r>
            <a:endParaRPr lang="zh-CN" altLang="en-US" sz="3200" kern="0" dirty="0">
              <a:solidFill>
                <a:sysClr val="window" lastClr="FFFFFF"/>
              </a:solidFill>
              <a:latin typeface="Impact" panose="020B0806030902050204" pitchFamily="34" charset="0"/>
              <a:ea typeface="微软雅黑" panose="020B0503020204020204" pitchFamily="34" charset="-122"/>
            </a:endParaRPr>
          </a:p>
        </p:txBody>
      </p:sp>
      <p:cxnSp>
        <p:nvCxnSpPr>
          <p:cNvPr id="24" name="直接连接符 23"/>
          <p:cNvCxnSpPr/>
          <p:nvPr/>
        </p:nvCxnSpPr>
        <p:spPr>
          <a:xfrm flipH="1">
            <a:off x="7027569" y="5541235"/>
            <a:ext cx="1276390"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495955" y="5171903"/>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26" name="矩形 25"/>
          <p:cNvSpPr/>
          <p:nvPr/>
        </p:nvSpPr>
        <p:spPr>
          <a:xfrm>
            <a:off x="7323620" y="3564913"/>
            <a:ext cx="671465" cy="615553"/>
          </a:xfrm>
          <a:prstGeom prst="rect">
            <a:avLst/>
          </a:prstGeom>
          <a:effectLst>
            <a:outerShdw blurRad="25400" dist="25400" dir="2700000" algn="tl" rotWithShape="0">
              <a:prstClr val="black">
                <a:alpha val="40000"/>
              </a:prstClr>
            </a:outerShdw>
          </a:effectLst>
        </p:spPr>
        <p:txBody>
          <a:bodyPr wrap="none" lIns="121908" tIns="60954" rIns="121908" bIns="60954">
            <a:spAutoFit/>
          </a:bodyPr>
          <a:lstStyle/>
          <a:p>
            <a:pPr defTabSz="1219200">
              <a:defRPr/>
            </a:pPr>
            <a:r>
              <a:rPr lang="en-US" altLang="zh-CN" sz="3200" kern="0" dirty="0">
                <a:solidFill>
                  <a:sysClr val="window" lastClr="FFFFFF"/>
                </a:solidFill>
                <a:latin typeface="Impact" panose="020B0806030902050204" pitchFamily="34" charset="0"/>
                <a:ea typeface="微软雅黑" panose="020B0503020204020204" pitchFamily="34" charset="-122"/>
              </a:rPr>
              <a:t>04</a:t>
            </a:r>
            <a:endParaRPr lang="zh-CN" altLang="en-US" sz="3200" kern="0" dirty="0">
              <a:solidFill>
                <a:sysClr val="window" lastClr="FFFFFF"/>
              </a:solidFill>
              <a:latin typeface="Impact" panose="020B0806030902050204" pitchFamily="34" charset="0"/>
              <a:ea typeface="微软雅黑" panose="020B0503020204020204" pitchFamily="34" charset="-122"/>
            </a:endParaRPr>
          </a:p>
        </p:txBody>
      </p:sp>
      <p:cxnSp>
        <p:nvCxnSpPr>
          <p:cNvPr id="27" name="直接连接符 26"/>
          <p:cNvCxnSpPr/>
          <p:nvPr/>
        </p:nvCxnSpPr>
        <p:spPr>
          <a:xfrm flipH="1">
            <a:off x="7779541" y="3197765"/>
            <a:ext cx="524418" cy="0"/>
          </a:xfrm>
          <a:prstGeom prst="line">
            <a:avLst/>
          </a:prstGeom>
          <a:ln>
            <a:solidFill>
              <a:schemeClr val="tx1">
                <a:lumMod val="50000"/>
                <a:lumOff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8495955" y="2852936"/>
            <a:ext cx="2687674" cy="738664"/>
          </a:xfrm>
          <a:prstGeom prst="rect">
            <a:avLst/>
          </a:prstGeom>
        </p:spPr>
        <p:txBody>
          <a:bodyPr wrap="square" lIns="121908" tIns="60954" rIns="121908" bIns="60954">
            <a:spAutoFit/>
          </a:bodyPr>
          <a:lstStyle/>
          <a:p>
            <a:pPr algn="just">
              <a:lnSpc>
                <a:spcPts val="1600"/>
              </a:lnSpc>
            </a:pPr>
            <a:r>
              <a:rPr lang="zh-CN" altLang="en-US" sz="13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10"/>
                                            </p:tgtEl>
                                            <p:attrNameLst>
                                              <p:attrName>r</p:attrName>
                                            </p:attrNameLst>
                                          </p:cBhvr>
                                        </p:animRo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 fill="hold"/>
                                            <p:tgtEl>
                                              <p:spTgt spid="6"/>
                                            </p:tgtEl>
                                            <p:attrNameLst>
                                              <p:attrName>ppt_w</p:attrName>
                                            </p:attrNameLst>
                                          </p:cBhvr>
                                          <p:tavLst>
                                            <p:tav tm="0">
                                              <p:val>
                                                <p:fltVal val="0"/>
                                              </p:val>
                                            </p:tav>
                                            <p:tav tm="100000">
                                              <p:val>
                                                <p:strVal val="#ppt_w"/>
                                              </p:val>
                                            </p:tav>
                                          </p:tavLst>
                                        </p:anim>
                                        <p:anim calcmode="lin" valueType="num">
                                          <p:cBhvr>
                                            <p:cTn id="15" dur="200" fill="hold"/>
                                            <p:tgtEl>
                                              <p:spTgt spid="6"/>
                                            </p:tgtEl>
                                            <p:attrNameLst>
                                              <p:attrName>ppt_h</p:attrName>
                                            </p:attrNameLst>
                                          </p:cBhvr>
                                          <p:tavLst>
                                            <p:tav tm="0">
                                              <p:val>
                                                <p:fltVal val="0"/>
                                              </p:val>
                                            </p:tav>
                                            <p:tav tm="100000">
                                              <p:val>
                                                <p:strVal val="#ppt_h"/>
                                              </p:val>
                                            </p:tav>
                                          </p:tavLst>
                                        </p:anim>
                                        <p:animEffect transition="in" filter="fade">
                                          <p:cBhvr>
                                            <p:cTn id="16" dur="200"/>
                                            <p:tgtEl>
                                              <p:spTgt spid="6"/>
                                            </p:tgtEl>
                                          </p:cBhvr>
                                        </p:animEffect>
                                      </p:childTnLst>
                                    </p:cTn>
                                  </p:par>
                                  <p:par>
                                    <p:cTn id="17" presetID="6" presetClass="emph" presetSubtype="0" autoRev="1" fill="hold" nodeType="withEffect">
                                      <p:stCondLst>
                                        <p:cond delay="150"/>
                                      </p:stCondLst>
                                      <p:childTnLst>
                                        <p:animScale>
                                          <p:cBhvr>
                                            <p:cTn id="18" dur="100" fill="hold"/>
                                            <p:tgtEl>
                                              <p:spTgt spid="6"/>
                                            </p:tgtEl>
                                          </p:cBhvr>
                                          <p:by x="130000" y="130000"/>
                                        </p:animScale>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200" fill="hold"/>
                                            <p:tgtEl>
                                              <p:spTgt spid="17"/>
                                            </p:tgtEl>
                                            <p:attrNameLst>
                                              <p:attrName>ppt_w</p:attrName>
                                            </p:attrNameLst>
                                          </p:cBhvr>
                                          <p:tavLst>
                                            <p:tav tm="0">
                                              <p:val>
                                                <p:fltVal val="0"/>
                                              </p:val>
                                            </p:tav>
                                            <p:tav tm="100000">
                                              <p:val>
                                                <p:strVal val="#ppt_w"/>
                                              </p:val>
                                            </p:tav>
                                          </p:tavLst>
                                        </p:anim>
                                        <p:anim calcmode="lin" valueType="num">
                                          <p:cBhvr>
                                            <p:cTn id="23" dur="200" fill="hold"/>
                                            <p:tgtEl>
                                              <p:spTgt spid="17"/>
                                            </p:tgtEl>
                                            <p:attrNameLst>
                                              <p:attrName>ppt_h</p:attrName>
                                            </p:attrNameLst>
                                          </p:cBhvr>
                                          <p:tavLst>
                                            <p:tav tm="0">
                                              <p:val>
                                                <p:fltVal val="0"/>
                                              </p:val>
                                            </p:tav>
                                            <p:tav tm="100000">
                                              <p:val>
                                                <p:strVal val="#ppt_h"/>
                                              </p:val>
                                            </p:tav>
                                          </p:tavLst>
                                        </p:anim>
                                        <p:animEffect transition="in" filter="fade">
                                          <p:cBhvr>
                                            <p:cTn id="24" dur="200"/>
                                            <p:tgtEl>
                                              <p:spTgt spid="17"/>
                                            </p:tgtEl>
                                          </p:cBhvr>
                                        </p:animEffect>
                                      </p:childTnLst>
                                    </p:cTn>
                                  </p:par>
                                  <p:par>
                                    <p:cTn id="25" presetID="6" presetClass="emph" presetSubtype="0" autoRev="1" fill="hold" grpId="1" nodeType="withEffect">
                                      <p:stCondLst>
                                        <p:cond delay="150"/>
                                      </p:stCondLst>
                                      <p:childTnLst>
                                        <p:animScale>
                                          <p:cBhvr>
                                            <p:cTn id="26" dur="100" fill="hold"/>
                                            <p:tgtEl>
                                              <p:spTgt spid="17"/>
                                            </p:tgtEl>
                                          </p:cBhvr>
                                          <p:by x="130000" y="130000"/>
                                        </p:animScale>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childTnLst>
                              </p:cTn>
                            </p:par>
                            <p:par>
                              <p:cTn id="31" fill="hold">
                                <p:stCondLst>
                                  <p:cond delay="2000"/>
                                </p:stCondLst>
                                <p:childTnLst>
                                  <p:par>
                                    <p:cTn id="32" presetID="2" presetClass="entr" presetSubtype="2" fill="hold" grpId="0" nodeType="afterEffect" p14:presetBounceEnd="56000">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14:bounceEnd="56000">
                                          <p:cBhvr additive="base">
                                            <p:cTn id="34" dur="300" fill="hold"/>
                                            <p:tgtEl>
                                              <p:spTgt spid="19"/>
                                            </p:tgtEl>
                                            <p:attrNameLst>
                                              <p:attrName>ppt_x</p:attrName>
                                            </p:attrNameLst>
                                          </p:cBhvr>
                                          <p:tavLst>
                                            <p:tav tm="0">
                                              <p:val>
                                                <p:strVal val="1+#ppt_w/2"/>
                                              </p:val>
                                            </p:tav>
                                            <p:tav tm="100000">
                                              <p:val>
                                                <p:strVal val="#ppt_x"/>
                                              </p:val>
                                            </p:tav>
                                          </p:tavLst>
                                        </p:anim>
                                        <p:anim calcmode="lin" valueType="num" p14:bounceEnd="56000">
                                          <p:cBhvr additive="base">
                                            <p:cTn id="35" dur="3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200" fill="hold"/>
                                            <p:tgtEl>
                                              <p:spTgt spid="20"/>
                                            </p:tgtEl>
                                            <p:attrNameLst>
                                              <p:attrName>ppt_w</p:attrName>
                                            </p:attrNameLst>
                                          </p:cBhvr>
                                          <p:tavLst>
                                            <p:tav tm="0">
                                              <p:val>
                                                <p:fltVal val="0"/>
                                              </p:val>
                                            </p:tav>
                                            <p:tav tm="100000">
                                              <p:val>
                                                <p:strVal val="#ppt_w"/>
                                              </p:val>
                                            </p:tav>
                                          </p:tavLst>
                                        </p:anim>
                                        <p:anim calcmode="lin" valueType="num">
                                          <p:cBhvr>
                                            <p:cTn id="40" dur="200" fill="hold"/>
                                            <p:tgtEl>
                                              <p:spTgt spid="20"/>
                                            </p:tgtEl>
                                            <p:attrNameLst>
                                              <p:attrName>ppt_h</p:attrName>
                                            </p:attrNameLst>
                                          </p:cBhvr>
                                          <p:tavLst>
                                            <p:tav tm="0">
                                              <p:val>
                                                <p:fltVal val="0"/>
                                              </p:val>
                                            </p:tav>
                                            <p:tav tm="100000">
                                              <p:val>
                                                <p:strVal val="#ppt_h"/>
                                              </p:val>
                                            </p:tav>
                                          </p:tavLst>
                                        </p:anim>
                                        <p:animEffect transition="in" filter="fade">
                                          <p:cBhvr>
                                            <p:cTn id="41" dur="200"/>
                                            <p:tgtEl>
                                              <p:spTgt spid="20"/>
                                            </p:tgtEl>
                                          </p:cBhvr>
                                        </p:animEffect>
                                      </p:childTnLst>
                                    </p:cTn>
                                  </p:par>
                                  <p:par>
                                    <p:cTn id="42" presetID="6" presetClass="emph" presetSubtype="0" autoRev="1" fill="hold" grpId="1" nodeType="withEffect">
                                      <p:stCondLst>
                                        <p:cond delay="150"/>
                                      </p:stCondLst>
                                      <p:childTnLst>
                                        <p:animScale>
                                          <p:cBhvr>
                                            <p:cTn id="43" dur="100" fill="hold"/>
                                            <p:tgtEl>
                                              <p:spTgt spid="20"/>
                                            </p:tgtEl>
                                          </p:cBhvr>
                                          <p:by x="130000" y="130000"/>
                                        </p:animScale>
                                      </p:childTnLst>
                                    </p:cTn>
                                  </p:par>
                                </p:childTnLst>
                              </p:cTn>
                            </p:par>
                            <p:par>
                              <p:cTn id="44" fill="hold">
                                <p:stCondLst>
                                  <p:cond delay="3000"/>
                                </p:stCondLst>
                                <p:childTnLst>
                                  <p:par>
                                    <p:cTn id="45" presetID="22" presetClass="entr" presetSubtype="2"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childTnLst>
                              </p:cTn>
                            </p:par>
                            <p:par>
                              <p:cTn id="48" fill="hold">
                                <p:stCondLst>
                                  <p:cond delay="3500"/>
                                </p:stCondLst>
                                <p:childTnLst>
                                  <p:par>
                                    <p:cTn id="49" presetID="2" presetClass="entr" presetSubtype="2" fill="hold" grpId="0" nodeType="afterEffect" p14:presetBounceEnd="56000">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14:bounceEnd="56000">
                                          <p:cBhvr additive="base">
                                            <p:cTn id="51" dur="300" fill="hold"/>
                                            <p:tgtEl>
                                              <p:spTgt spid="22"/>
                                            </p:tgtEl>
                                            <p:attrNameLst>
                                              <p:attrName>ppt_x</p:attrName>
                                            </p:attrNameLst>
                                          </p:cBhvr>
                                          <p:tavLst>
                                            <p:tav tm="0">
                                              <p:val>
                                                <p:strVal val="1+#ppt_w/2"/>
                                              </p:val>
                                            </p:tav>
                                            <p:tav tm="100000">
                                              <p:val>
                                                <p:strVal val="#ppt_x"/>
                                              </p:val>
                                            </p:tav>
                                          </p:tavLst>
                                        </p:anim>
                                        <p:anim calcmode="lin" valueType="num" p14:bounceEnd="56000">
                                          <p:cBhvr additive="base">
                                            <p:cTn id="52" dur="3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200" fill="hold"/>
                                            <p:tgtEl>
                                              <p:spTgt spid="23"/>
                                            </p:tgtEl>
                                            <p:attrNameLst>
                                              <p:attrName>ppt_w</p:attrName>
                                            </p:attrNameLst>
                                          </p:cBhvr>
                                          <p:tavLst>
                                            <p:tav tm="0">
                                              <p:val>
                                                <p:fltVal val="0"/>
                                              </p:val>
                                            </p:tav>
                                            <p:tav tm="100000">
                                              <p:val>
                                                <p:strVal val="#ppt_w"/>
                                              </p:val>
                                            </p:tav>
                                          </p:tavLst>
                                        </p:anim>
                                        <p:anim calcmode="lin" valueType="num">
                                          <p:cBhvr>
                                            <p:cTn id="57" dur="200" fill="hold"/>
                                            <p:tgtEl>
                                              <p:spTgt spid="23"/>
                                            </p:tgtEl>
                                            <p:attrNameLst>
                                              <p:attrName>ppt_h</p:attrName>
                                            </p:attrNameLst>
                                          </p:cBhvr>
                                          <p:tavLst>
                                            <p:tav tm="0">
                                              <p:val>
                                                <p:fltVal val="0"/>
                                              </p:val>
                                            </p:tav>
                                            <p:tav tm="100000">
                                              <p:val>
                                                <p:strVal val="#ppt_h"/>
                                              </p:val>
                                            </p:tav>
                                          </p:tavLst>
                                        </p:anim>
                                        <p:animEffect transition="in" filter="fade">
                                          <p:cBhvr>
                                            <p:cTn id="58" dur="200"/>
                                            <p:tgtEl>
                                              <p:spTgt spid="23"/>
                                            </p:tgtEl>
                                          </p:cBhvr>
                                        </p:animEffect>
                                      </p:childTnLst>
                                    </p:cTn>
                                  </p:par>
                                  <p:par>
                                    <p:cTn id="59" presetID="6" presetClass="emph" presetSubtype="0" autoRev="1" fill="hold" grpId="1" nodeType="withEffect">
                                      <p:stCondLst>
                                        <p:cond delay="150"/>
                                      </p:stCondLst>
                                      <p:childTnLst>
                                        <p:animScale>
                                          <p:cBhvr>
                                            <p:cTn id="60" dur="100" fill="hold"/>
                                            <p:tgtEl>
                                              <p:spTgt spid="23"/>
                                            </p:tgtEl>
                                          </p:cBhvr>
                                          <p:by x="130000" y="130000"/>
                                        </p:animScale>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par>
                              <p:cTn id="65" fill="hold">
                                <p:stCondLst>
                                  <p:cond delay="5000"/>
                                </p:stCondLst>
                                <p:childTnLst>
                                  <p:par>
                                    <p:cTn id="66" presetID="2" presetClass="entr" presetSubtype="8" fill="hold" grpId="0" nodeType="afterEffect" p14:presetBounceEnd="56000">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14:bounceEnd="56000">
                                          <p:cBhvr additive="base">
                                            <p:cTn id="68" dur="300" fill="hold"/>
                                            <p:tgtEl>
                                              <p:spTgt spid="25"/>
                                            </p:tgtEl>
                                            <p:attrNameLst>
                                              <p:attrName>ppt_x</p:attrName>
                                            </p:attrNameLst>
                                          </p:cBhvr>
                                          <p:tavLst>
                                            <p:tav tm="0">
                                              <p:val>
                                                <p:strVal val="0-#ppt_w/2"/>
                                              </p:val>
                                            </p:tav>
                                            <p:tav tm="100000">
                                              <p:val>
                                                <p:strVal val="#ppt_x"/>
                                              </p:val>
                                            </p:tav>
                                          </p:tavLst>
                                        </p:anim>
                                        <p:anim calcmode="lin" valueType="num" p14:bounceEnd="56000">
                                          <p:cBhvr additive="base">
                                            <p:cTn id="69" dur="300" fill="hold"/>
                                            <p:tgtEl>
                                              <p:spTgt spid="25"/>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200" fill="hold"/>
                                            <p:tgtEl>
                                              <p:spTgt spid="26"/>
                                            </p:tgtEl>
                                            <p:attrNameLst>
                                              <p:attrName>ppt_w</p:attrName>
                                            </p:attrNameLst>
                                          </p:cBhvr>
                                          <p:tavLst>
                                            <p:tav tm="0">
                                              <p:val>
                                                <p:fltVal val="0"/>
                                              </p:val>
                                            </p:tav>
                                            <p:tav tm="100000">
                                              <p:val>
                                                <p:strVal val="#ppt_w"/>
                                              </p:val>
                                            </p:tav>
                                          </p:tavLst>
                                        </p:anim>
                                        <p:anim calcmode="lin" valueType="num">
                                          <p:cBhvr>
                                            <p:cTn id="74" dur="200" fill="hold"/>
                                            <p:tgtEl>
                                              <p:spTgt spid="26"/>
                                            </p:tgtEl>
                                            <p:attrNameLst>
                                              <p:attrName>ppt_h</p:attrName>
                                            </p:attrNameLst>
                                          </p:cBhvr>
                                          <p:tavLst>
                                            <p:tav tm="0">
                                              <p:val>
                                                <p:fltVal val="0"/>
                                              </p:val>
                                            </p:tav>
                                            <p:tav tm="100000">
                                              <p:val>
                                                <p:strVal val="#ppt_h"/>
                                              </p:val>
                                            </p:tav>
                                          </p:tavLst>
                                        </p:anim>
                                        <p:animEffect transition="in" filter="fade">
                                          <p:cBhvr>
                                            <p:cTn id="75" dur="200"/>
                                            <p:tgtEl>
                                              <p:spTgt spid="26"/>
                                            </p:tgtEl>
                                          </p:cBhvr>
                                        </p:animEffect>
                                      </p:childTnLst>
                                    </p:cTn>
                                  </p:par>
                                  <p:par>
                                    <p:cTn id="76" presetID="6" presetClass="emph" presetSubtype="0" autoRev="1" fill="hold" grpId="1" nodeType="withEffect">
                                      <p:stCondLst>
                                        <p:cond delay="150"/>
                                      </p:stCondLst>
                                      <p:childTnLst>
                                        <p:animScale>
                                          <p:cBhvr>
                                            <p:cTn id="77" dur="100" fill="hold"/>
                                            <p:tgtEl>
                                              <p:spTgt spid="26"/>
                                            </p:tgtEl>
                                          </p:cBhvr>
                                          <p:by x="130000" y="130000"/>
                                        </p:animScale>
                                      </p:childTnLst>
                                    </p:cTn>
                                  </p:par>
                                </p:childTnLst>
                              </p:cTn>
                            </p:par>
                            <p:par>
                              <p:cTn id="78" fill="hold">
                                <p:stCondLst>
                                  <p:cond delay="6000"/>
                                </p:stCondLst>
                                <p:childTnLst>
                                  <p:par>
                                    <p:cTn id="79" presetID="22" presetClass="entr" presetSubtype="8"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6500"/>
                                </p:stCondLst>
                                <p:childTnLst>
                                  <p:par>
                                    <p:cTn id="83" presetID="2" presetClass="entr" presetSubtype="8" fill="hold" grpId="0" nodeType="afterEffect" p14:presetBounceEnd="56000">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14:bounceEnd="56000">
                                          <p:cBhvr additive="base">
                                            <p:cTn id="85" dur="300" fill="hold"/>
                                            <p:tgtEl>
                                              <p:spTgt spid="28"/>
                                            </p:tgtEl>
                                            <p:attrNameLst>
                                              <p:attrName>ppt_x</p:attrName>
                                            </p:attrNameLst>
                                          </p:cBhvr>
                                          <p:tavLst>
                                            <p:tav tm="0">
                                              <p:val>
                                                <p:strVal val="0-#ppt_w/2"/>
                                              </p:val>
                                            </p:tav>
                                            <p:tav tm="100000">
                                              <p:val>
                                                <p:strVal val="#ppt_x"/>
                                              </p:val>
                                            </p:tav>
                                          </p:tavLst>
                                        </p:anim>
                                        <p:anim calcmode="lin" valueType="num" p14:bounceEnd="56000">
                                          <p:cBhvr additive="base">
                                            <p:cTn id="86" dur="3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20" grpId="0"/>
          <p:bldP spid="20" grpId="1"/>
          <p:bldP spid="22" grpId="0"/>
          <p:bldP spid="23" grpId="0"/>
          <p:bldP spid="23" grpId="1"/>
          <p:bldP spid="25" grpId="0"/>
          <p:bldP spid="26" grpId="0"/>
          <p:bldP spid="26" grpId="1"/>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10"/>
                                            </p:tgtEl>
                                            <p:attrNameLst>
                                              <p:attrName>r</p:attrName>
                                            </p:attrNameLst>
                                          </p:cBhvr>
                                        </p:animRo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 fill="hold"/>
                                            <p:tgtEl>
                                              <p:spTgt spid="6"/>
                                            </p:tgtEl>
                                            <p:attrNameLst>
                                              <p:attrName>ppt_w</p:attrName>
                                            </p:attrNameLst>
                                          </p:cBhvr>
                                          <p:tavLst>
                                            <p:tav tm="0">
                                              <p:val>
                                                <p:fltVal val="0"/>
                                              </p:val>
                                            </p:tav>
                                            <p:tav tm="100000">
                                              <p:val>
                                                <p:strVal val="#ppt_w"/>
                                              </p:val>
                                            </p:tav>
                                          </p:tavLst>
                                        </p:anim>
                                        <p:anim calcmode="lin" valueType="num">
                                          <p:cBhvr>
                                            <p:cTn id="15" dur="200" fill="hold"/>
                                            <p:tgtEl>
                                              <p:spTgt spid="6"/>
                                            </p:tgtEl>
                                            <p:attrNameLst>
                                              <p:attrName>ppt_h</p:attrName>
                                            </p:attrNameLst>
                                          </p:cBhvr>
                                          <p:tavLst>
                                            <p:tav tm="0">
                                              <p:val>
                                                <p:fltVal val="0"/>
                                              </p:val>
                                            </p:tav>
                                            <p:tav tm="100000">
                                              <p:val>
                                                <p:strVal val="#ppt_h"/>
                                              </p:val>
                                            </p:tav>
                                          </p:tavLst>
                                        </p:anim>
                                        <p:animEffect transition="in" filter="fade">
                                          <p:cBhvr>
                                            <p:cTn id="16" dur="200"/>
                                            <p:tgtEl>
                                              <p:spTgt spid="6"/>
                                            </p:tgtEl>
                                          </p:cBhvr>
                                        </p:animEffect>
                                      </p:childTnLst>
                                    </p:cTn>
                                  </p:par>
                                  <p:par>
                                    <p:cTn id="17" presetID="6" presetClass="emph" presetSubtype="0" autoRev="1" fill="hold" nodeType="withEffect">
                                      <p:stCondLst>
                                        <p:cond delay="150"/>
                                      </p:stCondLst>
                                      <p:childTnLst>
                                        <p:animScale>
                                          <p:cBhvr>
                                            <p:cTn id="18" dur="100" fill="hold"/>
                                            <p:tgtEl>
                                              <p:spTgt spid="6"/>
                                            </p:tgtEl>
                                          </p:cBhvr>
                                          <p:by x="130000" y="130000"/>
                                        </p:animScale>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200" fill="hold"/>
                                            <p:tgtEl>
                                              <p:spTgt spid="17"/>
                                            </p:tgtEl>
                                            <p:attrNameLst>
                                              <p:attrName>ppt_w</p:attrName>
                                            </p:attrNameLst>
                                          </p:cBhvr>
                                          <p:tavLst>
                                            <p:tav tm="0">
                                              <p:val>
                                                <p:fltVal val="0"/>
                                              </p:val>
                                            </p:tav>
                                            <p:tav tm="100000">
                                              <p:val>
                                                <p:strVal val="#ppt_w"/>
                                              </p:val>
                                            </p:tav>
                                          </p:tavLst>
                                        </p:anim>
                                        <p:anim calcmode="lin" valueType="num">
                                          <p:cBhvr>
                                            <p:cTn id="23" dur="200" fill="hold"/>
                                            <p:tgtEl>
                                              <p:spTgt spid="17"/>
                                            </p:tgtEl>
                                            <p:attrNameLst>
                                              <p:attrName>ppt_h</p:attrName>
                                            </p:attrNameLst>
                                          </p:cBhvr>
                                          <p:tavLst>
                                            <p:tav tm="0">
                                              <p:val>
                                                <p:fltVal val="0"/>
                                              </p:val>
                                            </p:tav>
                                            <p:tav tm="100000">
                                              <p:val>
                                                <p:strVal val="#ppt_h"/>
                                              </p:val>
                                            </p:tav>
                                          </p:tavLst>
                                        </p:anim>
                                        <p:animEffect transition="in" filter="fade">
                                          <p:cBhvr>
                                            <p:cTn id="24" dur="200"/>
                                            <p:tgtEl>
                                              <p:spTgt spid="17"/>
                                            </p:tgtEl>
                                          </p:cBhvr>
                                        </p:animEffect>
                                      </p:childTnLst>
                                    </p:cTn>
                                  </p:par>
                                  <p:par>
                                    <p:cTn id="25" presetID="6" presetClass="emph" presetSubtype="0" autoRev="1" fill="hold" grpId="1" nodeType="withEffect">
                                      <p:stCondLst>
                                        <p:cond delay="150"/>
                                      </p:stCondLst>
                                      <p:childTnLst>
                                        <p:animScale>
                                          <p:cBhvr>
                                            <p:cTn id="26" dur="100" fill="hold"/>
                                            <p:tgtEl>
                                              <p:spTgt spid="17"/>
                                            </p:tgtEl>
                                          </p:cBhvr>
                                          <p:by x="130000" y="130000"/>
                                        </p:animScale>
                                      </p:childTnLst>
                                    </p:cTn>
                                  </p:par>
                                </p:childTnLst>
                              </p:cTn>
                            </p:par>
                            <p:par>
                              <p:cTn id="27" fill="hold">
                                <p:stCondLst>
                                  <p:cond delay="1500"/>
                                </p:stCondLst>
                                <p:childTnLst>
                                  <p:par>
                                    <p:cTn id="28" presetID="22" presetClass="entr" presetSubtype="2"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right)">
                                          <p:cBhvr>
                                            <p:cTn id="30" dur="500"/>
                                            <p:tgtEl>
                                              <p:spTgt spid="18"/>
                                            </p:tgtEl>
                                          </p:cBhvr>
                                        </p:animEffect>
                                      </p:childTnLst>
                                    </p:cTn>
                                  </p:par>
                                </p:childTnLst>
                              </p:cTn>
                            </p:par>
                            <p:par>
                              <p:cTn id="31" fill="hold">
                                <p:stCondLst>
                                  <p:cond delay="2000"/>
                                </p:stCondLst>
                                <p:childTnLst>
                                  <p:par>
                                    <p:cTn id="32" presetID="2" presetClass="entr" presetSubtype="2"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300" fill="hold"/>
                                            <p:tgtEl>
                                              <p:spTgt spid="19"/>
                                            </p:tgtEl>
                                            <p:attrNameLst>
                                              <p:attrName>ppt_x</p:attrName>
                                            </p:attrNameLst>
                                          </p:cBhvr>
                                          <p:tavLst>
                                            <p:tav tm="0">
                                              <p:val>
                                                <p:strVal val="1+#ppt_w/2"/>
                                              </p:val>
                                            </p:tav>
                                            <p:tav tm="100000">
                                              <p:val>
                                                <p:strVal val="#ppt_x"/>
                                              </p:val>
                                            </p:tav>
                                          </p:tavLst>
                                        </p:anim>
                                        <p:anim calcmode="lin" valueType="num">
                                          <p:cBhvr additive="base">
                                            <p:cTn id="35" dur="3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200" fill="hold"/>
                                            <p:tgtEl>
                                              <p:spTgt spid="20"/>
                                            </p:tgtEl>
                                            <p:attrNameLst>
                                              <p:attrName>ppt_w</p:attrName>
                                            </p:attrNameLst>
                                          </p:cBhvr>
                                          <p:tavLst>
                                            <p:tav tm="0">
                                              <p:val>
                                                <p:fltVal val="0"/>
                                              </p:val>
                                            </p:tav>
                                            <p:tav tm="100000">
                                              <p:val>
                                                <p:strVal val="#ppt_w"/>
                                              </p:val>
                                            </p:tav>
                                          </p:tavLst>
                                        </p:anim>
                                        <p:anim calcmode="lin" valueType="num">
                                          <p:cBhvr>
                                            <p:cTn id="40" dur="200" fill="hold"/>
                                            <p:tgtEl>
                                              <p:spTgt spid="20"/>
                                            </p:tgtEl>
                                            <p:attrNameLst>
                                              <p:attrName>ppt_h</p:attrName>
                                            </p:attrNameLst>
                                          </p:cBhvr>
                                          <p:tavLst>
                                            <p:tav tm="0">
                                              <p:val>
                                                <p:fltVal val="0"/>
                                              </p:val>
                                            </p:tav>
                                            <p:tav tm="100000">
                                              <p:val>
                                                <p:strVal val="#ppt_h"/>
                                              </p:val>
                                            </p:tav>
                                          </p:tavLst>
                                        </p:anim>
                                        <p:animEffect transition="in" filter="fade">
                                          <p:cBhvr>
                                            <p:cTn id="41" dur="200"/>
                                            <p:tgtEl>
                                              <p:spTgt spid="20"/>
                                            </p:tgtEl>
                                          </p:cBhvr>
                                        </p:animEffect>
                                      </p:childTnLst>
                                    </p:cTn>
                                  </p:par>
                                  <p:par>
                                    <p:cTn id="42" presetID="6" presetClass="emph" presetSubtype="0" autoRev="1" fill="hold" grpId="1" nodeType="withEffect">
                                      <p:stCondLst>
                                        <p:cond delay="150"/>
                                      </p:stCondLst>
                                      <p:childTnLst>
                                        <p:animScale>
                                          <p:cBhvr>
                                            <p:cTn id="43" dur="100" fill="hold"/>
                                            <p:tgtEl>
                                              <p:spTgt spid="20"/>
                                            </p:tgtEl>
                                          </p:cBhvr>
                                          <p:by x="130000" y="130000"/>
                                        </p:animScale>
                                      </p:childTnLst>
                                    </p:cTn>
                                  </p:par>
                                </p:childTnLst>
                              </p:cTn>
                            </p:par>
                            <p:par>
                              <p:cTn id="44" fill="hold">
                                <p:stCondLst>
                                  <p:cond delay="3000"/>
                                </p:stCondLst>
                                <p:childTnLst>
                                  <p:par>
                                    <p:cTn id="45" presetID="22" presetClass="entr" presetSubtype="2"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right)">
                                          <p:cBhvr>
                                            <p:cTn id="47" dur="500"/>
                                            <p:tgtEl>
                                              <p:spTgt spid="21"/>
                                            </p:tgtEl>
                                          </p:cBhvr>
                                        </p:animEffect>
                                      </p:childTnLst>
                                    </p:cTn>
                                  </p:par>
                                </p:childTnLst>
                              </p:cTn>
                            </p:par>
                            <p:par>
                              <p:cTn id="48" fill="hold">
                                <p:stCondLst>
                                  <p:cond delay="3500"/>
                                </p:stCondLst>
                                <p:childTnLst>
                                  <p:par>
                                    <p:cTn id="49" presetID="2" presetClass="entr" presetSubtype="2"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300" fill="hold"/>
                                            <p:tgtEl>
                                              <p:spTgt spid="22"/>
                                            </p:tgtEl>
                                            <p:attrNameLst>
                                              <p:attrName>ppt_x</p:attrName>
                                            </p:attrNameLst>
                                          </p:cBhvr>
                                          <p:tavLst>
                                            <p:tav tm="0">
                                              <p:val>
                                                <p:strVal val="1+#ppt_w/2"/>
                                              </p:val>
                                            </p:tav>
                                            <p:tav tm="100000">
                                              <p:val>
                                                <p:strVal val="#ppt_x"/>
                                              </p:val>
                                            </p:tav>
                                          </p:tavLst>
                                        </p:anim>
                                        <p:anim calcmode="lin" valueType="num">
                                          <p:cBhvr additive="base">
                                            <p:cTn id="52" dur="300" fill="hold"/>
                                            <p:tgtEl>
                                              <p:spTgt spid="22"/>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200" fill="hold"/>
                                            <p:tgtEl>
                                              <p:spTgt spid="23"/>
                                            </p:tgtEl>
                                            <p:attrNameLst>
                                              <p:attrName>ppt_w</p:attrName>
                                            </p:attrNameLst>
                                          </p:cBhvr>
                                          <p:tavLst>
                                            <p:tav tm="0">
                                              <p:val>
                                                <p:fltVal val="0"/>
                                              </p:val>
                                            </p:tav>
                                            <p:tav tm="100000">
                                              <p:val>
                                                <p:strVal val="#ppt_w"/>
                                              </p:val>
                                            </p:tav>
                                          </p:tavLst>
                                        </p:anim>
                                        <p:anim calcmode="lin" valueType="num">
                                          <p:cBhvr>
                                            <p:cTn id="57" dur="200" fill="hold"/>
                                            <p:tgtEl>
                                              <p:spTgt spid="23"/>
                                            </p:tgtEl>
                                            <p:attrNameLst>
                                              <p:attrName>ppt_h</p:attrName>
                                            </p:attrNameLst>
                                          </p:cBhvr>
                                          <p:tavLst>
                                            <p:tav tm="0">
                                              <p:val>
                                                <p:fltVal val="0"/>
                                              </p:val>
                                            </p:tav>
                                            <p:tav tm="100000">
                                              <p:val>
                                                <p:strVal val="#ppt_h"/>
                                              </p:val>
                                            </p:tav>
                                          </p:tavLst>
                                        </p:anim>
                                        <p:animEffect transition="in" filter="fade">
                                          <p:cBhvr>
                                            <p:cTn id="58" dur="200"/>
                                            <p:tgtEl>
                                              <p:spTgt spid="23"/>
                                            </p:tgtEl>
                                          </p:cBhvr>
                                        </p:animEffect>
                                      </p:childTnLst>
                                    </p:cTn>
                                  </p:par>
                                  <p:par>
                                    <p:cTn id="59" presetID="6" presetClass="emph" presetSubtype="0" autoRev="1" fill="hold" grpId="1" nodeType="withEffect">
                                      <p:stCondLst>
                                        <p:cond delay="150"/>
                                      </p:stCondLst>
                                      <p:childTnLst>
                                        <p:animScale>
                                          <p:cBhvr>
                                            <p:cTn id="60" dur="100" fill="hold"/>
                                            <p:tgtEl>
                                              <p:spTgt spid="23"/>
                                            </p:tgtEl>
                                          </p:cBhvr>
                                          <p:by x="130000" y="130000"/>
                                        </p:animScale>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300" fill="hold"/>
                                            <p:tgtEl>
                                              <p:spTgt spid="25"/>
                                            </p:tgtEl>
                                            <p:attrNameLst>
                                              <p:attrName>ppt_x</p:attrName>
                                            </p:attrNameLst>
                                          </p:cBhvr>
                                          <p:tavLst>
                                            <p:tav tm="0">
                                              <p:val>
                                                <p:strVal val="0-#ppt_w/2"/>
                                              </p:val>
                                            </p:tav>
                                            <p:tav tm="100000">
                                              <p:val>
                                                <p:strVal val="#ppt_x"/>
                                              </p:val>
                                            </p:tav>
                                          </p:tavLst>
                                        </p:anim>
                                        <p:anim calcmode="lin" valueType="num">
                                          <p:cBhvr additive="base">
                                            <p:cTn id="69" dur="300" fill="hold"/>
                                            <p:tgtEl>
                                              <p:spTgt spid="25"/>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200" fill="hold"/>
                                            <p:tgtEl>
                                              <p:spTgt spid="26"/>
                                            </p:tgtEl>
                                            <p:attrNameLst>
                                              <p:attrName>ppt_w</p:attrName>
                                            </p:attrNameLst>
                                          </p:cBhvr>
                                          <p:tavLst>
                                            <p:tav tm="0">
                                              <p:val>
                                                <p:fltVal val="0"/>
                                              </p:val>
                                            </p:tav>
                                            <p:tav tm="100000">
                                              <p:val>
                                                <p:strVal val="#ppt_w"/>
                                              </p:val>
                                            </p:tav>
                                          </p:tavLst>
                                        </p:anim>
                                        <p:anim calcmode="lin" valueType="num">
                                          <p:cBhvr>
                                            <p:cTn id="74" dur="200" fill="hold"/>
                                            <p:tgtEl>
                                              <p:spTgt spid="26"/>
                                            </p:tgtEl>
                                            <p:attrNameLst>
                                              <p:attrName>ppt_h</p:attrName>
                                            </p:attrNameLst>
                                          </p:cBhvr>
                                          <p:tavLst>
                                            <p:tav tm="0">
                                              <p:val>
                                                <p:fltVal val="0"/>
                                              </p:val>
                                            </p:tav>
                                            <p:tav tm="100000">
                                              <p:val>
                                                <p:strVal val="#ppt_h"/>
                                              </p:val>
                                            </p:tav>
                                          </p:tavLst>
                                        </p:anim>
                                        <p:animEffect transition="in" filter="fade">
                                          <p:cBhvr>
                                            <p:cTn id="75" dur="200"/>
                                            <p:tgtEl>
                                              <p:spTgt spid="26"/>
                                            </p:tgtEl>
                                          </p:cBhvr>
                                        </p:animEffect>
                                      </p:childTnLst>
                                    </p:cTn>
                                  </p:par>
                                  <p:par>
                                    <p:cTn id="76" presetID="6" presetClass="emph" presetSubtype="0" autoRev="1" fill="hold" grpId="1" nodeType="withEffect">
                                      <p:stCondLst>
                                        <p:cond delay="150"/>
                                      </p:stCondLst>
                                      <p:childTnLst>
                                        <p:animScale>
                                          <p:cBhvr>
                                            <p:cTn id="77" dur="100" fill="hold"/>
                                            <p:tgtEl>
                                              <p:spTgt spid="26"/>
                                            </p:tgtEl>
                                          </p:cBhvr>
                                          <p:by x="130000" y="130000"/>
                                        </p:animScale>
                                      </p:childTnLst>
                                    </p:cTn>
                                  </p:par>
                                </p:childTnLst>
                              </p:cTn>
                            </p:par>
                            <p:par>
                              <p:cTn id="78" fill="hold">
                                <p:stCondLst>
                                  <p:cond delay="6000"/>
                                </p:stCondLst>
                                <p:childTnLst>
                                  <p:par>
                                    <p:cTn id="79" presetID="22" presetClass="entr" presetSubtype="8"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left)">
                                          <p:cBhvr>
                                            <p:cTn id="81" dur="500"/>
                                            <p:tgtEl>
                                              <p:spTgt spid="27"/>
                                            </p:tgtEl>
                                          </p:cBhvr>
                                        </p:animEffect>
                                      </p:childTnLst>
                                    </p:cTn>
                                  </p:par>
                                </p:childTnLst>
                              </p:cTn>
                            </p:par>
                            <p:par>
                              <p:cTn id="82" fill="hold">
                                <p:stCondLst>
                                  <p:cond delay="6500"/>
                                </p:stCondLst>
                                <p:childTnLst>
                                  <p:par>
                                    <p:cTn id="83" presetID="2" presetClass="entr" presetSubtype="8"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300" fill="hold"/>
                                            <p:tgtEl>
                                              <p:spTgt spid="28"/>
                                            </p:tgtEl>
                                            <p:attrNameLst>
                                              <p:attrName>ppt_x</p:attrName>
                                            </p:attrNameLst>
                                          </p:cBhvr>
                                          <p:tavLst>
                                            <p:tav tm="0">
                                              <p:val>
                                                <p:strVal val="0-#ppt_w/2"/>
                                              </p:val>
                                            </p:tav>
                                            <p:tav tm="100000">
                                              <p:val>
                                                <p:strVal val="#ppt_x"/>
                                              </p:val>
                                            </p:tav>
                                          </p:tavLst>
                                        </p:anim>
                                        <p:anim calcmode="lin" valueType="num">
                                          <p:cBhvr additive="base">
                                            <p:cTn id="86" dur="3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20" grpId="0"/>
          <p:bldP spid="20" grpId="1"/>
          <p:bldP spid="22" grpId="0"/>
          <p:bldP spid="23" grpId="0"/>
          <p:bldP spid="23" grpId="1"/>
          <p:bldP spid="25" grpId="0"/>
          <p:bldP spid="26" grpId="0"/>
          <p:bldP spid="26" grpId="1"/>
          <p:bldP spid="28"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09374" y="4522948"/>
            <a:ext cx="7544448" cy="810543"/>
          </a:xfrm>
          <a:prstGeom prst="rect">
            <a:avLst/>
          </a:prstGeom>
        </p:spPr>
        <p:txBody>
          <a:bodyPr wrap="square">
            <a:spAutoFit/>
          </a:bodyPr>
          <a:lstStyle/>
          <a:p>
            <a:pPr algn="r">
              <a:buNone/>
            </a:pPr>
            <a:r>
              <a:rPr lang="zh-CN" altLang="en-US" sz="4665" b="1" spc="400" dirty="0">
                <a:solidFill>
                  <a:srgbClr val="4C4C4C"/>
                </a:solidFill>
                <a:latin typeface="+mj-ea"/>
                <a:ea typeface="+mj-ea"/>
                <a:sym typeface="微软雅黑" panose="020B0503020204020204" pitchFamily="34" charset="-122"/>
              </a:rPr>
              <a:t>感谢您的观看</a:t>
            </a:r>
            <a:endParaRPr lang="zh-CN" altLang="en-US" sz="4665" cap="all" dirty="0">
              <a:solidFill>
                <a:srgbClr val="4C4C4C"/>
              </a:solidFill>
              <a:latin typeface="+mj-ea"/>
              <a:ea typeface="+mj-ea"/>
              <a:cs typeface="Arial" panose="020B0604020202020204" pitchFamily="34" charset="0"/>
            </a:endParaRPr>
          </a:p>
        </p:txBody>
      </p:sp>
      <p:sp>
        <p:nvSpPr>
          <p:cNvPr id="3" name="TextBox 71"/>
          <p:cNvSpPr txBox="1"/>
          <p:nvPr/>
        </p:nvSpPr>
        <p:spPr>
          <a:xfrm>
            <a:off x="5985203" y="5282375"/>
            <a:ext cx="5568619" cy="338554"/>
          </a:xfrm>
          <a:prstGeom prst="rect">
            <a:avLst/>
          </a:prstGeom>
          <a:noFill/>
        </p:spPr>
        <p:txBody>
          <a:bodyPr wrap="square" rtlCol="0">
            <a:spAutoFit/>
          </a:bodyPr>
          <a:lstStyle/>
          <a:p>
            <a:pPr algn="r"/>
            <a:r>
              <a:rPr lang="en-US" altLang="zh-CN" sz="1600" dirty="0">
                <a:solidFill>
                  <a:srgbClr val="4C4C4C"/>
                </a:solidFill>
                <a:latin typeface="+mj-ea"/>
                <a:ea typeface="+mj-ea"/>
              </a:rPr>
              <a:t>【</a:t>
            </a:r>
            <a:r>
              <a:rPr lang="zh-CN" altLang="en-US" sz="1600" dirty="0">
                <a:solidFill>
                  <a:srgbClr val="4C4C4C"/>
                </a:solidFill>
                <a:latin typeface="+mj-ea"/>
                <a:ea typeface="+mj-ea"/>
              </a:rPr>
              <a:t>年终总结</a:t>
            </a:r>
            <a:r>
              <a:rPr lang="en-US" altLang="zh-CN" sz="1600" dirty="0">
                <a:solidFill>
                  <a:srgbClr val="4C4C4C"/>
                </a:solidFill>
                <a:latin typeface="+mj-ea"/>
                <a:ea typeface="+mj-ea"/>
              </a:rPr>
              <a:t>】【</a:t>
            </a:r>
            <a:r>
              <a:rPr lang="zh-CN" altLang="en-US" sz="1600" dirty="0">
                <a:solidFill>
                  <a:srgbClr val="4C4C4C"/>
                </a:solidFill>
                <a:latin typeface="+mj-ea"/>
                <a:ea typeface="+mj-ea"/>
              </a:rPr>
              <a:t>新年计划</a:t>
            </a:r>
            <a:r>
              <a:rPr lang="en-US" altLang="zh-CN" sz="1600" dirty="0">
                <a:solidFill>
                  <a:srgbClr val="4C4C4C"/>
                </a:solidFill>
                <a:latin typeface="+mj-ea"/>
                <a:ea typeface="+mj-ea"/>
              </a:rPr>
              <a:t>】【</a:t>
            </a:r>
            <a:r>
              <a:rPr lang="zh-CN" altLang="en-US" sz="1600" dirty="0">
                <a:solidFill>
                  <a:srgbClr val="4C4C4C"/>
                </a:solidFill>
                <a:latin typeface="+mj-ea"/>
                <a:ea typeface="+mj-ea"/>
              </a:rPr>
              <a:t>述职报告</a:t>
            </a:r>
            <a:r>
              <a:rPr lang="en-US" altLang="zh-CN" sz="1600" dirty="0">
                <a:solidFill>
                  <a:srgbClr val="4C4C4C"/>
                </a:solidFill>
                <a:latin typeface="+mj-ea"/>
                <a:ea typeface="+mj-ea"/>
              </a:rPr>
              <a:t>】【</a:t>
            </a:r>
            <a:r>
              <a:rPr lang="zh-CN" altLang="en-US" sz="1600" dirty="0">
                <a:solidFill>
                  <a:srgbClr val="4C4C4C"/>
                </a:solidFill>
                <a:latin typeface="+mj-ea"/>
                <a:ea typeface="+mj-ea"/>
              </a:rPr>
              <a:t>工作汇报</a:t>
            </a:r>
            <a:r>
              <a:rPr lang="en-US" altLang="zh-CN" sz="1600" dirty="0">
                <a:solidFill>
                  <a:srgbClr val="4C4C4C"/>
                </a:solidFill>
                <a:latin typeface="+mj-ea"/>
                <a:ea typeface="+mj-ea"/>
              </a:rPr>
              <a:t>】</a:t>
            </a:r>
            <a:endParaRPr lang="zh-CN" altLang="en-US" sz="1600" dirty="0">
              <a:solidFill>
                <a:srgbClr val="4C4C4C"/>
              </a:solidFill>
              <a:latin typeface="+mj-ea"/>
              <a:ea typeface="+mj-ea"/>
            </a:endParaRPr>
          </a:p>
        </p:txBody>
      </p:sp>
      <p:sp>
        <p:nvSpPr>
          <p:cNvPr id="5" name="矩形 4"/>
          <p:cNvSpPr/>
          <p:nvPr/>
        </p:nvSpPr>
        <p:spPr>
          <a:xfrm>
            <a:off x="9105687" y="3307385"/>
            <a:ext cx="2784309" cy="1446550"/>
          </a:xfrm>
          <a:prstGeom prst="rect">
            <a:avLst/>
          </a:prstGeom>
        </p:spPr>
        <p:txBody>
          <a:bodyPr wrap="square">
            <a:spAutoFit/>
          </a:bodyPr>
          <a:lstStyle/>
          <a:p>
            <a:pPr>
              <a:defRPr/>
            </a:pPr>
            <a:r>
              <a:rPr lang="en-US" altLang="zh-CN" sz="8800" spc="400" dirty="0">
                <a:solidFill>
                  <a:schemeClr val="bg2"/>
                </a:solidFill>
                <a:latin typeface="Agency FB" panose="020B0503020202020204" pitchFamily="34" charset="0"/>
                <a:ea typeface="方正兰亭粗黑_GBK" panose="02000000000000000000" pitchFamily="2" charset="-122"/>
                <a:cs typeface="David" panose="020E0502060401010101" pitchFamily="34" charset="-79"/>
                <a:sym typeface="微软雅黑" panose="020B0503020204020204" pitchFamily="34" charset="-122"/>
              </a:rPr>
              <a:t>2030</a:t>
            </a:r>
            <a:endParaRPr lang="zh-CN" altLang="en-US" sz="8800" spc="400" dirty="0">
              <a:solidFill>
                <a:schemeClr val="bg2"/>
              </a:solidFill>
              <a:latin typeface="Agency FB" panose="020B0503020202020204" pitchFamily="34" charset="0"/>
              <a:ea typeface="方正兰亭粗黑_GBK" panose="02000000000000000000" pitchFamily="2" charset="-122"/>
              <a:cs typeface="David" panose="020E0502060401010101" pitchFamily="34" charset="-79"/>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
                                        </p:tgtEl>
                                        <p:attrNameLst>
                                          <p:attrName>ppt_y</p:attrName>
                                        </p:attrNameLst>
                                      </p:cBhvr>
                                      <p:tavLst>
                                        <p:tav tm="0">
                                          <p:val>
                                            <p:strVal val="#ppt_y"/>
                                          </p:val>
                                        </p:tav>
                                        <p:tav tm="100000">
                                          <p:val>
                                            <p:strVal val="#ppt_y"/>
                                          </p:val>
                                        </p:tav>
                                      </p:tavLst>
                                    </p:anim>
                                    <p:anim calcmode="lin" valueType="num">
                                      <p:cBhvr>
                                        <p:cTn id="13"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
                                        </p:tgtEl>
                                      </p:cBhvr>
                                    </p:animEffect>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795" y="1484785"/>
            <a:ext cx="12190413" cy="4704523"/>
          </a:xfrm>
          <a:prstGeom prst="rect">
            <a:avLst/>
          </a:prstGeom>
          <a:solidFill>
            <a:schemeClr val="bg1">
              <a:lumMod val="9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35" name="组合 34"/>
          <p:cNvGrpSpPr/>
          <p:nvPr/>
        </p:nvGrpSpPr>
        <p:grpSpPr>
          <a:xfrm>
            <a:off x="787883" y="4103560"/>
            <a:ext cx="2995662" cy="1701705"/>
            <a:chOff x="596769" y="1923678"/>
            <a:chExt cx="2751095" cy="1562574"/>
          </a:xfrm>
        </p:grpSpPr>
        <p:sp>
          <p:nvSpPr>
            <p:cNvPr id="36" name="右箭头 35"/>
            <p:cNvSpPr/>
            <p:nvPr/>
          </p:nvSpPr>
          <p:spPr>
            <a:xfrm>
              <a:off x="1115616" y="1923678"/>
              <a:ext cx="2232248" cy="1562574"/>
            </a:xfrm>
            <a:prstGeom prst="rightArrow">
              <a:avLst>
                <a:gd name="adj1" fmla="val 69867"/>
                <a:gd name="adj2" fmla="val 3873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596769" y="2236913"/>
              <a:ext cx="936104" cy="936104"/>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1</a:t>
              </a:r>
              <a:endParaRPr lang="zh-CN" altLang="en-US" sz="4800" dirty="0"/>
            </a:p>
          </p:txBody>
        </p:sp>
      </p:grpSp>
      <p:grpSp>
        <p:nvGrpSpPr>
          <p:cNvPr id="38" name="组合 37"/>
          <p:cNvGrpSpPr/>
          <p:nvPr/>
        </p:nvGrpSpPr>
        <p:grpSpPr>
          <a:xfrm>
            <a:off x="3940262" y="4103560"/>
            <a:ext cx="2995662" cy="1701705"/>
            <a:chOff x="596769" y="1923678"/>
            <a:chExt cx="2751095" cy="1562574"/>
          </a:xfrm>
        </p:grpSpPr>
        <p:sp>
          <p:nvSpPr>
            <p:cNvPr id="39" name="右箭头 38"/>
            <p:cNvSpPr/>
            <p:nvPr/>
          </p:nvSpPr>
          <p:spPr>
            <a:xfrm>
              <a:off x="1115616" y="1923678"/>
              <a:ext cx="2232248" cy="1562574"/>
            </a:xfrm>
            <a:prstGeom prst="rightArrow">
              <a:avLst>
                <a:gd name="adj1" fmla="val 69867"/>
                <a:gd name="adj2" fmla="val 387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596769" y="2236913"/>
              <a:ext cx="936104" cy="93610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2</a:t>
              </a:r>
              <a:endParaRPr lang="zh-CN" altLang="en-US" sz="4800" dirty="0"/>
            </a:p>
          </p:txBody>
        </p:sp>
      </p:grpSp>
      <p:grpSp>
        <p:nvGrpSpPr>
          <p:cNvPr id="41" name="组合 40"/>
          <p:cNvGrpSpPr/>
          <p:nvPr/>
        </p:nvGrpSpPr>
        <p:grpSpPr>
          <a:xfrm>
            <a:off x="7092641" y="4103560"/>
            <a:ext cx="2995662" cy="1701705"/>
            <a:chOff x="5319577" y="2807639"/>
            <a:chExt cx="2247039" cy="1276279"/>
          </a:xfrm>
        </p:grpSpPr>
        <p:sp>
          <p:nvSpPr>
            <p:cNvPr id="42" name="右箭头 41"/>
            <p:cNvSpPr/>
            <p:nvPr/>
          </p:nvSpPr>
          <p:spPr>
            <a:xfrm>
              <a:off x="5743361" y="2807639"/>
              <a:ext cx="1823255" cy="1276279"/>
            </a:xfrm>
            <a:prstGeom prst="rightArrow">
              <a:avLst>
                <a:gd name="adj1" fmla="val 69867"/>
                <a:gd name="adj2" fmla="val 387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319577" y="3063483"/>
              <a:ext cx="764591" cy="76459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3</a:t>
              </a:r>
              <a:endParaRPr lang="zh-CN" altLang="en-US" sz="4800" dirty="0"/>
            </a:p>
          </p:txBody>
        </p:sp>
      </p:grpSp>
      <p:sp>
        <p:nvSpPr>
          <p:cNvPr id="44" name="椭圆 43"/>
          <p:cNvSpPr/>
          <p:nvPr/>
        </p:nvSpPr>
        <p:spPr>
          <a:xfrm>
            <a:off x="10260580" y="4444685"/>
            <a:ext cx="1019322" cy="1019455"/>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4800" dirty="0"/>
              <a:t>4</a:t>
            </a:r>
            <a:endParaRPr lang="zh-CN" altLang="en-US" sz="4800" dirty="0"/>
          </a:p>
        </p:txBody>
      </p:sp>
      <p:pic>
        <p:nvPicPr>
          <p:cNvPr id="45" name="Picture 75"/>
          <p:cNvPicPr>
            <a:picLocks noChangeAspect="1"/>
          </p:cNvPicPr>
          <p:nvPr/>
        </p:nvPicPr>
        <p:blipFill>
          <a:blip r:embed="rId3" cstate="screen"/>
          <a:stretch>
            <a:fillRect/>
          </a:stretch>
        </p:blipFill>
        <p:spPr>
          <a:xfrm>
            <a:off x="2868721" y="4609417"/>
            <a:ext cx="507934" cy="548947"/>
          </a:xfrm>
          <a:prstGeom prst="rect">
            <a:avLst/>
          </a:prstGeom>
          <a:noFill/>
        </p:spPr>
      </p:pic>
      <p:pic>
        <p:nvPicPr>
          <p:cNvPr id="46" name="Picture 102"/>
          <p:cNvPicPr>
            <a:picLocks noChangeAspect="1"/>
          </p:cNvPicPr>
          <p:nvPr/>
        </p:nvPicPr>
        <p:blipFill>
          <a:blip r:embed="rId4" cstate="screen"/>
          <a:stretch>
            <a:fillRect/>
          </a:stretch>
        </p:blipFill>
        <p:spPr>
          <a:xfrm>
            <a:off x="6015286" y="4653694"/>
            <a:ext cx="616904" cy="575507"/>
          </a:xfrm>
          <a:prstGeom prst="rect">
            <a:avLst/>
          </a:prstGeom>
          <a:noFill/>
        </p:spPr>
      </p:pic>
      <p:pic>
        <p:nvPicPr>
          <p:cNvPr id="47" name="Picture 97"/>
          <p:cNvPicPr>
            <a:picLocks noChangeAspect="1"/>
          </p:cNvPicPr>
          <p:nvPr/>
        </p:nvPicPr>
        <p:blipFill>
          <a:blip r:embed="rId5" cstate="screen"/>
          <a:stretch>
            <a:fillRect/>
          </a:stretch>
        </p:blipFill>
        <p:spPr>
          <a:xfrm>
            <a:off x="9279098" y="4653694"/>
            <a:ext cx="546228" cy="575507"/>
          </a:xfrm>
          <a:prstGeom prst="rect">
            <a:avLst/>
          </a:prstGeom>
          <a:noFill/>
        </p:spPr>
      </p:pic>
      <p:sp>
        <p:nvSpPr>
          <p:cNvPr id="48" name="TextBox 47"/>
          <p:cNvSpPr txBox="1"/>
          <p:nvPr/>
        </p:nvSpPr>
        <p:spPr>
          <a:xfrm>
            <a:off x="1841022" y="4601073"/>
            <a:ext cx="1055980" cy="670269"/>
          </a:xfrm>
          <a:prstGeom prst="rect">
            <a:avLst/>
          </a:prstGeom>
          <a:noFill/>
        </p:spPr>
        <p:txBody>
          <a:bodyPr wrap="square" lIns="121908" tIns="60954" rIns="121908" bIns="60954" rtlCol="0" anchor="t">
            <a:spAutoFit/>
          </a:bodyPr>
          <a:lstStyle/>
          <a:p>
            <a:pPr algn="ctr">
              <a:lnSpc>
                <a:spcPts val="2135"/>
              </a:lnSpc>
            </a:pPr>
            <a:r>
              <a:rPr lang="zh-CN" altLang="en-US" sz="1900" dirty="0">
                <a:solidFill>
                  <a:prstClr val="white"/>
                </a:solidFill>
                <a:latin typeface="微软雅黑" panose="020B0503020204020204" pitchFamily="34" charset="-122"/>
                <a:ea typeface="微软雅黑" panose="020B0503020204020204" pitchFamily="34" charset="-122"/>
              </a:rPr>
              <a:t>这里填写标题</a:t>
            </a:r>
          </a:p>
        </p:txBody>
      </p:sp>
      <p:sp>
        <p:nvSpPr>
          <p:cNvPr id="49" name="TextBox 48"/>
          <p:cNvSpPr txBox="1"/>
          <p:nvPr/>
        </p:nvSpPr>
        <p:spPr>
          <a:xfrm>
            <a:off x="5037856" y="4601073"/>
            <a:ext cx="1055980" cy="670269"/>
          </a:xfrm>
          <a:prstGeom prst="rect">
            <a:avLst/>
          </a:prstGeom>
          <a:noFill/>
        </p:spPr>
        <p:txBody>
          <a:bodyPr wrap="square" lIns="121908" tIns="60954" rIns="121908" bIns="60954" rtlCol="0" anchor="t">
            <a:spAutoFit/>
          </a:bodyPr>
          <a:lstStyle/>
          <a:p>
            <a:pPr algn="ctr">
              <a:lnSpc>
                <a:spcPts val="2135"/>
              </a:lnSpc>
            </a:pPr>
            <a:r>
              <a:rPr lang="zh-CN" altLang="en-US" sz="1900" dirty="0">
                <a:solidFill>
                  <a:prstClr val="white"/>
                </a:solidFill>
                <a:latin typeface="微软雅黑" panose="020B0503020204020204" pitchFamily="34" charset="-122"/>
                <a:ea typeface="微软雅黑" panose="020B0503020204020204" pitchFamily="34" charset="-122"/>
              </a:rPr>
              <a:t>这里填写标题</a:t>
            </a:r>
          </a:p>
        </p:txBody>
      </p:sp>
      <p:sp>
        <p:nvSpPr>
          <p:cNvPr id="50" name="TextBox 49"/>
          <p:cNvSpPr txBox="1"/>
          <p:nvPr/>
        </p:nvSpPr>
        <p:spPr>
          <a:xfrm>
            <a:off x="8213559" y="4601073"/>
            <a:ext cx="1055980" cy="670269"/>
          </a:xfrm>
          <a:prstGeom prst="rect">
            <a:avLst/>
          </a:prstGeom>
          <a:noFill/>
        </p:spPr>
        <p:txBody>
          <a:bodyPr wrap="square" lIns="121908" tIns="60954" rIns="121908" bIns="60954" rtlCol="0" anchor="t">
            <a:spAutoFit/>
          </a:bodyPr>
          <a:lstStyle/>
          <a:p>
            <a:pPr algn="ctr">
              <a:lnSpc>
                <a:spcPts val="2135"/>
              </a:lnSpc>
            </a:pPr>
            <a:r>
              <a:rPr lang="zh-CN" altLang="en-US" sz="1900" dirty="0">
                <a:solidFill>
                  <a:prstClr val="white"/>
                </a:solidFill>
                <a:latin typeface="微软雅黑" panose="020B0503020204020204" pitchFamily="34" charset="-122"/>
                <a:ea typeface="微软雅黑" panose="020B0503020204020204" pitchFamily="34" charset="-122"/>
              </a:rPr>
              <a:t>这里填写标题</a:t>
            </a:r>
          </a:p>
        </p:txBody>
      </p:sp>
      <p:sp>
        <p:nvSpPr>
          <p:cNvPr id="51" name="矩形 50"/>
          <p:cNvSpPr/>
          <p:nvPr/>
        </p:nvSpPr>
        <p:spPr>
          <a:xfrm>
            <a:off x="1183676" y="2585081"/>
            <a:ext cx="9824650" cy="1107949"/>
          </a:xfrm>
          <a:prstGeom prst="rect">
            <a:avLst/>
          </a:prstGeom>
        </p:spPr>
        <p:txBody>
          <a:bodyPr wrap="square" lIns="121866" tIns="60931" rIns="121866" bIns="60931">
            <a:spAutoFit/>
          </a:bodyPr>
          <a:lstStyle/>
          <a:p>
            <a:pPr algn="just" defTabSz="1218565"/>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p>
        </p:txBody>
      </p:sp>
      <p:sp>
        <p:nvSpPr>
          <p:cNvPr id="52" name="TextBox 51"/>
          <p:cNvSpPr txBox="1"/>
          <p:nvPr/>
        </p:nvSpPr>
        <p:spPr>
          <a:xfrm>
            <a:off x="2993340" y="1964837"/>
            <a:ext cx="5779269" cy="533480"/>
          </a:xfrm>
          <a:prstGeom prst="rect">
            <a:avLst/>
          </a:prstGeom>
          <a:noFill/>
        </p:spPr>
        <p:txBody>
          <a:bodyPr wrap="square" lIns="121908" tIns="60954" rIns="121908" bIns="60954" rtlCol="0">
            <a:spAutoFit/>
          </a:bodyPr>
          <a:lstStyle/>
          <a:p>
            <a:pPr algn="ctr"/>
            <a:r>
              <a:rPr lang="zh-CN" altLang="en-US" sz="2700" b="1" dirty="0">
                <a:solidFill>
                  <a:schemeClr val="tx2"/>
                </a:solidFill>
                <a:latin typeface="微软雅黑" panose="020B0503020204020204" pitchFamily="34" charset="-122"/>
                <a:ea typeface="微软雅黑" panose="020B0503020204020204" pitchFamily="34" charset="-122"/>
              </a:rPr>
              <a:t>在这里填写项目的大标题</a:t>
            </a:r>
          </a:p>
        </p:txBody>
      </p: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300"/>
                                        <p:tgtEl>
                                          <p:spTgt spid="52"/>
                                        </p:tgtEl>
                                        <p:attrNameLst>
                                          <p:attrName>ppt_y</p:attrName>
                                        </p:attrNameLst>
                                      </p:cBhvr>
                                      <p:tavLst>
                                        <p:tav tm="0">
                                          <p:val>
                                            <p:strVal val="#ppt_y-#ppt_h*1.125000"/>
                                          </p:val>
                                        </p:tav>
                                        <p:tav tm="100000">
                                          <p:val>
                                            <p:strVal val="#ppt_y"/>
                                          </p:val>
                                        </p:tav>
                                      </p:tavLst>
                                    </p:anim>
                                    <p:animEffect transition="in" filter="wipe(down)">
                                      <p:cBhvr>
                                        <p:cTn id="8" dur="300"/>
                                        <p:tgtEl>
                                          <p:spTgt spid="52"/>
                                        </p:tgtEl>
                                      </p:cBhvr>
                                    </p:animEffect>
                                  </p:childTnLst>
                                </p:cTn>
                              </p:par>
                            </p:childTnLst>
                          </p:cTn>
                        </p:par>
                        <p:par>
                          <p:cTn id="9" fill="hold">
                            <p:stCondLst>
                              <p:cond delay="500"/>
                            </p:stCondLst>
                            <p:childTnLst>
                              <p:par>
                                <p:cTn id="10" presetID="2" presetClass="entr" presetSubtype="4" decel="7330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300" fill="hold"/>
                                        <p:tgtEl>
                                          <p:spTgt spid="51"/>
                                        </p:tgtEl>
                                        <p:attrNameLst>
                                          <p:attrName>ppt_x</p:attrName>
                                        </p:attrNameLst>
                                      </p:cBhvr>
                                      <p:tavLst>
                                        <p:tav tm="0">
                                          <p:val>
                                            <p:strVal val="#ppt_x"/>
                                          </p:val>
                                        </p:tav>
                                        <p:tav tm="100000">
                                          <p:val>
                                            <p:strVal val="#ppt_x"/>
                                          </p:val>
                                        </p:tav>
                                      </p:tavLst>
                                    </p:anim>
                                    <p:anim calcmode="lin" valueType="num">
                                      <p:cBhvr additive="base">
                                        <p:cTn id="13" dur="300" fill="hold"/>
                                        <p:tgtEl>
                                          <p:spTgt spid="5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8" decel="6330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300" fill="hold"/>
                                        <p:tgtEl>
                                          <p:spTgt spid="35"/>
                                        </p:tgtEl>
                                        <p:attrNameLst>
                                          <p:attrName>ppt_x</p:attrName>
                                        </p:attrNameLst>
                                      </p:cBhvr>
                                      <p:tavLst>
                                        <p:tav tm="0">
                                          <p:val>
                                            <p:strVal val="0-#ppt_w/2"/>
                                          </p:val>
                                        </p:tav>
                                        <p:tav tm="100000">
                                          <p:val>
                                            <p:strVal val="#ppt_x"/>
                                          </p:val>
                                        </p:tav>
                                      </p:tavLst>
                                    </p:anim>
                                    <p:anim calcmode="lin" valueType="num">
                                      <p:cBhvr additive="base">
                                        <p:cTn id="18" dur="300" fill="hold"/>
                                        <p:tgtEl>
                                          <p:spTgt spid="3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63300"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300" fill="hold"/>
                                        <p:tgtEl>
                                          <p:spTgt spid="38"/>
                                        </p:tgtEl>
                                        <p:attrNameLst>
                                          <p:attrName>ppt_x</p:attrName>
                                        </p:attrNameLst>
                                      </p:cBhvr>
                                      <p:tavLst>
                                        <p:tav tm="0">
                                          <p:val>
                                            <p:strVal val="0-#ppt_w/2"/>
                                          </p:val>
                                        </p:tav>
                                        <p:tav tm="100000">
                                          <p:val>
                                            <p:strVal val="#ppt_x"/>
                                          </p:val>
                                        </p:tav>
                                      </p:tavLst>
                                    </p:anim>
                                    <p:anim calcmode="lin" valueType="num">
                                      <p:cBhvr additive="base">
                                        <p:cTn id="23" dur="300" fill="hold"/>
                                        <p:tgtEl>
                                          <p:spTgt spid="3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decel="6330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300" fill="hold"/>
                                        <p:tgtEl>
                                          <p:spTgt spid="41"/>
                                        </p:tgtEl>
                                        <p:attrNameLst>
                                          <p:attrName>ppt_x</p:attrName>
                                        </p:attrNameLst>
                                      </p:cBhvr>
                                      <p:tavLst>
                                        <p:tav tm="0">
                                          <p:val>
                                            <p:strVal val="0-#ppt_w/2"/>
                                          </p:val>
                                        </p:tav>
                                        <p:tav tm="100000">
                                          <p:val>
                                            <p:strVal val="#ppt_x"/>
                                          </p:val>
                                        </p:tav>
                                      </p:tavLst>
                                    </p:anim>
                                    <p:anim calcmode="lin" valueType="num">
                                      <p:cBhvr additive="base">
                                        <p:cTn id="28" dur="3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decel="6330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300" fill="hold"/>
                                        <p:tgtEl>
                                          <p:spTgt spid="44"/>
                                        </p:tgtEl>
                                        <p:attrNameLst>
                                          <p:attrName>ppt_x</p:attrName>
                                        </p:attrNameLst>
                                      </p:cBhvr>
                                      <p:tavLst>
                                        <p:tav tm="0">
                                          <p:val>
                                            <p:strVal val="0-#ppt_w/2"/>
                                          </p:val>
                                        </p:tav>
                                        <p:tav tm="100000">
                                          <p:val>
                                            <p:strVal val="#ppt_x"/>
                                          </p:val>
                                        </p:tav>
                                      </p:tavLst>
                                    </p:anim>
                                    <p:anim calcmode="lin" valueType="num">
                                      <p:cBhvr additive="base">
                                        <p:cTn id="33" dur="300" fill="hold"/>
                                        <p:tgtEl>
                                          <p:spTgt spid="4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par>
                                <p:cTn id="40" presetID="53" presetClass="entr" presetSubtype="16"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ppt_w</p:attrName>
                                        </p:attrNameLst>
                                      </p:cBhvr>
                                      <p:tavLst>
                                        <p:tav tm="0">
                                          <p:val>
                                            <p:fltVal val="0"/>
                                          </p:val>
                                        </p:tav>
                                        <p:tav tm="100000">
                                          <p:val>
                                            <p:strVal val="#ppt_w"/>
                                          </p:val>
                                        </p:tav>
                                      </p:tavLst>
                                    </p:anim>
                                    <p:anim calcmode="lin" valueType="num">
                                      <p:cBhvr>
                                        <p:cTn id="53" dur="500" fill="hold"/>
                                        <p:tgtEl>
                                          <p:spTgt spid="46"/>
                                        </p:tgtEl>
                                        <p:attrNameLst>
                                          <p:attrName>ppt_h</p:attrName>
                                        </p:attrNameLst>
                                      </p:cBhvr>
                                      <p:tavLst>
                                        <p:tav tm="0">
                                          <p:val>
                                            <p:fltVal val="0"/>
                                          </p:val>
                                        </p:tav>
                                        <p:tav tm="100000">
                                          <p:val>
                                            <p:strVal val="#ppt_h"/>
                                          </p:val>
                                        </p:tav>
                                      </p:tavLst>
                                    </p:anim>
                                    <p:animEffect transition="in" filter="fade">
                                      <p:cBhvr>
                                        <p:cTn id="54" dur="500"/>
                                        <p:tgtEl>
                                          <p:spTgt spid="4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childTnLst>
                                </p:cTn>
                              </p:par>
                              <p:par>
                                <p:cTn id="60" presetID="53" presetClass="entr" presetSubtype="16" fill="hold" nodeType="withEffect">
                                  <p:stCondLst>
                                    <p:cond delay="0"/>
                                  </p:stCondLst>
                                  <p:childTnLst>
                                    <p:set>
                                      <p:cBhvr>
                                        <p:cTn id="61" dur="1" fill="hold">
                                          <p:stCondLst>
                                            <p:cond delay="0"/>
                                          </p:stCondLst>
                                        </p:cTn>
                                        <p:tgtEl>
                                          <p:spTgt spid="47"/>
                                        </p:tgtEl>
                                        <p:attrNameLst>
                                          <p:attrName>style.visibility</p:attrName>
                                        </p:attrNameLst>
                                      </p:cBhvr>
                                      <p:to>
                                        <p:strVal val="visible"/>
                                      </p:to>
                                    </p:set>
                                    <p:anim calcmode="lin" valueType="num">
                                      <p:cBhvr>
                                        <p:cTn id="62" dur="500" fill="hold"/>
                                        <p:tgtEl>
                                          <p:spTgt spid="47"/>
                                        </p:tgtEl>
                                        <p:attrNameLst>
                                          <p:attrName>ppt_w</p:attrName>
                                        </p:attrNameLst>
                                      </p:cBhvr>
                                      <p:tavLst>
                                        <p:tav tm="0">
                                          <p:val>
                                            <p:fltVal val="0"/>
                                          </p:val>
                                        </p:tav>
                                        <p:tav tm="100000">
                                          <p:val>
                                            <p:strVal val="#ppt_w"/>
                                          </p:val>
                                        </p:tav>
                                      </p:tavLst>
                                    </p:anim>
                                    <p:anim calcmode="lin" valueType="num">
                                      <p:cBhvr>
                                        <p:cTn id="63" dur="500" fill="hold"/>
                                        <p:tgtEl>
                                          <p:spTgt spid="47"/>
                                        </p:tgtEl>
                                        <p:attrNameLst>
                                          <p:attrName>ppt_h</p:attrName>
                                        </p:attrNameLst>
                                      </p:cBhvr>
                                      <p:tavLst>
                                        <p:tav tm="0">
                                          <p:val>
                                            <p:fltVal val="0"/>
                                          </p:val>
                                        </p:tav>
                                        <p:tav tm="100000">
                                          <p:val>
                                            <p:strVal val="#ppt_h"/>
                                          </p:val>
                                        </p:tav>
                                      </p:tavLst>
                                    </p:anim>
                                    <p:animEffect transition="in" filter="fade">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8" grpId="0"/>
      <p:bldP spid="49" grpId="0"/>
      <p:bldP spid="50" grpId="0"/>
      <p:bldP spid="51" grpId="0"/>
      <p:bldP spid="5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8758647" y="2804160"/>
            <a:ext cx="1668881" cy="1669098"/>
            <a:chOff x="8758992" y="2664460"/>
            <a:chExt cx="1669098" cy="1669098"/>
          </a:xfrm>
        </p:grpSpPr>
        <p:sp>
          <p:nvSpPr>
            <p:cNvPr id="44" name="任意多边形 43"/>
            <p:cNvSpPr/>
            <p:nvPr/>
          </p:nvSpPr>
          <p:spPr>
            <a:xfrm>
              <a:off x="8758992"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45" name="组合 44"/>
            <p:cNvGrpSpPr/>
            <p:nvPr/>
          </p:nvGrpSpPr>
          <p:grpSpPr>
            <a:xfrm>
              <a:off x="9018231" y="2923699"/>
              <a:ext cx="1150620" cy="1150620"/>
              <a:chOff x="9018231" y="2923699"/>
              <a:chExt cx="1150620" cy="1150620"/>
            </a:xfrm>
          </p:grpSpPr>
          <p:sp>
            <p:nvSpPr>
              <p:cNvPr id="46" name="椭圆 45"/>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7" name="Freeform 61"/>
              <p:cNvSpPr>
                <a:spLocks noEditPoints="1"/>
              </p:cNvSpPr>
              <p:nvPr/>
            </p:nvSpPr>
            <p:spPr bwMode="auto">
              <a:xfrm>
                <a:off x="9432410" y="3337878"/>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48" name="组合 47"/>
          <p:cNvGrpSpPr/>
          <p:nvPr/>
        </p:nvGrpSpPr>
        <p:grpSpPr>
          <a:xfrm>
            <a:off x="1764476" y="2804160"/>
            <a:ext cx="1668881" cy="1669098"/>
            <a:chOff x="1763911" y="2664460"/>
            <a:chExt cx="1669098" cy="1669098"/>
          </a:xfrm>
        </p:grpSpPr>
        <p:sp>
          <p:nvSpPr>
            <p:cNvPr id="49" name="任意多边形 48"/>
            <p:cNvSpPr/>
            <p:nvPr/>
          </p:nvSpPr>
          <p:spPr>
            <a:xfrm>
              <a:off x="176391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0" name="组合 49"/>
            <p:cNvGrpSpPr/>
            <p:nvPr/>
          </p:nvGrpSpPr>
          <p:grpSpPr>
            <a:xfrm>
              <a:off x="2023150" y="2923699"/>
              <a:ext cx="1150620" cy="1150620"/>
              <a:chOff x="2023150" y="2923699"/>
              <a:chExt cx="1150620" cy="1150620"/>
            </a:xfrm>
          </p:grpSpPr>
          <p:sp>
            <p:nvSpPr>
              <p:cNvPr id="51" name="椭圆 50"/>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2" name="Freeform 82"/>
              <p:cNvSpPr>
                <a:spLocks noEditPoints="1"/>
              </p:cNvSpPr>
              <p:nvPr/>
            </p:nvSpPr>
            <p:spPr bwMode="auto">
              <a:xfrm>
                <a:off x="2487335" y="3337878"/>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53" name="组合 52"/>
          <p:cNvGrpSpPr/>
          <p:nvPr/>
        </p:nvGrpSpPr>
        <p:grpSpPr>
          <a:xfrm>
            <a:off x="7010103" y="2804160"/>
            <a:ext cx="1668881" cy="1669098"/>
            <a:chOff x="7010221" y="2664460"/>
            <a:chExt cx="1669098" cy="1669098"/>
          </a:xfrm>
        </p:grpSpPr>
        <p:sp>
          <p:nvSpPr>
            <p:cNvPr id="54" name="任意多边形 53"/>
            <p:cNvSpPr/>
            <p:nvPr/>
          </p:nvSpPr>
          <p:spPr>
            <a:xfrm>
              <a:off x="701022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55" name="组合 54"/>
            <p:cNvGrpSpPr/>
            <p:nvPr/>
          </p:nvGrpSpPr>
          <p:grpSpPr>
            <a:xfrm>
              <a:off x="7269460" y="2923699"/>
              <a:ext cx="1150620" cy="1150620"/>
              <a:chOff x="7269460" y="2923699"/>
              <a:chExt cx="1150620" cy="1150620"/>
            </a:xfrm>
          </p:grpSpPr>
          <p:sp>
            <p:nvSpPr>
              <p:cNvPr id="56" name="椭圆 55"/>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7" name="Freeform 84"/>
              <p:cNvSpPr>
                <a:spLocks noEditPoints="1"/>
              </p:cNvSpPr>
              <p:nvPr/>
            </p:nvSpPr>
            <p:spPr bwMode="auto">
              <a:xfrm>
                <a:off x="7683639" y="3337878"/>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58" name="组合 57"/>
          <p:cNvGrpSpPr/>
          <p:nvPr/>
        </p:nvGrpSpPr>
        <p:grpSpPr>
          <a:xfrm>
            <a:off x="3513019" y="2804160"/>
            <a:ext cx="1668881" cy="1669098"/>
            <a:chOff x="3512681" y="2664460"/>
            <a:chExt cx="1669098" cy="1669098"/>
          </a:xfrm>
        </p:grpSpPr>
        <p:sp>
          <p:nvSpPr>
            <p:cNvPr id="59" name="任意多边形 58"/>
            <p:cNvSpPr/>
            <p:nvPr/>
          </p:nvSpPr>
          <p:spPr>
            <a:xfrm>
              <a:off x="351268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60" name="组合 59"/>
            <p:cNvGrpSpPr/>
            <p:nvPr/>
          </p:nvGrpSpPr>
          <p:grpSpPr>
            <a:xfrm>
              <a:off x="3771920" y="2923699"/>
              <a:ext cx="1150620" cy="1150620"/>
              <a:chOff x="3771920" y="2923699"/>
              <a:chExt cx="1150620" cy="1150620"/>
            </a:xfrm>
          </p:grpSpPr>
          <p:sp>
            <p:nvSpPr>
              <p:cNvPr id="61" name="椭圆 60"/>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2" name="Freeform 96"/>
              <p:cNvSpPr>
                <a:spLocks noEditPoints="1"/>
              </p:cNvSpPr>
              <p:nvPr/>
            </p:nvSpPr>
            <p:spPr bwMode="auto">
              <a:xfrm>
                <a:off x="4186099" y="3337878"/>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grpSp>
        <p:nvGrpSpPr>
          <p:cNvPr id="63" name="组合 62"/>
          <p:cNvGrpSpPr/>
          <p:nvPr/>
        </p:nvGrpSpPr>
        <p:grpSpPr>
          <a:xfrm>
            <a:off x="5261561" y="2804160"/>
            <a:ext cx="1668881" cy="1669098"/>
            <a:chOff x="5261451" y="2664460"/>
            <a:chExt cx="1669098" cy="1669098"/>
          </a:xfrm>
        </p:grpSpPr>
        <p:sp>
          <p:nvSpPr>
            <p:cNvPr id="64" name="任意多边形 63"/>
            <p:cNvSpPr/>
            <p:nvPr/>
          </p:nvSpPr>
          <p:spPr>
            <a:xfrm>
              <a:off x="526145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nvGrpSpPr>
            <p:cNvPr id="65" name="组合 64"/>
            <p:cNvGrpSpPr/>
            <p:nvPr/>
          </p:nvGrpSpPr>
          <p:grpSpPr>
            <a:xfrm>
              <a:off x="5520690" y="2923699"/>
              <a:ext cx="1150620" cy="1150620"/>
              <a:chOff x="5520690" y="2923699"/>
              <a:chExt cx="1150620" cy="1150620"/>
            </a:xfrm>
          </p:grpSpPr>
          <p:sp>
            <p:nvSpPr>
              <p:cNvPr id="66" name="椭圆 65"/>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67" name="Freeform 112"/>
              <p:cNvSpPr>
                <a:spLocks noEditPoints="1"/>
              </p:cNvSpPr>
              <p:nvPr/>
            </p:nvSpPr>
            <p:spPr bwMode="auto">
              <a:xfrm>
                <a:off x="5934869" y="33378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grpSp>
      <p:sp>
        <p:nvSpPr>
          <p:cNvPr id="68" name="矩形 67"/>
          <p:cNvSpPr/>
          <p:nvPr/>
        </p:nvSpPr>
        <p:spPr>
          <a:xfrm>
            <a:off x="1139856" y="4753423"/>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69" name="矩形 68"/>
          <p:cNvSpPr/>
          <p:nvPr/>
        </p:nvSpPr>
        <p:spPr>
          <a:xfrm>
            <a:off x="4636941" y="4753423"/>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70" name="矩形 69"/>
          <p:cNvSpPr/>
          <p:nvPr/>
        </p:nvSpPr>
        <p:spPr>
          <a:xfrm>
            <a:off x="8134026" y="4753423"/>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71" name="矩形 70"/>
          <p:cNvSpPr/>
          <p:nvPr/>
        </p:nvSpPr>
        <p:spPr>
          <a:xfrm>
            <a:off x="6385483" y="1609827"/>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72" name="矩形 71"/>
          <p:cNvSpPr/>
          <p:nvPr/>
        </p:nvSpPr>
        <p:spPr>
          <a:xfrm>
            <a:off x="2888398" y="1609827"/>
            <a:ext cx="2918120" cy="954107"/>
          </a:xfrm>
          <a:prstGeom prst="rect">
            <a:avLst/>
          </a:prstGeom>
        </p:spPr>
        <p:txBody>
          <a:bodyPr wrap="square">
            <a:spAutoFit/>
          </a:bodyPr>
          <a:lstStyle/>
          <a:p>
            <a:pPr algn="ctr">
              <a:lnSpc>
                <a:spcPct val="150000"/>
              </a:lnSpc>
              <a:spcAft>
                <a:spcPts val="600"/>
              </a:spcAft>
            </a:pPr>
            <a:r>
              <a:rPr lang="en-US" altLang="zh-CN" sz="1400" dirty="0">
                <a:solidFill>
                  <a:schemeClr val="tx1">
                    <a:lumMod val="50000"/>
                    <a:lumOff val="50000"/>
                  </a:schemeClr>
                </a:solidFill>
                <a:latin typeface="+mj-ea"/>
                <a:ea typeface="+mj-ea"/>
              </a:rPr>
              <a:t>ENTER YOUR TITLE</a:t>
            </a:r>
          </a:p>
          <a:p>
            <a:pPr algn="ct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par>
                                <p:cTn id="10" presetID="53" presetClass="entr" presetSubtype="16" fill="hold" nodeType="withEffect">
                                  <p:stCondLst>
                                    <p:cond delay="250"/>
                                  </p:stCondLst>
                                  <p:childTnLst>
                                    <p:set>
                                      <p:cBhvr>
                                        <p:cTn id="11" dur="1" fill="hold">
                                          <p:stCondLst>
                                            <p:cond delay="0"/>
                                          </p:stCondLst>
                                        </p:cTn>
                                        <p:tgtEl>
                                          <p:spTgt spid="58"/>
                                        </p:tgtEl>
                                        <p:attrNameLst>
                                          <p:attrName>style.visibility</p:attrName>
                                        </p:attrNameLst>
                                      </p:cBhvr>
                                      <p:to>
                                        <p:strVal val="visible"/>
                                      </p:to>
                                    </p:set>
                                    <p:anim calcmode="lin" valueType="num">
                                      <p:cBhvr>
                                        <p:cTn id="12" dur="500" fill="hold"/>
                                        <p:tgtEl>
                                          <p:spTgt spid="58"/>
                                        </p:tgtEl>
                                        <p:attrNameLst>
                                          <p:attrName>ppt_w</p:attrName>
                                        </p:attrNameLst>
                                      </p:cBhvr>
                                      <p:tavLst>
                                        <p:tav tm="0">
                                          <p:val>
                                            <p:fltVal val="0"/>
                                          </p:val>
                                        </p:tav>
                                        <p:tav tm="100000">
                                          <p:val>
                                            <p:strVal val="#ppt_w"/>
                                          </p:val>
                                        </p:tav>
                                      </p:tavLst>
                                    </p:anim>
                                    <p:anim calcmode="lin" valueType="num">
                                      <p:cBhvr>
                                        <p:cTn id="13" dur="500" fill="hold"/>
                                        <p:tgtEl>
                                          <p:spTgt spid="58"/>
                                        </p:tgtEl>
                                        <p:attrNameLst>
                                          <p:attrName>ppt_h</p:attrName>
                                        </p:attrNameLst>
                                      </p:cBhvr>
                                      <p:tavLst>
                                        <p:tav tm="0">
                                          <p:val>
                                            <p:fltVal val="0"/>
                                          </p:val>
                                        </p:tav>
                                        <p:tav tm="100000">
                                          <p:val>
                                            <p:strVal val="#ppt_h"/>
                                          </p:val>
                                        </p:tav>
                                      </p:tavLst>
                                    </p:anim>
                                    <p:animEffect transition="in" filter="fade">
                                      <p:cBhvr>
                                        <p:cTn id="14" dur="500"/>
                                        <p:tgtEl>
                                          <p:spTgt spid="58"/>
                                        </p:tgtEl>
                                      </p:cBhvr>
                                    </p:animEffect>
                                  </p:childTnLst>
                                </p:cTn>
                              </p:par>
                              <p:par>
                                <p:cTn id="15" presetID="53" presetClass="entr" presetSubtype="16" fill="hold" nodeType="withEffect">
                                  <p:stCondLst>
                                    <p:cond delay="500"/>
                                  </p:stCondLst>
                                  <p:childTnLst>
                                    <p:set>
                                      <p:cBhvr>
                                        <p:cTn id="16" dur="1" fill="hold">
                                          <p:stCondLst>
                                            <p:cond delay="0"/>
                                          </p:stCondLst>
                                        </p:cTn>
                                        <p:tgtEl>
                                          <p:spTgt spid="63"/>
                                        </p:tgtEl>
                                        <p:attrNameLst>
                                          <p:attrName>style.visibility</p:attrName>
                                        </p:attrNameLst>
                                      </p:cBhvr>
                                      <p:to>
                                        <p:strVal val="visible"/>
                                      </p:to>
                                    </p:set>
                                    <p:anim calcmode="lin" valueType="num">
                                      <p:cBhvr>
                                        <p:cTn id="17" dur="500" fill="hold"/>
                                        <p:tgtEl>
                                          <p:spTgt spid="63"/>
                                        </p:tgtEl>
                                        <p:attrNameLst>
                                          <p:attrName>ppt_w</p:attrName>
                                        </p:attrNameLst>
                                      </p:cBhvr>
                                      <p:tavLst>
                                        <p:tav tm="0">
                                          <p:val>
                                            <p:fltVal val="0"/>
                                          </p:val>
                                        </p:tav>
                                        <p:tav tm="100000">
                                          <p:val>
                                            <p:strVal val="#ppt_w"/>
                                          </p:val>
                                        </p:tav>
                                      </p:tavLst>
                                    </p:anim>
                                    <p:anim calcmode="lin" valueType="num">
                                      <p:cBhvr>
                                        <p:cTn id="18" dur="500" fill="hold"/>
                                        <p:tgtEl>
                                          <p:spTgt spid="63"/>
                                        </p:tgtEl>
                                        <p:attrNameLst>
                                          <p:attrName>ppt_h</p:attrName>
                                        </p:attrNameLst>
                                      </p:cBhvr>
                                      <p:tavLst>
                                        <p:tav tm="0">
                                          <p:val>
                                            <p:fltVal val="0"/>
                                          </p:val>
                                        </p:tav>
                                        <p:tav tm="100000">
                                          <p:val>
                                            <p:strVal val="#ppt_h"/>
                                          </p:val>
                                        </p:tav>
                                      </p:tavLst>
                                    </p:anim>
                                    <p:animEffect transition="in" filter="fade">
                                      <p:cBhvr>
                                        <p:cTn id="19" dur="500"/>
                                        <p:tgtEl>
                                          <p:spTgt spid="63"/>
                                        </p:tgtEl>
                                      </p:cBhvr>
                                    </p:animEffect>
                                  </p:childTnLst>
                                </p:cTn>
                              </p:par>
                              <p:par>
                                <p:cTn id="20" presetID="53" presetClass="entr" presetSubtype="16" fill="hold" nodeType="withEffect">
                                  <p:stCondLst>
                                    <p:cond delay="750"/>
                                  </p:stCondLst>
                                  <p:childTnLst>
                                    <p:set>
                                      <p:cBhvr>
                                        <p:cTn id="21" dur="1" fill="hold">
                                          <p:stCondLst>
                                            <p:cond delay="0"/>
                                          </p:stCondLst>
                                        </p:cTn>
                                        <p:tgtEl>
                                          <p:spTgt spid="53"/>
                                        </p:tgtEl>
                                        <p:attrNameLst>
                                          <p:attrName>style.visibility</p:attrName>
                                        </p:attrNameLst>
                                      </p:cBhvr>
                                      <p:to>
                                        <p:strVal val="visible"/>
                                      </p:to>
                                    </p:set>
                                    <p:anim calcmode="lin" valueType="num">
                                      <p:cBhvr>
                                        <p:cTn id="22" dur="500" fill="hold"/>
                                        <p:tgtEl>
                                          <p:spTgt spid="53"/>
                                        </p:tgtEl>
                                        <p:attrNameLst>
                                          <p:attrName>ppt_w</p:attrName>
                                        </p:attrNameLst>
                                      </p:cBhvr>
                                      <p:tavLst>
                                        <p:tav tm="0">
                                          <p:val>
                                            <p:fltVal val="0"/>
                                          </p:val>
                                        </p:tav>
                                        <p:tav tm="100000">
                                          <p:val>
                                            <p:strVal val="#ppt_w"/>
                                          </p:val>
                                        </p:tav>
                                      </p:tavLst>
                                    </p:anim>
                                    <p:anim calcmode="lin" valueType="num">
                                      <p:cBhvr>
                                        <p:cTn id="23" dur="500" fill="hold"/>
                                        <p:tgtEl>
                                          <p:spTgt spid="53"/>
                                        </p:tgtEl>
                                        <p:attrNameLst>
                                          <p:attrName>ppt_h</p:attrName>
                                        </p:attrNameLst>
                                      </p:cBhvr>
                                      <p:tavLst>
                                        <p:tav tm="0">
                                          <p:val>
                                            <p:fltVal val="0"/>
                                          </p:val>
                                        </p:tav>
                                        <p:tav tm="100000">
                                          <p:val>
                                            <p:strVal val="#ppt_h"/>
                                          </p:val>
                                        </p:tav>
                                      </p:tavLst>
                                    </p:anim>
                                    <p:animEffect transition="in" filter="fade">
                                      <p:cBhvr>
                                        <p:cTn id="24" dur="500"/>
                                        <p:tgtEl>
                                          <p:spTgt spid="53"/>
                                        </p:tgtEl>
                                      </p:cBhvr>
                                    </p:animEffect>
                                  </p:childTnLst>
                                </p:cTn>
                              </p:par>
                              <p:par>
                                <p:cTn id="25" presetID="53" presetClass="entr" presetSubtype="16" fill="hold" nodeType="withEffect">
                                  <p:stCondLst>
                                    <p:cond delay="100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1000"/>
                                        <p:tgtEl>
                                          <p:spTgt spid="69"/>
                                        </p:tgtEl>
                                      </p:cBhvr>
                                    </p:animEffect>
                                    <p:anim calcmode="lin" valueType="num">
                                      <p:cBhvr>
                                        <p:cTn id="40" dur="1000" fill="hold"/>
                                        <p:tgtEl>
                                          <p:spTgt spid="69"/>
                                        </p:tgtEl>
                                        <p:attrNameLst>
                                          <p:attrName>ppt_x</p:attrName>
                                        </p:attrNameLst>
                                      </p:cBhvr>
                                      <p:tavLst>
                                        <p:tav tm="0">
                                          <p:val>
                                            <p:strVal val="#ppt_x"/>
                                          </p:val>
                                        </p:tav>
                                        <p:tav tm="100000">
                                          <p:val>
                                            <p:strVal val="#ppt_x"/>
                                          </p:val>
                                        </p:tav>
                                      </p:tavLst>
                                    </p:anim>
                                    <p:anim calcmode="lin" valueType="num">
                                      <p:cBhvr>
                                        <p:cTn id="41" dur="1000" fill="hold"/>
                                        <p:tgtEl>
                                          <p:spTgt spid="6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1000"/>
                                        <p:tgtEl>
                                          <p:spTgt spid="70"/>
                                        </p:tgtEl>
                                      </p:cBhvr>
                                    </p:animEffect>
                                    <p:anim calcmode="lin" valueType="num">
                                      <p:cBhvr>
                                        <p:cTn id="45" dur="1000" fill="hold"/>
                                        <p:tgtEl>
                                          <p:spTgt spid="70"/>
                                        </p:tgtEl>
                                        <p:attrNameLst>
                                          <p:attrName>ppt_x</p:attrName>
                                        </p:attrNameLst>
                                      </p:cBhvr>
                                      <p:tavLst>
                                        <p:tav tm="0">
                                          <p:val>
                                            <p:strVal val="#ppt_x"/>
                                          </p:val>
                                        </p:tav>
                                        <p:tav tm="100000">
                                          <p:val>
                                            <p:strVal val="#ppt_x"/>
                                          </p:val>
                                        </p:tav>
                                      </p:tavLst>
                                    </p:anim>
                                    <p:anim calcmode="lin" valueType="num">
                                      <p:cBhvr>
                                        <p:cTn id="46" dur="1000" fill="hold"/>
                                        <p:tgtEl>
                                          <p:spTgt spid="70"/>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1000"/>
                                        <p:tgtEl>
                                          <p:spTgt spid="72"/>
                                        </p:tgtEl>
                                      </p:cBhvr>
                                    </p:animEffect>
                                    <p:anim calcmode="lin" valueType="num">
                                      <p:cBhvr>
                                        <p:cTn id="50" dur="1000" fill="hold"/>
                                        <p:tgtEl>
                                          <p:spTgt spid="72"/>
                                        </p:tgtEl>
                                        <p:attrNameLst>
                                          <p:attrName>ppt_x</p:attrName>
                                        </p:attrNameLst>
                                      </p:cBhvr>
                                      <p:tavLst>
                                        <p:tav tm="0">
                                          <p:val>
                                            <p:strVal val="#ppt_x"/>
                                          </p:val>
                                        </p:tav>
                                        <p:tav tm="100000">
                                          <p:val>
                                            <p:strVal val="#ppt_x"/>
                                          </p:val>
                                        </p:tav>
                                      </p:tavLst>
                                    </p:anim>
                                    <p:anim calcmode="lin" valueType="num">
                                      <p:cBhvr>
                                        <p:cTn id="51" dur="1000" fill="hold"/>
                                        <p:tgtEl>
                                          <p:spTgt spid="72"/>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Effect transition="in" filter="fade">
                                      <p:cBhvr>
                                        <p:cTn id="54" dur="1000"/>
                                        <p:tgtEl>
                                          <p:spTgt spid="71"/>
                                        </p:tgtEl>
                                      </p:cBhvr>
                                    </p:animEffect>
                                    <p:anim calcmode="lin" valueType="num">
                                      <p:cBhvr>
                                        <p:cTn id="55" dur="1000" fill="hold"/>
                                        <p:tgtEl>
                                          <p:spTgt spid="71"/>
                                        </p:tgtEl>
                                        <p:attrNameLst>
                                          <p:attrName>ppt_x</p:attrName>
                                        </p:attrNameLst>
                                      </p:cBhvr>
                                      <p:tavLst>
                                        <p:tav tm="0">
                                          <p:val>
                                            <p:strVal val="#ppt_x"/>
                                          </p:val>
                                        </p:tav>
                                        <p:tav tm="100000">
                                          <p:val>
                                            <p:strVal val="#ppt_x"/>
                                          </p:val>
                                        </p:tav>
                                      </p:tavLst>
                                    </p:anim>
                                    <p:anim calcmode="lin" valueType="num">
                                      <p:cBhvr>
                                        <p:cTn id="56"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右箭头 28"/>
          <p:cNvSpPr/>
          <p:nvPr/>
        </p:nvSpPr>
        <p:spPr>
          <a:xfrm>
            <a:off x="9365919" y="3450713"/>
            <a:ext cx="2073823" cy="702733"/>
          </a:xfrm>
          <a:prstGeom prst="rightArrow">
            <a:avLst>
              <a:gd name="adj1" fmla="val 62125"/>
              <a:gd name="adj2" fmla="val 52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右箭头 29"/>
          <p:cNvSpPr/>
          <p:nvPr/>
        </p:nvSpPr>
        <p:spPr>
          <a:xfrm>
            <a:off x="7661644" y="3450713"/>
            <a:ext cx="2073823" cy="702733"/>
          </a:xfrm>
          <a:prstGeom prst="rightArrow">
            <a:avLst>
              <a:gd name="adj1" fmla="val 62125"/>
              <a:gd name="adj2" fmla="val 52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右箭头 30"/>
          <p:cNvSpPr/>
          <p:nvPr/>
        </p:nvSpPr>
        <p:spPr>
          <a:xfrm>
            <a:off x="5915266" y="3450713"/>
            <a:ext cx="2073823" cy="702733"/>
          </a:xfrm>
          <a:prstGeom prst="rightArrow">
            <a:avLst>
              <a:gd name="adj1" fmla="val 62125"/>
              <a:gd name="adj2" fmla="val 52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 name="右箭头 31"/>
          <p:cNvSpPr/>
          <p:nvPr/>
        </p:nvSpPr>
        <p:spPr>
          <a:xfrm>
            <a:off x="4210990" y="3450713"/>
            <a:ext cx="2073823" cy="702733"/>
          </a:xfrm>
          <a:prstGeom prst="rightArrow">
            <a:avLst>
              <a:gd name="adj1" fmla="val 62125"/>
              <a:gd name="adj2" fmla="val 52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右箭头 32"/>
          <p:cNvSpPr/>
          <p:nvPr/>
        </p:nvSpPr>
        <p:spPr>
          <a:xfrm>
            <a:off x="2489557" y="3450713"/>
            <a:ext cx="2073823" cy="702733"/>
          </a:xfrm>
          <a:prstGeom prst="rightArrow">
            <a:avLst>
              <a:gd name="adj1" fmla="val 62125"/>
              <a:gd name="adj2" fmla="val 52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4" name="右箭头 33"/>
          <p:cNvSpPr/>
          <p:nvPr/>
        </p:nvSpPr>
        <p:spPr>
          <a:xfrm>
            <a:off x="785281" y="3450713"/>
            <a:ext cx="2073823" cy="702733"/>
          </a:xfrm>
          <a:prstGeom prst="rightArrow">
            <a:avLst>
              <a:gd name="adj1" fmla="val 62125"/>
              <a:gd name="adj2" fmla="val 52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TextBox 34"/>
          <p:cNvSpPr txBox="1"/>
          <p:nvPr/>
        </p:nvSpPr>
        <p:spPr>
          <a:xfrm>
            <a:off x="1321448" y="3637956"/>
            <a:ext cx="1183923" cy="338472"/>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1</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2</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cxnSp>
        <p:nvCxnSpPr>
          <p:cNvPr id="36" name="直接连接符 35"/>
          <p:cNvCxnSpPr/>
          <p:nvPr/>
        </p:nvCxnSpPr>
        <p:spPr>
          <a:xfrm flipV="1">
            <a:off x="1822191" y="2960066"/>
            <a:ext cx="0" cy="624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1431" y="1866211"/>
            <a:ext cx="2644673" cy="984657"/>
          </a:xfrm>
          <a:prstGeom prst="rect">
            <a:avLst/>
          </a:prstGeom>
          <a:noFill/>
        </p:spPr>
        <p:txBody>
          <a:bodyPr wrap="square" lIns="0" tIns="0" rIns="0" bIns="0"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38" name="TextBox 37"/>
          <p:cNvSpPr txBox="1"/>
          <p:nvPr/>
        </p:nvSpPr>
        <p:spPr>
          <a:xfrm>
            <a:off x="1991546" y="4820058"/>
            <a:ext cx="2644673" cy="984657"/>
          </a:xfrm>
          <a:prstGeom prst="rect">
            <a:avLst/>
          </a:prstGeom>
          <a:noFill/>
        </p:spPr>
        <p:txBody>
          <a:bodyPr wrap="square" lIns="0" tIns="0" rIns="0" bIns="0"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39" name="直接连接符 38"/>
          <p:cNvCxnSpPr/>
          <p:nvPr/>
        </p:nvCxnSpPr>
        <p:spPr>
          <a:xfrm>
            <a:off x="3526466" y="4014294"/>
            <a:ext cx="0" cy="624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025724" y="3637956"/>
            <a:ext cx="1183923" cy="338472"/>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3</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4</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41" name="TextBox 40"/>
          <p:cNvSpPr txBox="1"/>
          <p:nvPr/>
        </p:nvSpPr>
        <p:spPr>
          <a:xfrm>
            <a:off x="4747157" y="3637956"/>
            <a:ext cx="1183923" cy="338472"/>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5</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6</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42" name="TextBox 41"/>
          <p:cNvSpPr txBox="1"/>
          <p:nvPr/>
        </p:nvSpPr>
        <p:spPr>
          <a:xfrm>
            <a:off x="6410273" y="3637956"/>
            <a:ext cx="1281231" cy="338472"/>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7</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8</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43" name="TextBox 42"/>
          <p:cNvSpPr txBox="1"/>
          <p:nvPr/>
        </p:nvSpPr>
        <p:spPr>
          <a:xfrm>
            <a:off x="8145982" y="3637956"/>
            <a:ext cx="1306460" cy="338472"/>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9</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10</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sp>
        <p:nvSpPr>
          <p:cNvPr id="44" name="TextBox 43"/>
          <p:cNvSpPr txBox="1"/>
          <p:nvPr/>
        </p:nvSpPr>
        <p:spPr>
          <a:xfrm>
            <a:off x="9863985" y="3637956"/>
            <a:ext cx="1273996" cy="338472"/>
          </a:xfrm>
          <a:prstGeom prst="rect">
            <a:avLst/>
          </a:prstGeom>
          <a:noFill/>
        </p:spPr>
        <p:txBody>
          <a:bodyPr wrap="square" lIns="121917" tIns="60958" rIns="121917" bIns="60958"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11</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12</a:t>
            </a:r>
            <a:r>
              <a:rPr lang="zh-CN" altLang="en-US" sz="1400" b="1" dirty="0">
                <a:solidFill>
                  <a:schemeClr val="bg1"/>
                </a:solidFill>
                <a:latin typeface="微软雅黑" panose="020B0503020204020204" pitchFamily="34" charset="-122"/>
                <a:ea typeface="微软雅黑" panose="020B0503020204020204" pitchFamily="34" charset="-122"/>
              </a:rPr>
              <a:t>月份</a:t>
            </a:r>
          </a:p>
        </p:txBody>
      </p:sp>
      <p:cxnSp>
        <p:nvCxnSpPr>
          <p:cNvPr id="45" name="直接连接符 44"/>
          <p:cNvCxnSpPr/>
          <p:nvPr/>
        </p:nvCxnSpPr>
        <p:spPr>
          <a:xfrm flipV="1">
            <a:off x="5247900" y="2960066"/>
            <a:ext cx="0" cy="624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177140" y="1866211"/>
            <a:ext cx="2644673" cy="984657"/>
          </a:xfrm>
          <a:prstGeom prst="rect">
            <a:avLst/>
          </a:prstGeom>
          <a:noFill/>
        </p:spPr>
        <p:txBody>
          <a:bodyPr wrap="square" lIns="0" tIns="0" rIns="0" bIns="0"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47" name="TextBox 46"/>
          <p:cNvSpPr txBox="1"/>
          <p:nvPr/>
        </p:nvSpPr>
        <p:spPr>
          <a:xfrm>
            <a:off x="5417254" y="4820058"/>
            <a:ext cx="2644673" cy="984657"/>
          </a:xfrm>
          <a:prstGeom prst="rect">
            <a:avLst/>
          </a:prstGeom>
          <a:noFill/>
        </p:spPr>
        <p:txBody>
          <a:bodyPr wrap="square" lIns="0" tIns="0" rIns="0" bIns="0"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48" name="直接连接符 47"/>
          <p:cNvCxnSpPr/>
          <p:nvPr/>
        </p:nvCxnSpPr>
        <p:spPr>
          <a:xfrm>
            <a:off x="6952175" y="4014294"/>
            <a:ext cx="0" cy="624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V="1">
            <a:off x="8698553" y="2960066"/>
            <a:ext cx="0" cy="624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627793" y="1866211"/>
            <a:ext cx="2644673" cy="984657"/>
          </a:xfrm>
          <a:prstGeom prst="rect">
            <a:avLst/>
          </a:prstGeom>
          <a:noFill/>
        </p:spPr>
        <p:txBody>
          <a:bodyPr wrap="square" lIns="0" tIns="0" rIns="0" bIns="0"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sp>
        <p:nvSpPr>
          <p:cNvPr id="51" name="TextBox 50"/>
          <p:cNvSpPr txBox="1"/>
          <p:nvPr/>
        </p:nvSpPr>
        <p:spPr>
          <a:xfrm>
            <a:off x="8824364" y="4820058"/>
            <a:ext cx="2644673" cy="984657"/>
          </a:xfrm>
          <a:prstGeom prst="rect">
            <a:avLst/>
          </a:prstGeom>
          <a:noFill/>
        </p:spPr>
        <p:txBody>
          <a:bodyPr wrap="square" lIns="0" tIns="0" rIns="0" bIns="0" rtlCol="0">
            <a:spAutoFit/>
          </a:bodyP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a:t>
            </a:r>
          </a:p>
        </p:txBody>
      </p:sp>
      <p:cxnSp>
        <p:nvCxnSpPr>
          <p:cNvPr id="52" name="直接连接符 51"/>
          <p:cNvCxnSpPr/>
          <p:nvPr/>
        </p:nvCxnSpPr>
        <p:spPr>
          <a:xfrm>
            <a:off x="10402828" y="4014294"/>
            <a:ext cx="0" cy="624000"/>
          </a:xfrm>
          <a:prstGeom prst="line">
            <a:avLst/>
          </a:prstGeom>
          <a:ln>
            <a:solidFill>
              <a:schemeClr val="bg1">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200" fill="hold"/>
                                        <p:tgtEl>
                                          <p:spTgt spid="35"/>
                                        </p:tgtEl>
                                        <p:attrNameLst>
                                          <p:attrName>ppt_x</p:attrName>
                                        </p:attrNameLst>
                                      </p:cBhvr>
                                      <p:tavLst>
                                        <p:tav tm="0">
                                          <p:val>
                                            <p:strVal val="0-#ppt_w/2"/>
                                          </p:val>
                                        </p:tav>
                                        <p:tav tm="100000">
                                          <p:val>
                                            <p:strVal val="#ppt_x"/>
                                          </p:val>
                                        </p:tav>
                                      </p:tavLst>
                                    </p:anim>
                                    <p:anim calcmode="lin" valueType="num">
                                      <p:cBhvr additive="base">
                                        <p:cTn id="8" dur="2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200" fill="hold"/>
                                        <p:tgtEl>
                                          <p:spTgt spid="34"/>
                                        </p:tgtEl>
                                        <p:attrNameLst>
                                          <p:attrName>ppt_x</p:attrName>
                                        </p:attrNameLst>
                                      </p:cBhvr>
                                      <p:tavLst>
                                        <p:tav tm="0">
                                          <p:val>
                                            <p:strVal val="0-#ppt_w/2"/>
                                          </p:val>
                                        </p:tav>
                                        <p:tav tm="100000">
                                          <p:val>
                                            <p:strVal val="#ppt_x"/>
                                          </p:val>
                                        </p:tav>
                                      </p:tavLst>
                                    </p:anim>
                                    <p:anim calcmode="lin" valueType="num">
                                      <p:cBhvr additive="base">
                                        <p:cTn id="12" dur="2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500"/>
                                        <p:tgtEl>
                                          <p:spTgt spid="3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ipe(down)">
                                      <p:cBhvr>
                                        <p:cTn id="20" dur="500"/>
                                        <p:tgtEl>
                                          <p:spTgt spid="37"/>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additive="base">
                                        <p:cTn id="24" dur="200" fill="hold"/>
                                        <p:tgtEl>
                                          <p:spTgt spid="33"/>
                                        </p:tgtEl>
                                        <p:attrNameLst>
                                          <p:attrName>ppt_x</p:attrName>
                                        </p:attrNameLst>
                                      </p:cBhvr>
                                      <p:tavLst>
                                        <p:tav tm="0">
                                          <p:val>
                                            <p:strVal val="0-#ppt_w/2"/>
                                          </p:val>
                                        </p:tav>
                                        <p:tav tm="100000">
                                          <p:val>
                                            <p:strVal val="#ppt_x"/>
                                          </p:val>
                                        </p:tav>
                                      </p:tavLst>
                                    </p:anim>
                                    <p:anim calcmode="lin" valueType="num">
                                      <p:cBhvr additive="base">
                                        <p:cTn id="25" dur="200" fill="hold"/>
                                        <p:tgtEl>
                                          <p:spTgt spid="3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200" fill="hold"/>
                                        <p:tgtEl>
                                          <p:spTgt spid="40"/>
                                        </p:tgtEl>
                                        <p:attrNameLst>
                                          <p:attrName>ppt_x</p:attrName>
                                        </p:attrNameLst>
                                      </p:cBhvr>
                                      <p:tavLst>
                                        <p:tav tm="0">
                                          <p:val>
                                            <p:strVal val="0-#ppt_w/2"/>
                                          </p:val>
                                        </p:tav>
                                        <p:tav tm="100000">
                                          <p:val>
                                            <p:strVal val="#ppt_x"/>
                                          </p:val>
                                        </p:tav>
                                      </p:tavLst>
                                    </p:anim>
                                    <p:anim calcmode="lin" valueType="num">
                                      <p:cBhvr additive="base">
                                        <p:cTn id="29" dur="2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500"/>
                                        <p:tgtEl>
                                          <p:spTgt spid="39"/>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3000"/>
                            </p:stCondLst>
                            <p:childTnLst>
                              <p:par>
                                <p:cTn id="39" presetID="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200" fill="hold"/>
                                        <p:tgtEl>
                                          <p:spTgt spid="32"/>
                                        </p:tgtEl>
                                        <p:attrNameLst>
                                          <p:attrName>ppt_x</p:attrName>
                                        </p:attrNameLst>
                                      </p:cBhvr>
                                      <p:tavLst>
                                        <p:tav tm="0">
                                          <p:val>
                                            <p:strVal val="0-#ppt_w/2"/>
                                          </p:val>
                                        </p:tav>
                                        <p:tav tm="100000">
                                          <p:val>
                                            <p:strVal val="#ppt_x"/>
                                          </p:val>
                                        </p:tav>
                                      </p:tavLst>
                                    </p:anim>
                                    <p:anim calcmode="lin" valueType="num">
                                      <p:cBhvr additive="base">
                                        <p:cTn id="42" dur="200" fill="hold"/>
                                        <p:tgtEl>
                                          <p:spTgt spid="3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200" fill="hold"/>
                                        <p:tgtEl>
                                          <p:spTgt spid="41"/>
                                        </p:tgtEl>
                                        <p:attrNameLst>
                                          <p:attrName>ppt_x</p:attrName>
                                        </p:attrNameLst>
                                      </p:cBhvr>
                                      <p:tavLst>
                                        <p:tav tm="0">
                                          <p:val>
                                            <p:strVal val="0-#ppt_w/2"/>
                                          </p:val>
                                        </p:tav>
                                        <p:tav tm="100000">
                                          <p:val>
                                            <p:strVal val="#ppt_x"/>
                                          </p:val>
                                        </p:tav>
                                      </p:tavLst>
                                    </p:anim>
                                    <p:anim calcmode="lin" valueType="num">
                                      <p:cBhvr additive="base">
                                        <p:cTn id="46" dur="200" fill="hold"/>
                                        <p:tgtEl>
                                          <p:spTgt spid="41"/>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2" presetClass="entr" presetSubtype="4"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down)">
                                      <p:cBhvr>
                                        <p:cTn id="50" dur="500"/>
                                        <p:tgtEl>
                                          <p:spTgt spid="45"/>
                                        </p:tgtEl>
                                      </p:cBhvr>
                                    </p:animEffect>
                                  </p:childTnLst>
                                </p:cTn>
                              </p:par>
                            </p:childTnLst>
                          </p:cTn>
                        </p:par>
                        <p:par>
                          <p:cTn id="51" fill="hold">
                            <p:stCondLst>
                              <p:cond delay="4000"/>
                            </p:stCondLst>
                            <p:childTnLst>
                              <p:par>
                                <p:cTn id="52" presetID="22" presetClass="entr" presetSubtype="4"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500"/>
                                        <p:tgtEl>
                                          <p:spTgt spid="46"/>
                                        </p:tgtEl>
                                      </p:cBhvr>
                                    </p:animEffect>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200" fill="hold"/>
                                        <p:tgtEl>
                                          <p:spTgt spid="31"/>
                                        </p:tgtEl>
                                        <p:attrNameLst>
                                          <p:attrName>ppt_x</p:attrName>
                                        </p:attrNameLst>
                                      </p:cBhvr>
                                      <p:tavLst>
                                        <p:tav tm="0">
                                          <p:val>
                                            <p:strVal val="0-#ppt_w/2"/>
                                          </p:val>
                                        </p:tav>
                                        <p:tav tm="100000">
                                          <p:val>
                                            <p:strVal val="#ppt_x"/>
                                          </p:val>
                                        </p:tav>
                                      </p:tavLst>
                                    </p:anim>
                                    <p:anim calcmode="lin" valueType="num">
                                      <p:cBhvr additive="base">
                                        <p:cTn id="59" dur="200" fill="hold"/>
                                        <p:tgtEl>
                                          <p:spTgt spid="31"/>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200" fill="hold"/>
                                        <p:tgtEl>
                                          <p:spTgt spid="42"/>
                                        </p:tgtEl>
                                        <p:attrNameLst>
                                          <p:attrName>ppt_x</p:attrName>
                                        </p:attrNameLst>
                                      </p:cBhvr>
                                      <p:tavLst>
                                        <p:tav tm="0">
                                          <p:val>
                                            <p:strVal val="0-#ppt_w/2"/>
                                          </p:val>
                                        </p:tav>
                                        <p:tav tm="100000">
                                          <p:val>
                                            <p:strVal val="#ppt_x"/>
                                          </p:val>
                                        </p:tav>
                                      </p:tavLst>
                                    </p:anim>
                                    <p:anim calcmode="lin" valueType="num">
                                      <p:cBhvr additive="base">
                                        <p:cTn id="63" dur="200" fill="hold"/>
                                        <p:tgtEl>
                                          <p:spTgt spid="42"/>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nodeType="after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wipe(up)">
                                      <p:cBhvr>
                                        <p:cTn id="67" dur="500"/>
                                        <p:tgtEl>
                                          <p:spTgt spid="48"/>
                                        </p:tgtEl>
                                      </p:cBhvr>
                                    </p:animEffect>
                                  </p:childTnLst>
                                </p:cTn>
                              </p:par>
                            </p:childTnLst>
                          </p:cTn>
                        </p:par>
                        <p:par>
                          <p:cTn id="68" fill="hold">
                            <p:stCondLst>
                              <p:cond delay="5500"/>
                            </p:stCondLst>
                            <p:childTnLst>
                              <p:par>
                                <p:cTn id="69" presetID="22" presetClass="entr" presetSubtype="1"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wipe(up)">
                                      <p:cBhvr>
                                        <p:cTn id="71" dur="500"/>
                                        <p:tgtEl>
                                          <p:spTgt spid="47"/>
                                        </p:tgtEl>
                                      </p:cBhvr>
                                    </p:animEffect>
                                  </p:childTnLst>
                                </p:cTn>
                              </p:par>
                            </p:childTnLst>
                          </p:cTn>
                        </p:par>
                        <p:par>
                          <p:cTn id="72" fill="hold">
                            <p:stCondLst>
                              <p:cond delay="6000"/>
                            </p:stCondLst>
                            <p:childTnLst>
                              <p:par>
                                <p:cTn id="73" presetID="2" presetClass="entr" presetSubtype="8"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200" fill="hold"/>
                                        <p:tgtEl>
                                          <p:spTgt spid="30"/>
                                        </p:tgtEl>
                                        <p:attrNameLst>
                                          <p:attrName>ppt_x</p:attrName>
                                        </p:attrNameLst>
                                      </p:cBhvr>
                                      <p:tavLst>
                                        <p:tav tm="0">
                                          <p:val>
                                            <p:strVal val="0-#ppt_w/2"/>
                                          </p:val>
                                        </p:tav>
                                        <p:tav tm="100000">
                                          <p:val>
                                            <p:strVal val="#ppt_x"/>
                                          </p:val>
                                        </p:tav>
                                      </p:tavLst>
                                    </p:anim>
                                    <p:anim calcmode="lin" valueType="num">
                                      <p:cBhvr additive="base">
                                        <p:cTn id="76" dur="200" fill="hold"/>
                                        <p:tgtEl>
                                          <p:spTgt spid="30"/>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additive="base">
                                        <p:cTn id="79" dur="200" fill="hold"/>
                                        <p:tgtEl>
                                          <p:spTgt spid="43"/>
                                        </p:tgtEl>
                                        <p:attrNameLst>
                                          <p:attrName>ppt_x</p:attrName>
                                        </p:attrNameLst>
                                      </p:cBhvr>
                                      <p:tavLst>
                                        <p:tav tm="0">
                                          <p:val>
                                            <p:strVal val="0-#ppt_w/2"/>
                                          </p:val>
                                        </p:tav>
                                        <p:tav tm="100000">
                                          <p:val>
                                            <p:strVal val="#ppt_x"/>
                                          </p:val>
                                        </p:tav>
                                      </p:tavLst>
                                    </p:anim>
                                    <p:anim calcmode="lin" valueType="num">
                                      <p:cBhvr additive="base">
                                        <p:cTn id="80" dur="200" fill="hold"/>
                                        <p:tgtEl>
                                          <p:spTgt spid="43"/>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4"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ipe(down)">
                                      <p:cBhvr>
                                        <p:cTn id="84" dur="500"/>
                                        <p:tgtEl>
                                          <p:spTgt spid="49"/>
                                        </p:tgtEl>
                                      </p:cBhvr>
                                    </p:animEffect>
                                  </p:childTnLst>
                                </p:cTn>
                              </p:par>
                            </p:childTnLst>
                          </p:cTn>
                        </p:par>
                        <p:par>
                          <p:cTn id="85" fill="hold">
                            <p:stCondLst>
                              <p:cond delay="7000"/>
                            </p:stCondLst>
                            <p:childTnLst>
                              <p:par>
                                <p:cTn id="86" presetID="22" presetClass="entr" presetSubtype="4" fill="hold" grpId="0" nodeType="after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down)">
                                      <p:cBhvr>
                                        <p:cTn id="88" dur="500"/>
                                        <p:tgtEl>
                                          <p:spTgt spid="50"/>
                                        </p:tgtEl>
                                      </p:cBhvr>
                                    </p:animEffect>
                                  </p:childTnLst>
                                </p:cTn>
                              </p:par>
                            </p:childTnLst>
                          </p:cTn>
                        </p:par>
                        <p:par>
                          <p:cTn id="89" fill="hold">
                            <p:stCondLst>
                              <p:cond delay="7500"/>
                            </p:stCondLst>
                            <p:childTnLst>
                              <p:par>
                                <p:cTn id="90" presetID="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200" fill="hold"/>
                                        <p:tgtEl>
                                          <p:spTgt spid="29"/>
                                        </p:tgtEl>
                                        <p:attrNameLst>
                                          <p:attrName>ppt_x</p:attrName>
                                        </p:attrNameLst>
                                      </p:cBhvr>
                                      <p:tavLst>
                                        <p:tav tm="0">
                                          <p:val>
                                            <p:strVal val="0-#ppt_w/2"/>
                                          </p:val>
                                        </p:tav>
                                        <p:tav tm="100000">
                                          <p:val>
                                            <p:strVal val="#ppt_x"/>
                                          </p:val>
                                        </p:tav>
                                      </p:tavLst>
                                    </p:anim>
                                    <p:anim calcmode="lin" valueType="num">
                                      <p:cBhvr additive="base">
                                        <p:cTn id="93" dur="200" fill="hold"/>
                                        <p:tgtEl>
                                          <p:spTgt spid="29"/>
                                        </p:tgtEl>
                                        <p:attrNameLst>
                                          <p:attrName>ppt_y</p:attrName>
                                        </p:attrNameLst>
                                      </p:cBhvr>
                                      <p:tavLst>
                                        <p:tav tm="0">
                                          <p:val>
                                            <p:strVal val="#ppt_y"/>
                                          </p:val>
                                        </p:tav>
                                        <p:tav tm="100000">
                                          <p:val>
                                            <p:strVal val="#ppt_y"/>
                                          </p:val>
                                        </p:tav>
                                      </p:tavLst>
                                    </p:anim>
                                  </p:childTnLst>
                                </p:cTn>
                              </p:par>
                              <p:par>
                                <p:cTn id="94" presetID="2" presetClass="entr" presetSubtype="8"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 calcmode="lin" valueType="num">
                                      <p:cBhvr additive="base">
                                        <p:cTn id="96" dur="200" fill="hold"/>
                                        <p:tgtEl>
                                          <p:spTgt spid="44"/>
                                        </p:tgtEl>
                                        <p:attrNameLst>
                                          <p:attrName>ppt_x</p:attrName>
                                        </p:attrNameLst>
                                      </p:cBhvr>
                                      <p:tavLst>
                                        <p:tav tm="0">
                                          <p:val>
                                            <p:strVal val="0-#ppt_w/2"/>
                                          </p:val>
                                        </p:tav>
                                        <p:tav tm="100000">
                                          <p:val>
                                            <p:strVal val="#ppt_x"/>
                                          </p:val>
                                        </p:tav>
                                      </p:tavLst>
                                    </p:anim>
                                    <p:anim calcmode="lin" valueType="num">
                                      <p:cBhvr additive="base">
                                        <p:cTn id="97" dur="200" fill="hold"/>
                                        <p:tgtEl>
                                          <p:spTgt spid="44"/>
                                        </p:tgtEl>
                                        <p:attrNameLst>
                                          <p:attrName>ppt_y</p:attrName>
                                        </p:attrNameLst>
                                      </p:cBhvr>
                                      <p:tavLst>
                                        <p:tav tm="0">
                                          <p:val>
                                            <p:strVal val="#ppt_y"/>
                                          </p:val>
                                        </p:tav>
                                        <p:tav tm="100000">
                                          <p:val>
                                            <p:strVal val="#ppt_y"/>
                                          </p:val>
                                        </p:tav>
                                      </p:tavLst>
                                    </p:anim>
                                  </p:childTnLst>
                                </p:cTn>
                              </p:par>
                            </p:childTnLst>
                          </p:cTn>
                        </p:par>
                        <p:par>
                          <p:cTn id="98" fill="hold">
                            <p:stCondLst>
                              <p:cond delay="8000"/>
                            </p:stCondLst>
                            <p:childTnLst>
                              <p:par>
                                <p:cTn id="99" presetID="22" presetClass="entr" presetSubtype="1" fill="hold" nodeType="afterEffect">
                                  <p:stCondLst>
                                    <p:cond delay="0"/>
                                  </p:stCondLst>
                                  <p:childTnLst>
                                    <p:set>
                                      <p:cBhvr>
                                        <p:cTn id="100" dur="1" fill="hold">
                                          <p:stCondLst>
                                            <p:cond delay="0"/>
                                          </p:stCondLst>
                                        </p:cTn>
                                        <p:tgtEl>
                                          <p:spTgt spid="52"/>
                                        </p:tgtEl>
                                        <p:attrNameLst>
                                          <p:attrName>style.visibility</p:attrName>
                                        </p:attrNameLst>
                                      </p:cBhvr>
                                      <p:to>
                                        <p:strVal val="visible"/>
                                      </p:to>
                                    </p:set>
                                    <p:animEffect transition="in" filter="wipe(up)">
                                      <p:cBhvr>
                                        <p:cTn id="101" dur="500"/>
                                        <p:tgtEl>
                                          <p:spTgt spid="52"/>
                                        </p:tgtEl>
                                      </p:cBhvr>
                                    </p:animEffect>
                                  </p:childTnLst>
                                </p:cTn>
                              </p:par>
                            </p:childTnLst>
                          </p:cTn>
                        </p:par>
                        <p:par>
                          <p:cTn id="102" fill="hold">
                            <p:stCondLst>
                              <p:cond delay="8500"/>
                            </p:stCondLst>
                            <p:childTnLst>
                              <p:par>
                                <p:cTn id="103" presetID="22" presetClass="entr" presetSubtype="1"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Effect transition="in" filter="wipe(up)">
                                      <p:cBhvr>
                                        <p:cTn id="10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p:bldP spid="37" grpId="0"/>
      <p:bldP spid="38" grpId="0"/>
      <p:bldP spid="40" grpId="0"/>
      <p:bldP spid="41" grpId="0"/>
      <p:bldP spid="42" grpId="0"/>
      <p:bldP spid="43" grpId="0"/>
      <p:bldP spid="44" grpId="0"/>
      <p:bldP spid="46" grpId="0"/>
      <p:bldP spid="47"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964835" y="3351209"/>
            <a:ext cx="936948" cy="1225734"/>
            <a:chOff x="8117457" y="788000"/>
            <a:chExt cx="937070" cy="1225734"/>
          </a:xfrm>
        </p:grpSpPr>
        <p:sp>
          <p:nvSpPr>
            <p:cNvPr id="6" name="Freeform 5"/>
            <p:cNvSpPr/>
            <p:nvPr/>
          </p:nvSpPr>
          <p:spPr bwMode="auto">
            <a:xfrm>
              <a:off x="8117457" y="788000"/>
              <a:ext cx="615768" cy="1225734"/>
            </a:xfrm>
            <a:custGeom>
              <a:avLst/>
              <a:gdLst>
                <a:gd name="T0" fmla="*/ 313 w 849"/>
                <a:gd name="T1" fmla="*/ 0 h 1690"/>
                <a:gd name="T2" fmla="*/ 0 w 849"/>
                <a:gd name="T3" fmla="*/ 0 h 1690"/>
                <a:gd name="T4" fmla="*/ 0 w 849"/>
                <a:gd name="T5" fmla="*/ 231 h 1690"/>
                <a:gd name="T6" fmla="*/ 390 w 849"/>
                <a:gd name="T7" fmla="*/ 846 h 1690"/>
                <a:gd name="T8" fmla="*/ 0 w 849"/>
                <a:gd name="T9" fmla="*/ 1459 h 1690"/>
                <a:gd name="T10" fmla="*/ 0 w 849"/>
                <a:gd name="T11" fmla="*/ 1690 h 1690"/>
                <a:gd name="T12" fmla="*/ 313 w 849"/>
                <a:gd name="T13" fmla="*/ 1690 h 1690"/>
                <a:gd name="T14" fmla="*/ 849 w 849"/>
                <a:gd name="T15" fmla="*/ 846 h 1690"/>
                <a:gd name="T16" fmla="*/ 313 w 849"/>
                <a:gd name="T17" fmla="*/ 0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9" h="1690">
                  <a:moveTo>
                    <a:pt x="313" y="0"/>
                  </a:moveTo>
                  <a:lnTo>
                    <a:pt x="0" y="0"/>
                  </a:lnTo>
                  <a:lnTo>
                    <a:pt x="0" y="231"/>
                  </a:lnTo>
                  <a:lnTo>
                    <a:pt x="390" y="846"/>
                  </a:lnTo>
                  <a:lnTo>
                    <a:pt x="0" y="1459"/>
                  </a:lnTo>
                  <a:lnTo>
                    <a:pt x="0" y="1690"/>
                  </a:lnTo>
                  <a:lnTo>
                    <a:pt x="313" y="1690"/>
                  </a:lnTo>
                  <a:lnTo>
                    <a:pt x="849" y="846"/>
                  </a:lnTo>
                  <a:lnTo>
                    <a:pt x="313" y="0"/>
                  </a:lnTo>
                  <a:close/>
                </a:path>
              </a:pathLst>
            </a:custGeom>
            <a:solidFill>
              <a:schemeClr val="tx2"/>
            </a:solidFill>
            <a:ln>
              <a:noFill/>
            </a:ln>
          </p:spPr>
          <p:txBody>
            <a:bodyPr vert="horz" wrap="square" lIns="91440" tIns="45720" rIns="91440" bIns="45720" numCol="1" anchor="t" anchorCtr="0" compatLnSpc="1"/>
            <a:lstStyle/>
            <a:p>
              <a:endParaRPr lang="zh-CN" altLang="en-US">
                <a:latin typeface="+mn-ea"/>
              </a:endParaRPr>
            </a:p>
          </p:txBody>
        </p:sp>
        <p:sp>
          <p:nvSpPr>
            <p:cNvPr id="7" name="Freeform 6"/>
            <p:cNvSpPr/>
            <p:nvPr/>
          </p:nvSpPr>
          <p:spPr bwMode="auto">
            <a:xfrm>
              <a:off x="8117457" y="788000"/>
              <a:ext cx="937070" cy="1225734"/>
            </a:xfrm>
            <a:custGeom>
              <a:avLst/>
              <a:gdLst>
                <a:gd name="T0" fmla="*/ 756 w 1292"/>
                <a:gd name="T1" fmla="*/ 0 h 1690"/>
                <a:gd name="T2" fmla="*/ 0 w 1292"/>
                <a:gd name="T3" fmla="*/ 0 h 1690"/>
                <a:gd name="T4" fmla="*/ 536 w 1292"/>
                <a:gd name="T5" fmla="*/ 846 h 1690"/>
                <a:gd name="T6" fmla="*/ 0 w 1292"/>
                <a:gd name="T7" fmla="*/ 1690 h 1690"/>
                <a:gd name="T8" fmla="*/ 756 w 1292"/>
                <a:gd name="T9" fmla="*/ 1690 h 1690"/>
                <a:gd name="T10" fmla="*/ 1292 w 1292"/>
                <a:gd name="T11" fmla="*/ 846 h 1690"/>
                <a:gd name="T12" fmla="*/ 756 w 1292"/>
                <a:gd name="T13" fmla="*/ 0 h 1690"/>
              </a:gdLst>
              <a:ahLst/>
              <a:cxnLst>
                <a:cxn ang="0">
                  <a:pos x="T0" y="T1"/>
                </a:cxn>
                <a:cxn ang="0">
                  <a:pos x="T2" y="T3"/>
                </a:cxn>
                <a:cxn ang="0">
                  <a:pos x="T4" y="T5"/>
                </a:cxn>
                <a:cxn ang="0">
                  <a:pos x="T6" y="T7"/>
                </a:cxn>
                <a:cxn ang="0">
                  <a:pos x="T8" y="T9"/>
                </a:cxn>
                <a:cxn ang="0">
                  <a:pos x="T10" y="T11"/>
                </a:cxn>
                <a:cxn ang="0">
                  <a:pos x="T12" y="T13"/>
                </a:cxn>
              </a:cxnLst>
              <a:rect l="0" t="0" r="r" b="b"/>
              <a:pathLst>
                <a:path w="1292" h="1690">
                  <a:moveTo>
                    <a:pt x="756" y="0"/>
                  </a:moveTo>
                  <a:lnTo>
                    <a:pt x="0" y="0"/>
                  </a:lnTo>
                  <a:lnTo>
                    <a:pt x="536" y="846"/>
                  </a:lnTo>
                  <a:lnTo>
                    <a:pt x="0" y="1690"/>
                  </a:lnTo>
                  <a:lnTo>
                    <a:pt x="756" y="1690"/>
                  </a:lnTo>
                  <a:lnTo>
                    <a:pt x="1292" y="846"/>
                  </a:lnTo>
                  <a:lnTo>
                    <a:pt x="756" y="0"/>
                  </a:lnTo>
                  <a:close/>
                </a:path>
              </a:pathLst>
            </a:custGeom>
            <a:solidFill>
              <a:schemeClr val="accent5"/>
            </a:solidFill>
            <a:ln>
              <a:noFill/>
            </a:ln>
          </p:spPr>
          <p:txBody>
            <a:bodyPr vert="horz" wrap="square" lIns="91440" tIns="45720" rIns="91440" bIns="45720" numCol="1" anchor="t" anchorCtr="0" compatLnSpc="1"/>
            <a:lstStyle/>
            <a:p>
              <a:endParaRPr lang="zh-CN" altLang="en-US">
                <a:latin typeface="+mn-ea"/>
              </a:endParaRPr>
            </a:p>
          </p:txBody>
        </p:sp>
      </p:grpSp>
      <p:grpSp>
        <p:nvGrpSpPr>
          <p:cNvPr id="8" name="组合 7"/>
          <p:cNvGrpSpPr/>
          <p:nvPr/>
        </p:nvGrpSpPr>
        <p:grpSpPr>
          <a:xfrm>
            <a:off x="4457241" y="3116943"/>
            <a:ext cx="1097216" cy="1694269"/>
            <a:chOff x="8609927" y="553732"/>
            <a:chExt cx="1097359" cy="1694269"/>
          </a:xfrm>
        </p:grpSpPr>
        <p:sp>
          <p:nvSpPr>
            <p:cNvPr id="9" name="Freeform 7"/>
            <p:cNvSpPr/>
            <p:nvPr/>
          </p:nvSpPr>
          <p:spPr bwMode="auto">
            <a:xfrm>
              <a:off x="8609927" y="553732"/>
              <a:ext cx="852212" cy="1694269"/>
            </a:xfrm>
            <a:custGeom>
              <a:avLst/>
              <a:gdLst>
                <a:gd name="T0" fmla="*/ 435 w 1175"/>
                <a:gd name="T1" fmla="*/ 0 h 2336"/>
                <a:gd name="T2" fmla="*/ 0 w 1175"/>
                <a:gd name="T3" fmla="*/ 0 h 2336"/>
                <a:gd name="T4" fmla="*/ 0 w 1175"/>
                <a:gd name="T5" fmla="*/ 319 h 2336"/>
                <a:gd name="T6" fmla="*/ 538 w 1175"/>
                <a:gd name="T7" fmla="*/ 1169 h 2336"/>
                <a:gd name="T8" fmla="*/ 0 w 1175"/>
                <a:gd name="T9" fmla="*/ 2017 h 2336"/>
                <a:gd name="T10" fmla="*/ 0 w 1175"/>
                <a:gd name="T11" fmla="*/ 2336 h 2336"/>
                <a:gd name="T12" fmla="*/ 435 w 1175"/>
                <a:gd name="T13" fmla="*/ 2336 h 2336"/>
                <a:gd name="T14" fmla="*/ 1175 w 1175"/>
                <a:gd name="T15" fmla="*/ 1169 h 2336"/>
                <a:gd name="T16" fmla="*/ 435 w 1175"/>
                <a:gd name="T17" fmla="*/ 0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5" h="2336">
                  <a:moveTo>
                    <a:pt x="435" y="0"/>
                  </a:moveTo>
                  <a:lnTo>
                    <a:pt x="0" y="0"/>
                  </a:lnTo>
                  <a:lnTo>
                    <a:pt x="0" y="319"/>
                  </a:lnTo>
                  <a:lnTo>
                    <a:pt x="538" y="1169"/>
                  </a:lnTo>
                  <a:lnTo>
                    <a:pt x="0" y="2017"/>
                  </a:lnTo>
                  <a:lnTo>
                    <a:pt x="0" y="2336"/>
                  </a:lnTo>
                  <a:lnTo>
                    <a:pt x="435" y="2336"/>
                  </a:lnTo>
                  <a:lnTo>
                    <a:pt x="1175" y="1169"/>
                  </a:lnTo>
                  <a:lnTo>
                    <a:pt x="435" y="0"/>
                  </a:lnTo>
                  <a:close/>
                </a:path>
              </a:pathLst>
            </a:custGeom>
            <a:solidFill>
              <a:schemeClr val="tx2"/>
            </a:solidFill>
            <a:ln>
              <a:noFill/>
            </a:ln>
          </p:spPr>
          <p:txBody>
            <a:bodyPr vert="horz" wrap="square" lIns="91440" tIns="45720" rIns="91440" bIns="45720" numCol="1" anchor="t" anchorCtr="0" compatLnSpc="1"/>
            <a:lstStyle/>
            <a:p>
              <a:endParaRPr lang="zh-CN" altLang="en-US">
                <a:latin typeface="+mn-ea"/>
              </a:endParaRPr>
            </a:p>
          </p:txBody>
        </p:sp>
        <p:sp>
          <p:nvSpPr>
            <p:cNvPr id="10" name="Freeform 8"/>
            <p:cNvSpPr/>
            <p:nvPr/>
          </p:nvSpPr>
          <p:spPr bwMode="auto">
            <a:xfrm>
              <a:off x="8609927" y="553732"/>
              <a:ext cx="1097359" cy="1694269"/>
            </a:xfrm>
            <a:custGeom>
              <a:avLst/>
              <a:gdLst>
                <a:gd name="T0" fmla="*/ 771 w 1513"/>
                <a:gd name="T1" fmla="*/ 0 h 2336"/>
                <a:gd name="T2" fmla="*/ 0 w 1513"/>
                <a:gd name="T3" fmla="*/ 0 h 2336"/>
                <a:gd name="T4" fmla="*/ 742 w 1513"/>
                <a:gd name="T5" fmla="*/ 1169 h 2336"/>
                <a:gd name="T6" fmla="*/ 0 w 1513"/>
                <a:gd name="T7" fmla="*/ 2336 h 2336"/>
                <a:gd name="T8" fmla="*/ 771 w 1513"/>
                <a:gd name="T9" fmla="*/ 2336 h 2336"/>
                <a:gd name="T10" fmla="*/ 1513 w 1513"/>
                <a:gd name="T11" fmla="*/ 1169 h 2336"/>
                <a:gd name="T12" fmla="*/ 771 w 1513"/>
                <a:gd name="T13" fmla="*/ 0 h 2336"/>
              </a:gdLst>
              <a:ahLst/>
              <a:cxnLst>
                <a:cxn ang="0">
                  <a:pos x="T0" y="T1"/>
                </a:cxn>
                <a:cxn ang="0">
                  <a:pos x="T2" y="T3"/>
                </a:cxn>
                <a:cxn ang="0">
                  <a:pos x="T4" y="T5"/>
                </a:cxn>
                <a:cxn ang="0">
                  <a:pos x="T6" y="T7"/>
                </a:cxn>
                <a:cxn ang="0">
                  <a:pos x="T8" y="T9"/>
                </a:cxn>
                <a:cxn ang="0">
                  <a:pos x="T10" y="T11"/>
                </a:cxn>
                <a:cxn ang="0">
                  <a:pos x="T12" y="T13"/>
                </a:cxn>
              </a:cxnLst>
              <a:rect l="0" t="0" r="r" b="b"/>
              <a:pathLst>
                <a:path w="1513" h="2336">
                  <a:moveTo>
                    <a:pt x="771" y="0"/>
                  </a:moveTo>
                  <a:lnTo>
                    <a:pt x="0" y="0"/>
                  </a:lnTo>
                  <a:lnTo>
                    <a:pt x="742" y="1169"/>
                  </a:lnTo>
                  <a:lnTo>
                    <a:pt x="0" y="2336"/>
                  </a:lnTo>
                  <a:lnTo>
                    <a:pt x="771" y="2336"/>
                  </a:lnTo>
                  <a:lnTo>
                    <a:pt x="1513" y="1169"/>
                  </a:lnTo>
                  <a:lnTo>
                    <a:pt x="771" y="0"/>
                  </a:lnTo>
                  <a:close/>
                </a:path>
              </a:pathLst>
            </a:custGeom>
            <a:solidFill>
              <a:schemeClr val="accent4"/>
            </a:solidFill>
            <a:ln>
              <a:noFill/>
            </a:ln>
          </p:spPr>
          <p:txBody>
            <a:bodyPr vert="horz" wrap="square" lIns="91440" tIns="45720" rIns="91440" bIns="45720" numCol="1" anchor="t" anchorCtr="0" compatLnSpc="1"/>
            <a:lstStyle/>
            <a:p>
              <a:endParaRPr lang="zh-CN" altLang="en-US">
                <a:latin typeface="+mn-ea"/>
              </a:endParaRPr>
            </a:p>
          </p:txBody>
        </p:sp>
      </p:grpSp>
      <p:grpSp>
        <p:nvGrpSpPr>
          <p:cNvPr id="11" name="组合 10"/>
          <p:cNvGrpSpPr/>
          <p:nvPr/>
        </p:nvGrpSpPr>
        <p:grpSpPr>
          <a:xfrm>
            <a:off x="4992432" y="2803619"/>
            <a:ext cx="1504774" cy="2320917"/>
            <a:chOff x="9145188" y="240408"/>
            <a:chExt cx="1504970" cy="2320917"/>
          </a:xfrm>
        </p:grpSpPr>
        <p:sp>
          <p:nvSpPr>
            <p:cNvPr id="12" name="Freeform 9"/>
            <p:cNvSpPr/>
            <p:nvPr/>
          </p:nvSpPr>
          <p:spPr bwMode="auto">
            <a:xfrm>
              <a:off x="9145188" y="240408"/>
              <a:ext cx="1168437" cy="2320917"/>
            </a:xfrm>
            <a:custGeom>
              <a:avLst/>
              <a:gdLst>
                <a:gd name="T0" fmla="*/ 595 w 1611"/>
                <a:gd name="T1" fmla="*/ 0 h 3200"/>
                <a:gd name="T2" fmla="*/ 0 w 1611"/>
                <a:gd name="T3" fmla="*/ 0 h 3200"/>
                <a:gd name="T4" fmla="*/ 0 w 1611"/>
                <a:gd name="T5" fmla="*/ 436 h 3200"/>
                <a:gd name="T6" fmla="*/ 740 w 1611"/>
                <a:gd name="T7" fmla="*/ 1601 h 3200"/>
                <a:gd name="T8" fmla="*/ 0 w 1611"/>
                <a:gd name="T9" fmla="*/ 2764 h 3200"/>
                <a:gd name="T10" fmla="*/ 0 w 1611"/>
                <a:gd name="T11" fmla="*/ 3200 h 3200"/>
                <a:gd name="T12" fmla="*/ 595 w 1611"/>
                <a:gd name="T13" fmla="*/ 3200 h 3200"/>
                <a:gd name="T14" fmla="*/ 1611 w 1611"/>
                <a:gd name="T15" fmla="*/ 1601 h 3200"/>
                <a:gd name="T16" fmla="*/ 595 w 1611"/>
                <a:gd name="T17" fmla="*/ 0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1" h="3200">
                  <a:moveTo>
                    <a:pt x="595" y="0"/>
                  </a:moveTo>
                  <a:lnTo>
                    <a:pt x="0" y="0"/>
                  </a:lnTo>
                  <a:lnTo>
                    <a:pt x="0" y="436"/>
                  </a:lnTo>
                  <a:lnTo>
                    <a:pt x="740" y="1601"/>
                  </a:lnTo>
                  <a:lnTo>
                    <a:pt x="0" y="2764"/>
                  </a:lnTo>
                  <a:lnTo>
                    <a:pt x="0" y="3200"/>
                  </a:lnTo>
                  <a:lnTo>
                    <a:pt x="595" y="3200"/>
                  </a:lnTo>
                  <a:lnTo>
                    <a:pt x="1611" y="1601"/>
                  </a:lnTo>
                  <a:lnTo>
                    <a:pt x="595" y="0"/>
                  </a:lnTo>
                  <a:close/>
                </a:path>
              </a:pathLst>
            </a:custGeom>
            <a:solidFill>
              <a:schemeClr val="tx2"/>
            </a:solidFill>
            <a:ln>
              <a:noFill/>
            </a:ln>
          </p:spPr>
          <p:txBody>
            <a:bodyPr vert="horz" wrap="square" lIns="91440" tIns="45720" rIns="91440" bIns="45720" numCol="1" anchor="t" anchorCtr="0" compatLnSpc="1"/>
            <a:lstStyle/>
            <a:p>
              <a:endParaRPr lang="zh-CN" altLang="en-US">
                <a:latin typeface="+mn-ea"/>
              </a:endParaRPr>
            </a:p>
          </p:txBody>
        </p:sp>
        <p:sp>
          <p:nvSpPr>
            <p:cNvPr id="13" name="Freeform 10"/>
            <p:cNvSpPr/>
            <p:nvPr/>
          </p:nvSpPr>
          <p:spPr bwMode="auto">
            <a:xfrm>
              <a:off x="9145188" y="240408"/>
              <a:ext cx="1504970" cy="2320917"/>
            </a:xfrm>
            <a:custGeom>
              <a:avLst/>
              <a:gdLst>
                <a:gd name="T0" fmla="*/ 1059 w 2075"/>
                <a:gd name="T1" fmla="*/ 0 h 3200"/>
                <a:gd name="T2" fmla="*/ 0 w 2075"/>
                <a:gd name="T3" fmla="*/ 0 h 3200"/>
                <a:gd name="T4" fmla="*/ 1016 w 2075"/>
                <a:gd name="T5" fmla="*/ 1601 h 3200"/>
                <a:gd name="T6" fmla="*/ 0 w 2075"/>
                <a:gd name="T7" fmla="*/ 3200 h 3200"/>
                <a:gd name="T8" fmla="*/ 1059 w 2075"/>
                <a:gd name="T9" fmla="*/ 3200 h 3200"/>
                <a:gd name="T10" fmla="*/ 2075 w 2075"/>
                <a:gd name="T11" fmla="*/ 1601 h 3200"/>
                <a:gd name="T12" fmla="*/ 1059 w 2075"/>
                <a:gd name="T13" fmla="*/ 0 h 3200"/>
              </a:gdLst>
              <a:ahLst/>
              <a:cxnLst>
                <a:cxn ang="0">
                  <a:pos x="T0" y="T1"/>
                </a:cxn>
                <a:cxn ang="0">
                  <a:pos x="T2" y="T3"/>
                </a:cxn>
                <a:cxn ang="0">
                  <a:pos x="T4" y="T5"/>
                </a:cxn>
                <a:cxn ang="0">
                  <a:pos x="T6" y="T7"/>
                </a:cxn>
                <a:cxn ang="0">
                  <a:pos x="T8" y="T9"/>
                </a:cxn>
                <a:cxn ang="0">
                  <a:pos x="T10" y="T11"/>
                </a:cxn>
                <a:cxn ang="0">
                  <a:pos x="T12" y="T13"/>
                </a:cxn>
              </a:cxnLst>
              <a:rect l="0" t="0" r="r" b="b"/>
              <a:pathLst>
                <a:path w="2075" h="3200">
                  <a:moveTo>
                    <a:pt x="1059" y="0"/>
                  </a:moveTo>
                  <a:lnTo>
                    <a:pt x="0" y="0"/>
                  </a:lnTo>
                  <a:lnTo>
                    <a:pt x="1016" y="1601"/>
                  </a:lnTo>
                  <a:lnTo>
                    <a:pt x="0" y="3200"/>
                  </a:lnTo>
                  <a:lnTo>
                    <a:pt x="1059" y="3200"/>
                  </a:lnTo>
                  <a:lnTo>
                    <a:pt x="2075" y="1601"/>
                  </a:lnTo>
                  <a:lnTo>
                    <a:pt x="1059" y="0"/>
                  </a:lnTo>
                  <a:close/>
                </a:path>
              </a:pathLst>
            </a:custGeom>
            <a:solidFill>
              <a:schemeClr val="accent3"/>
            </a:solidFill>
            <a:ln>
              <a:noFill/>
            </a:ln>
          </p:spPr>
          <p:txBody>
            <a:bodyPr vert="horz" wrap="square" lIns="91440" tIns="45720" rIns="91440" bIns="45720" numCol="1" anchor="t" anchorCtr="0" compatLnSpc="1"/>
            <a:lstStyle/>
            <a:p>
              <a:endParaRPr lang="zh-CN" altLang="en-US">
                <a:latin typeface="+mn-ea"/>
              </a:endParaRPr>
            </a:p>
          </p:txBody>
        </p:sp>
      </p:grpSp>
      <p:grpSp>
        <p:nvGrpSpPr>
          <p:cNvPr id="14" name="组合 13"/>
          <p:cNvGrpSpPr/>
          <p:nvPr/>
        </p:nvGrpSpPr>
        <p:grpSpPr>
          <a:xfrm>
            <a:off x="5711824" y="2397457"/>
            <a:ext cx="1847065" cy="3133238"/>
            <a:chOff x="9864672" y="-165752"/>
            <a:chExt cx="1847305" cy="3133238"/>
          </a:xfrm>
        </p:grpSpPr>
        <p:sp>
          <p:nvSpPr>
            <p:cNvPr id="15" name="Freeform 11"/>
            <p:cNvSpPr/>
            <p:nvPr/>
          </p:nvSpPr>
          <p:spPr bwMode="auto">
            <a:xfrm>
              <a:off x="9864672" y="-165752"/>
              <a:ext cx="1574597" cy="3133238"/>
            </a:xfrm>
            <a:custGeom>
              <a:avLst/>
              <a:gdLst>
                <a:gd name="T0" fmla="*/ 801 w 2171"/>
                <a:gd name="T1" fmla="*/ 0 h 4320"/>
                <a:gd name="T2" fmla="*/ 0 w 2171"/>
                <a:gd name="T3" fmla="*/ 0 h 4320"/>
                <a:gd name="T4" fmla="*/ 0 w 2171"/>
                <a:gd name="T5" fmla="*/ 591 h 4320"/>
                <a:gd name="T6" fmla="*/ 997 w 2171"/>
                <a:gd name="T7" fmla="*/ 2161 h 4320"/>
                <a:gd name="T8" fmla="*/ 0 w 2171"/>
                <a:gd name="T9" fmla="*/ 3729 h 4320"/>
                <a:gd name="T10" fmla="*/ 0 w 2171"/>
                <a:gd name="T11" fmla="*/ 4320 h 4320"/>
                <a:gd name="T12" fmla="*/ 801 w 2171"/>
                <a:gd name="T13" fmla="*/ 4320 h 4320"/>
                <a:gd name="T14" fmla="*/ 2171 w 2171"/>
                <a:gd name="T15" fmla="*/ 2161 h 4320"/>
                <a:gd name="T16" fmla="*/ 801 w 2171"/>
                <a:gd name="T1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71" h="4320">
                  <a:moveTo>
                    <a:pt x="801" y="0"/>
                  </a:moveTo>
                  <a:lnTo>
                    <a:pt x="0" y="0"/>
                  </a:lnTo>
                  <a:lnTo>
                    <a:pt x="0" y="591"/>
                  </a:lnTo>
                  <a:lnTo>
                    <a:pt x="997" y="2161"/>
                  </a:lnTo>
                  <a:lnTo>
                    <a:pt x="0" y="3729"/>
                  </a:lnTo>
                  <a:lnTo>
                    <a:pt x="0" y="4320"/>
                  </a:lnTo>
                  <a:lnTo>
                    <a:pt x="801" y="4320"/>
                  </a:lnTo>
                  <a:lnTo>
                    <a:pt x="2171" y="2161"/>
                  </a:lnTo>
                  <a:lnTo>
                    <a:pt x="801" y="0"/>
                  </a:lnTo>
                  <a:close/>
                </a:path>
              </a:pathLst>
            </a:custGeom>
            <a:solidFill>
              <a:schemeClr val="tx2"/>
            </a:solidFill>
            <a:ln>
              <a:noFill/>
            </a:ln>
          </p:spPr>
          <p:txBody>
            <a:bodyPr vert="horz" wrap="square" lIns="91440" tIns="45720" rIns="91440" bIns="45720" numCol="1" anchor="t" anchorCtr="0" compatLnSpc="1"/>
            <a:lstStyle/>
            <a:p>
              <a:endParaRPr lang="zh-CN" altLang="en-US">
                <a:latin typeface="+mn-ea"/>
              </a:endParaRPr>
            </a:p>
          </p:txBody>
        </p:sp>
        <p:sp>
          <p:nvSpPr>
            <p:cNvPr id="16" name="Freeform 12"/>
            <p:cNvSpPr/>
            <p:nvPr/>
          </p:nvSpPr>
          <p:spPr bwMode="auto">
            <a:xfrm>
              <a:off x="9864672" y="-165752"/>
              <a:ext cx="1847305" cy="3133238"/>
            </a:xfrm>
            <a:custGeom>
              <a:avLst/>
              <a:gdLst>
                <a:gd name="T0" fmla="*/ 1177 w 2547"/>
                <a:gd name="T1" fmla="*/ 0 h 4320"/>
                <a:gd name="T2" fmla="*/ 0 w 2547"/>
                <a:gd name="T3" fmla="*/ 0 h 4320"/>
                <a:gd name="T4" fmla="*/ 1371 w 2547"/>
                <a:gd name="T5" fmla="*/ 2161 h 4320"/>
                <a:gd name="T6" fmla="*/ 0 w 2547"/>
                <a:gd name="T7" fmla="*/ 4320 h 4320"/>
                <a:gd name="T8" fmla="*/ 1177 w 2547"/>
                <a:gd name="T9" fmla="*/ 4320 h 4320"/>
                <a:gd name="T10" fmla="*/ 2547 w 2547"/>
                <a:gd name="T11" fmla="*/ 2161 h 4320"/>
                <a:gd name="T12" fmla="*/ 1177 w 2547"/>
                <a:gd name="T13" fmla="*/ 0 h 4320"/>
              </a:gdLst>
              <a:ahLst/>
              <a:cxnLst>
                <a:cxn ang="0">
                  <a:pos x="T0" y="T1"/>
                </a:cxn>
                <a:cxn ang="0">
                  <a:pos x="T2" y="T3"/>
                </a:cxn>
                <a:cxn ang="0">
                  <a:pos x="T4" y="T5"/>
                </a:cxn>
                <a:cxn ang="0">
                  <a:pos x="T6" y="T7"/>
                </a:cxn>
                <a:cxn ang="0">
                  <a:pos x="T8" y="T9"/>
                </a:cxn>
                <a:cxn ang="0">
                  <a:pos x="T10" y="T11"/>
                </a:cxn>
                <a:cxn ang="0">
                  <a:pos x="T12" y="T13"/>
                </a:cxn>
              </a:cxnLst>
              <a:rect l="0" t="0" r="r" b="b"/>
              <a:pathLst>
                <a:path w="2547" h="4320">
                  <a:moveTo>
                    <a:pt x="1177" y="0"/>
                  </a:moveTo>
                  <a:lnTo>
                    <a:pt x="0" y="0"/>
                  </a:lnTo>
                  <a:lnTo>
                    <a:pt x="1371" y="2161"/>
                  </a:lnTo>
                  <a:lnTo>
                    <a:pt x="0" y="4320"/>
                  </a:lnTo>
                  <a:lnTo>
                    <a:pt x="1177" y="4320"/>
                  </a:lnTo>
                  <a:lnTo>
                    <a:pt x="2547" y="2161"/>
                  </a:lnTo>
                  <a:lnTo>
                    <a:pt x="1177" y="0"/>
                  </a:lnTo>
                  <a:close/>
                </a:path>
              </a:pathLst>
            </a:custGeom>
            <a:solidFill>
              <a:schemeClr val="accent2"/>
            </a:solidFill>
            <a:ln>
              <a:noFill/>
            </a:ln>
          </p:spPr>
          <p:txBody>
            <a:bodyPr vert="horz" wrap="square" lIns="91440" tIns="45720" rIns="91440" bIns="45720" numCol="1" anchor="t" anchorCtr="0" compatLnSpc="1"/>
            <a:lstStyle/>
            <a:p>
              <a:endParaRPr lang="zh-CN" altLang="en-US">
                <a:latin typeface="+mn-ea"/>
              </a:endParaRPr>
            </a:p>
          </p:txBody>
        </p:sp>
      </p:grpSp>
      <p:grpSp>
        <p:nvGrpSpPr>
          <p:cNvPr id="17" name="组合 16"/>
          <p:cNvGrpSpPr/>
          <p:nvPr/>
        </p:nvGrpSpPr>
        <p:grpSpPr>
          <a:xfrm>
            <a:off x="832823" y="2130032"/>
            <a:ext cx="2575600" cy="3368665"/>
            <a:chOff x="832137" y="1901430"/>
            <a:chExt cx="2575935" cy="3368665"/>
          </a:xfrm>
        </p:grpSpPr>
        <p:sp>
          <p:nvSpPr>
            <p:cNvPr id="18" name="圆角矩形 17"/>
            <p:cNvSpPr/>
            <p:nvPr/>
          </p:nvSpPr>
          <p:spPr>
            <a:xfrm>
              <a:off x="832137" y="2023612"/>
              <a:ext cx="1835131" cy="386728"/>
            </a:xfrm>
            <a:prstGeom prst="roundRect">
              <a:avLst>
                <a:gd name="adj" fmla="val 50000"/>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200" dirty="0">
                  <a:solidFill>
                    <a:schemeClr val="bg1"/>
                  </a:solidFill>
                  <a:latin typeface="+mj-ea"/>
                  <a:ea typeface="+mj-ea"/>
                </a:rPr>
                <a:t>ENTER YOUR TITLE</a:t>
              </a:r>
            </a:p>
          </p:txBody>
        </p:sp>
        <p:sp>
          <p:nvSpPr>
            <p:cNvPr id="19" name="圆角矩形 18"/>
            <p:cNvSpPr/>
            <p:nvPr/>
          </p:nvSpPr>
          <p:spPr>
            <a:xfrm>
              <a:off x="832137" y="3542112"/>
              <a:ext cx="1835131" cy="386728"/>
            </a:xfrm>
            <a:prstGeom prst="roundRect">
              <a:avLst>
                <a:gd name="adj"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200" dirty="0">
                  <a:solidFill>
                    <a:schemeClr val="bg1"/>
                  </a:solidFill>
                  <a:latin typeface="+mj-ea"/>
                  <a:ea typeface="+mj-ea"/>
                </a:rPr>
                <a:t>ENTER YOUR TITLE</a:t>
              </a:r>
            </a:p>
          </p:txBody>
        </p:sp>
        <p:sp>
          <p:nvSpPr>
            <p:cNvPr id="20" name="圆角矩形 19"/>
            <p:cNvSpPr/>
            <p:nvPr/>
          </p:nvSpPr>
          <p:spPr>
            <a:xfrm>
              <a:off x="832137" y="4761184"/>
              <a:ext cx="1835131" cy="386728"/>
            </a:xfrm>
            <a:prstGeom prst="roundRect">
              <a:avLst>
                <a:gd name="adj" fmla="val 50000"/>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600"/>
                </a:spcAft>
              </a:pPr>
              <a:r>
                <a:rPr lang="en-US" altLang="zh-CN" sz="1200" dirty="0">
                  <a:solidFill>
                    <a:schemeClr val="bg1"/>
                  </a:solidFill>
                  <a:latin typeface="+mj-ea"/>
                  <a:ea typeface="+mj-ea"/>
                </a:rPr>
                <a:t>ENTER YOUR TITLE</a:t>
              </a:r>
            </a:p>
          </p:txBody>
        </p:sp>
        <p:grpSp>
          <p:nvGrpSpPr>
            <p:cNvPr id="21" name="组合 20"/>
            <p:cNvGrpSpPr/>
            <p:nvPr/>
          </p:nvGrpSpPr>
          <p:grpSpPr>
            <a:xfrm>
              <a:off x="2776979" y="1901430"/>
              <a:ext cx="631093" cy="631093"/>
              <a:chOff x="2556607" y="3355167"/>
              <a:chExt cx="631093" cy="631093"/>
            </a:xfrm>
          </p:grpSpPr>
          <p:sp>
            <p:nvSpPr>
              <p:cNvPr id="28" name="椭圆 27"/>
              <p:cNvSpPr/>
              <p:nvPr/>
            </p:nvSpPr>
            <p:spPr>
              <a:xfrm>
                <a:off x="2556607" y="3355167"/>
                <a:ext cx="631093" cy="631093"/>
              </a:xfrm>
              <a:prstGeom prst="ellipse">
                <a:avLst/>
              </a:prstGeom>
              <a:solidFill>
                <a:schemeClr val="accent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9" name="矩形 28"/>
              <p:cNvSpPr/>
              <p:nvPr/>
            </p:nvSpPr>
            <p:spPr>
              <a:xfrm>
                <a:off x="2593836" y="3516825"/>
                <a:ext cx="556635" cy="307777"/>
              </a:xfrm>
              <a:prstGeom prst="rect">
                <a:avLst/>
              </a:prstGeom>
            </p:spPr>
            <p:txBody>
              <a:bodyPr wrap="none">
                <a:spAutoFit/>
              </a:bodyPr>
              <a:lstStyle/>
              <a:p>
                <a:pPr algn="ctr"/>
                <a:r>
                  <a:rPr lang="en-US" altLang="zh-CN" sz="1400" dirty="0">
                    <a:solidFill>
                      <a:schemeClr val="bg1"/>
                    </a:solidFill>
                    <a:latin typeface="+mj-ea"/>
                    <a:ea typeface="+mj-ea"/>
                  </a:rPr>
                  <a:t>25%</a:t>
                </a:r>
                <a:endParaRPr lang="zh-CN" altLang="en-US" sz="1400" dirty="0">
                  <a:latin typeface="+mj-ea"/>
                  <a:ea typeface="+mj-ea"/>
                </a:endParaRPr>
              </a:p>
            </p:txBody>
          </p:sp>
        </p:grpSp>
        <p:grpSp>
          <p:nvGrpSpPr>
            <p:cNvPr id="22" name="组合 21"/>
            <p:cNvGrpSpPr/>
            <p:nvPr/>
          </p:nvGrpSpPr>
          <p:grpSpPr>
            <a:xfrm>
              <a:off x="2776979" y="4639002"/>
              <a:ext cx="631093" cy="631093"/>
              <a:chOff x="2556607" y="3355167"/>
              <a:chExt cx="631093" cy="631093"/>
            </a:xfrm>
          </p:grpSpPr>
          <p:sp>
            <p:nvSpPr>
              <p:cNvPr id="26" name="椭圆 25"/>
              <p:cNvSpPr/>
              <p:nvPr/>
            </p:nvSpPr>
            <p:spPr>
              <a:xfrm>
                <a:off x="2556607" y="3355167"/>
                <a:ext cx="631093" cy="631093"/>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7" name="矩形 26"/>
              <p:cNvSpPr/>
              <p:nvPr/>
            </p:nvSpPr>
            <p:spPr>
              <a:xfrm>
                <a:off x="2593836" y="3516825"/>
                <a:ext cx="556635" cy="307777"/>
              </a:xfrm>
              <a:prstGeom prst="rect">
                <a:avLst/>
              </a:prstGeom>
            </p:spPr>
            <p:txBody>
              <a:bodyPr wrap="none">
                <a:spAutoFit/>
              </a:bodyPr>
              <a:lstStyle/>
              <a:p>
                <a:pPr algn="ctr"/>
                <a:r>
                  <a:rPr lang="en-US" altLang="zh-CN" sz="1400" dirty="0">
                    <a:solidFill>
                      <a:schemeClr val="bg1"/>
                    </a:solidFill>
                    <a:latin typeface="+mj-ea"/>
                    <a:ea typeface="+mj-ea"/>
                  </a:rPr>
                  <a:t>15%</a:t>
                </a:r>
                <a:endParaRPr lang="zh-CN" altLang="en-US" sz="1400" dirty="0">
                  <a:latin typeface="+mj-ea"/>
                  <a:ea typeface="+mj-ea"/>
                </a:endParaRPr>
              </a:p>
            </p:txBody>
          </p:sp>
        </p:grpSp>
        <p:grpSp>
          <p:nvGrpSpPr>
            <p:cNvPr id="23" name="组合 22"/>
            <p:cNvGrpSpPr/>
            <p:nvPr/>
          </p:nvGrpSpPr>
          <p:grpSpPr>
            <a:xfrm>
              <a:off x="2776979" y="3419930"/>
              <a:ext cx="631093" cy="631093"/>
              <a:chOff x="2556607" y="3355167"/>
              <a:chExt cx="631093" cy="631093"/>
            </a:xfrm>
          </p:grpSpPr>
          <p:sp>
            <p:nvSpPr>
              <p:cNvPr id="24" name="椭圆 23"/>
              <p:cNvSpPr/>
              <p:nvPr/>
            </p:nvSpPr>
            <p:spPr>
              <a:xfrm>
                <a:off x="2556607" y="3355167"/>
                <a:ext cx="631093" cy="631093"/>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5" name="矩形 24"/>
              <p:cNvSpPr/>
              <p:nvPr/>
            </p:nvSpPr>
            <p:spPr>
              <a:xfrm>
                <a:off x="2593836" y="3516825"/>
                <a:ext cx="556635" cy="307777"/>
              </a:xfrm>
              <a:prstGeom prst="rect">
                <a:avLst/>
              </a:prstGeom>
            </p:spPr>
            <p:txBody>
              <a:bodyPr wrap="none">
                <a:spAutoFit/>
              </a:bodyPr>
              <a:lstStyle/>
              <a:p>
                <a:pPr algn="ctr"/>
                <a:r>
                  <a:rPr lang="en-US" altLang="zh-CN" sz="1400" dirty="0">
                    <a:solidFill>
                      <a:schemeClr val="bg1"/>
                    </a:solidFill>
                    <a:latin typeface="+mj-ea"/>
                    <a:ea typeface="+mj-ea"/>
                  </a:rPr>
                  <a:t>10%</a:t>
                </a:r>
                <a:endParaRPr lang="zh-CN" altLang="en-US" sz="1400" dirty="0">
                  <a:latin typeface="+mj-ea"/>
                  <a:ea typeface="+mj-ea"/>
                </a:endParaRPr>
              </a:p>
            </p:txBody>
          </p:sp>
        </p:grpSp>
      </p:grpSp>
      <p:grpSp>
        <p:nvGrpSpPr>
          <p:cNvPr id="30" name="组合 29"/>
          <p:cNvGrpSpPr/>
          <p:nvPr/>
        </p:nvGrpSpPr>
        <p:grpSpPr>
          <a:xfrm>
            <a:off x="7607692" y="4112063"/>
            <a:ext cx="3794405" cy="846386"/>
            <a:chOff x="7607886" y="3883463"/>
            <a:chExt cx="3794899" cy="846386"/>
          </a:xfrm>
        </p:grpSpPr>
        <p:grpSp>
          <p:nvGrpSpPr>
            <p:cNvPr id="31" name="组合 30"/>
            <p:cNvGrpSpPr/>
            <p:nvPr/>
          </p:nvGrpSpPr>
          <p:grpSpPr>
            <a:xfrm>
              <a:off x="7607886" y="3952713"/>
              <a:ext cx="1244413" cy="707886"/>
              <a:chOff x="4551555" y="3552214"/>
              <a:chExt cx="1244413" cy="707886"/>
            </a:xfrm>
          </p:grpSpPr>
          <p:sp>
            <p:nvSpPr>
              <p:cNvPr id="33" name="圆角矩形 32"/>
              <p:cNvSpPr/>
              <p:nvPr/>
            </p:nvSpPr>
            <p:spPr>
              <a:xfrm>
                <a:off x="4597760" y="3564157"/>
                <a:ext cx="1152000" cy="684000"/>
              </a:xfrm>
              <a:prstGeom prst="round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34" name="矩形 33"/>
              <p:cNvSpPr/>
              <p:nvPr/>
            </p:nvSpPr>
            <p:spPr>
              <a:xfrm>
                <a:off x="4551555" y="3552214"/>
                <a:ext cx="1244413" cy="707886"/>
              </a:xfrm>
              <a:prstGeom prst="rect">
                <a:avLst/>
              </a:prstGeom>
            </p:spPr>
            <p:txBody>
              <a:bodyPr wrap="none">
                <a:spAutoFit/>
              </a:bodyPr>
              <a:lstStyle/>
              <a:p>
                <a:pPr algn="ctr"/>
                <a:r>
                  <a:rPr lang="en-US" altLang="zh-CN" sz="4000" dirty="0">
                    <a:solidFill>
                      <a:schemeClr val="bg1"/>
                    </a:solidFill>
                    <a:latin typeface="+mj-ea"/>
                    <a:ea typeface="+mj-ea"/>
                  </a:rPr>
                  <a:t>50%</a:t>
                </a:r>
                <a:endParaRPr lang="zh-CN" altLang="en-US" sz="4000" dirty="0">
                  <a:solidFill>
                    <a:schemeClr val="bg1"/>
                  </a:solidFill>
                  <a:latin typeface="+mj-ea"/>
                  <a:ea typeface="+mj-ea"/>
                </a:endParaRPr>
              </a:p>
            </p:txBody>
          </p:sp>
        </p:grpSp>
        <p:sp>
          <p:nvSpPr>
            <p:cNvPr id="32" name="矩形 31"/>
            <p:cNvSpPr/>
            <p:nvPr/>
          </p:nvSpPr>
          <p:spPr>
            <a:xfrm>
              <a:off x="8901328" y="3883463"/>
              <a:ext cx="2501457" cy="846386"/>
            </a:xfrm>
            <a:prstGeom prst="rect">
              <a:avLst/>
            </a:prstGeom>
          </p:spPr>
          <p:txBody>
            <a:bodyPr wrap="square">
              <a:spAutoFit/>
            </a:bodyPr>
            <a:lstStyle/>
            <a:p>
              <a:pPr algn="just">
                <a:lnSpc>
                  <a:spcPct val="150000"/>
                </a:lnSpc>
                <a:spcAft>
                  <a:spcPts val="600"/>
                </a:spcAft>
              </a:pPr>
              <a:r>
                <a:rPr lang="en-US" altLang="zh-CN" sz="1200" dirty="0">
                  <a:solidFill>
                    <a:schemeClr val="tx1">
                      <a:lumMod val="50000"/>
                      <a:lumOff val="50000"/>
                    </a:schemeClr>
                  </a:solidFill>
                  <a:latin typeface="+mj-ea"/>
                  <a:ea typeface="+mj-ea"/>
                </a:rPr>
                <a:t>ENTER YOUR TITLE</a:t>
              </a:r>
            </a:p>
            <a:p>
              <a:pPr>
                <a:lnSpc>
                  <a:spcPct val="130000"/>
                </a:lnSpc>
                <a:spcAft>
                  <a:spcPts val="600"/>
                </a:spcAft>
              </a:pPr>
              <a:r>
                <a:rPr lang="zh-CN" altLang="en-US" sz="1000" dirty="0">
                  <a:solidFill>
                    <a:schemeClr val="tx1">
                      <a:lumMod val="50000"/>
                      <a:lumOff val="50000"/>
                    </a:schemeClr>
                  </a:solidFill>
                  <a:latin typeface="+mn-ea"/>
                </a:rPr>
                <a:t>为客户服务是我们存在的唯一理由客户需求是我们发展的原动力</a:t>
              </a:r>
              <a:endParaRPr lang="en-US" altLang="zh-CN" sz="1000" dirty="0">
                <a:solidFill>
                  <a:schemeClr val="tx1">
                    <a:lumMod val="50000"/>
                    <a:lumOff val="50000"/>
                  </a:schemeClr>
                </a:solidFill>
                <a:latin typeface="+mn-ea"/>
              </a:endParaRPr>
            </a:p>
          </p:txBody>
        </p:sp>
      </p:grpSp>
      <p:grpSp>
        <p:nvGrpSpPr>
          <p:cNvPr id="35" name="组合 34"/>
          <p:cNvGrpSpPr/>
          <p:nvPr/>
        </p:nvGrpSpPr>
        <p:grpSpPr>
          <a:xfrm>
            <a:off x="7558886" y="2786550"/>
            <a:ext cx="3805114" cy="1061629"/>
            <a:chOff x="6654952" y="4047364"/>
            <a:chExt cx="7173254" cy="1061629"/>
          </a:xfrm>
        </p:grpSpPr>
        <p:sp>
          <p:nvSpPr>
            <p:cNvPr id="36" name="矩形 35"/>
            <p:cNvSpPr/>
            <p:nvPr/>
          </p:nvSpPr>
          <p:spPr>
            <a:xfrm>
              <a:off x="6654952" y="4416496"/>
              <a:ext cx="7173254" cy="692497"/>
            </a:xfrm>
            <a:prstGeom prst="rect">
              <a:avLst/>
            </a:prstGeom>
          </p:spPr>
          <p:txBody>
            <a:bodyPr wrap="square">
              <a:spAutoFit/>
            </a:bodyPr>
            <a:lstStyle/>
            <a:p>
              <a:pPr algn="just">
                <a:lnSpc>
                  <a:spcPct val="130000"/>
                </a:lnSpc>
                <a:spcAft>
                  <a:spcPts val="600"/>
                </a:spcAft>
              </a:pPr>
              <a:r>
                <a:rPr lang="zh-CN" altLang="en-US" sz="1000" dirty="0">
                  <a:solidFill>
                    <a:schemeClr val="tx1">
                      <a:lumMod val="50000"/>
                      <a:lumOff val="50000"/>
                    </a:schemeClr>
                  </a:solidFill>
                  <a:latin typeface="+mn-ea"/>
                </a:rPr>
                <a:t>为客户服务是我们存在的唯一理由，客户需求是我们发展的原动力。我们坚持以客户为中心，快速响应客户需求，持续为客户创造长期价值进而成就客户。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sp>
          <p:nvSpPr>
            <p:cNvPr id="37" name="矩形 36"/>
            <p:cNvSpPr/>
            <p:nvPr/>
          </p:nvSpPr>
          <p:spPr>
            <a:xfrm>
              <a:off x="6670684" y="4047364"/>
              <a:ext cx="5485253" cy="369332"/>
            </a:xfrm>
            <a:prstGeom prst="rect">
              <a:avLst/>
            </a:prstGeom>
          </p:spPr>
          <p:txBody>
            <a:bodyPr wrap="square">
              <a:spAutoFit/>
            </a:bodyPr>
            <a:lstStyle/>
            <a:p>
              <a:pPr algn="just"/>
              <a:r>
                <a:rPr lang="en-US" altLang="zh-CN" dirty="0">
                  <a:solidFill>
                    <a:schemeClr val="tx1">
                      <a:lumMod val="50000"/>
                      <a:lumOff val="50000"/>
                    </a:schemeClr>
                  </a:solidFill>
                  <a:latin typeface="+mj-ea"/>
                  <a:ea typeface="+mj-ea"/>
                </a:rPr>
                <a:t>ENTER YOUR TITLE</a:t>
              </a:r>
            </a:p>
          </p:txBody>
        </p:sp>
      </p:grpSp>
      <p:cxnSp>
        <p:nvCxnSpPr>
          <p:cNvPr id="38" name="直接连接符 37"/>
          <p:cNvCxnSpPr/>
          <p:nvPr/>
        </p:nvCxnSpPr>
        <p:spPr>
          <a:xfrm>
            <a:off x="7666587" y="3964075"/>
            <a:ext cx="3590374" cy="0"/>
          </a:xfrm>
          <a:prstGeom prst="line">
            <a:avLst/>
          </a:prstGeom>
          <a:ln w="12700">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3498678" y="2445577"/>
            <a:ext cx="1825306" cy="2737572"/>
            <a:chOff x="3498339" y="2216977"/>
            <a:chExt cx="1825544" cy="2737572"/>
          </a:xfrm>
        </p:grpSpPr>
        <p:cxnSp>
          <p:nvCxnSpPr>
            <p:cNvPr id="40" name="肘形连接符 39"/>
            <p:cNvCxnSpPr/>
            <p:nvPr/>
          </p:nvCxnSpPr>
          <p:spPr>
            <a:xfrm>
              <a:off x="3498339" y="2216977"/>
              <a:ext cx="1825544" cy="299425"/>
            </a:xfrm>
            <a:prstGeom prst="bentConnector3">
              <a:avLst>
                <a:gd name="adj1" fmla="val 99927"/>
              </a:avLst>
            </a:prstGeom>
            <a:ln w="12700">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498339" y="3735477"/>
              <a:ext cx="654561" cy="0"/>
            </a:xfrm>
            <a:prstGeom prst="line">
              <a:avLst/>
            </a:prstGeom>
            <a:ln w="12700">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 name="肘形连接符 41"/>
            <p:cNvCxnSpPr/>
            <p:nvPr/>
          </p:nvCxnSpPr>
          <p:spPr>
            <a:xfrm flipV="1">
              <a:off x="3498340" y="4639003"/>
              <a:ext cx="1248802" cy="315546"/>
            </a:xfrm>
            <a:prstGeom prst="bentConnector3">
              <a:avLst>
                <a:gd name="adj1" fmla="val 100081"/>
              </a:avLst>
            </a:prstGeom>
            <a:ln w="12700">
              <a:solidFill>
                <a:schemeClr val="accent1"/>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right)">
                                      <p:cBhvr>
                                        <p:cTn id="25" dur="500"/>
                                        <p:tgtEl>
                                          <p:spTgt spid="39"/>
                                        </p:tgtEl>
                                      </p:cBhvr>
                                    </p:animEffect>
                                  </p:childTnLst>
                                </p:cTn>
                              </p:par>
                              <p:par>
                                <p:cTn id="26" presetID="22" presetClass="entr" presetSubtype="8"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ppt_x</p:attrName>
                                        </p:attrNameLst>
                                      </p:cBhvr>
                                      <p:tavLst>
                                        <p:tav tm="0">
                                          <p:val>
                                            <p:strVal val="#ppt_x-#ppt_w*1.125000"/>
                                          </p:val>
                                        </p:tav>
                                        <p:tav tm="100000">
                                          <p:val>
                                            <p:strVal val="#ppt_x"/>
                                          </p:val>
                                        </p:tav>
                                      </p:tavLst>
                                    </p:anim>
                                    <p:animEffect transition="in" filter="wipe(right)">
                                      <p:cBhvr>
                                        <p:cTn id="34" dur="500"/>
                                        <p:tgtEl>
                                          <p:spTgt spid="17"/>
                                        </p:tgtEl>
                                      </p:cBhvr>
                                    </p:animEffect>
                                  </p:childTnLst>
                                </p:cTn>
                              </p:par>
                              <p:par>
                                <p:cTn id="35" presetID="12" presetClass="entr" presetSubtype="1"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p:tgtEl>
                                          <p:spTgt spid="30"/>
                                        </p:tgtEl>
                                        <p:attrNameLst>
                                          <p:attrName>ppt_y</p:attrName>
                                        </p:attrNameLst>
                                      </p:cBhvr>
                                      <p:tavLst>
                                        <p:tav tm="0">
                                          <p:val>
                                            <p:strVal val="#ppt_y-#ppt_h*1.125000"/>
                                          </p:val>
                                        </p:tav>
                                        <p:tav tm="100000">
                                          <p:val>
                                            <p:strVal val="#ppt_y"/>
                                          </p:val>
                                        </p:tav>
                                      </p:tavLst>
                                    </p:anim>
                                    <p:animEffect transition="in" filter="wipe(down)">
                                      <p:cBhvr>
                                        <p:cTn id="38" dur="500"/>
                                        <p:tgtEl>
                                          <p:spTgt spid="30"/>
                                        </p:tgtEl>
                                      </p:cBhvr>
                                    </p:animEffect>
                                  </p:childTnLst>
                                </p:cTn>
                              </p:par>
                              <p:par>
                                <p:cTn id="39" presetID="12" presetClass="entr" presetSubtype="4"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p:tgtEl>
                                          <p:spTgt spid="35"/>
                                        </p:tgtEl>
                                        <p:attrNameLst>
                                          <p:attrName>ppt_y</p:attrName>
                                        </p:attrNameLst>
                                      </p:cBhvr>
                                      <p:tavLst>
                                        <p:tav tm="0">
                                          <p:val>
                                            <p:strVal val="#ppt_y+#ppt_h*1.125000"/>
                                          </p:val>
                                        </p:tav>
                                        <p:tav tm="100000">
                                          <p:val>
                                            <p:strVal val="#ppt_y"/>
                                          </p:val>
                                        </p:tav>
                                      </p:tavLst>
                                    </p:anim>
                                    <p:animEffect transition="in" filter="wipe(up)">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6920738" y="4480498"/>
            <a:ext cx="4604512" cy="1415772"/>
          </a:xfrm>
          <a:prstGeom prst="rect">
            <a:avLst/>
          </a:prstGeom>
        </p:spPr>
        <p:txBody>
          <a:bodyPr wrap="square">
            <a:spAutoFit/>
          </a:bodyPr>
          <a:lstStyle/>
          <a:p>
            <a:pPr>
              <a:lnSpc>
                <a:spcPct val="150000"/>
              </a:lnSpc>
              <a:spcAft>
                <a:spcPts val="600"/>
              </a:spcAft>
            </a:pPr>
            <a:r>
              <a:rPr lang="en-US" altLang="zh-CN" sz="1400" dirty="0">
                <a:solidFill>
                  <a:schemeClr val="tx1">
                    <a:lumMod val="50000"/>
                    <a:lumOff val="50000"/>
                  </a:schemeClr>
                </a:solidFill>
                <a:latin typeface="+mj-ea"/>
                <a:ea typeface="+mj-ea"/>
              </a:rPr>
              <a:t>PLEASE ENTER YOUR TOPIC HERE</a:t>
            </a:r>
          </a:p>
          <a:p>
            <a:pPr>
              <a:lnSpc>
                <a:spcPct val="150000"/>
              </a:lnSpc>
              <a:spcAft>
                <a:spcPts val="600"/>
              </a:spcAft>
            </a:pPr>
            <a:r>
              <a:rPr lang="zh-CN" altLang="en-US" sz="1000" dirty="0">
                <a:solidFill>
                  <a:schemeClr val="tx1">
                    <a:lumMod val="50000"/>
                    <a:lumOff val="50000"/>
                  </a:schemeClr>
                </a:solidFill>
                <a:latin typeface="+mn-ea"/>
              </a:rPr>
              <a:t>我们坚持以客户为中心，快速响应客户需求，持续为客户创造长期价值进而成就客户。为客户提供有效服务，是我们工作的方向和价值评价的标尺，成就客户就是成就我们自己。我们坚持以客户为中心，快速响应客户需求，持续为客户创造长期价值进而成就客户</a:t>
            </a:r>
            <a:endParaRPr lang="en-US" altLang="zh-CN" sz="1000" dirty="0">
              <a:solidFill>
                <a:schemeClr val="tx1">
                  <a:lumMod val="50000"/>
                  <a:lumOff val="50000"/>
                </a:schemeClr>
              </a:solidFill>
              <a:latin typeface="+mn-ea"/>
            </a:endParaRPr>
          </a:p>
        </p:txBody>
      </p:sp>
      <p:grpSp>
        <p:nvGrpSpPr>
          <p:cNvPr id="36" name="组合 35"/>
          <p:cNvGrpSpPr/>
          <p:nvPr/>
        </p:nvGrpSpPr>
        <p:grpSpPr>
          <a:xfrm>
            <a:off x="755838" y="1826783"/>
            <a:ext cx="5201456" cy="4033787"/>
            <a:chOff x="755142" y="1899351"/>
            <a:chExt cx="5202133" cy="4033787"/>
          </a:xfrm>
        </p:grpSpPr>
        <p:grpSp>
          <p:nvGrpSpPr>
            <p:cNvPr id="37" name="组合 36"/>
            <p:cNvGrpSpPr/>
            <p:nvPr/>
          </p:nvGrpSpPr>
          <p:grpSpPr>
            <a:xfrm>
              <a:off x="755142" y="1899351"/>
              <a:ext cx="5202133" cy="3725537"/>
              <a:chOff x="731982" y="2176306"/>
              <a:chExt cx="5913915" cy="2633889"/>
            </a:xfrm>
          </p:grpSpPr>
          <p:cxnSp>
            <p:nvCxnSpPr>
              <p:cNvPr id="53" name="直接连接符 52"/>
              <p:cNvCxnSpPr/>
              <p:nvPr/>
            </p:nvCxnSpPr>
            <p:spPr>
              <a:xfrm>
                <a:off x="1206631" y="2250581"/>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206631" y="2746916"/>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1206631" y="3243251"/>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206631" y="3739586"/>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1206631" y="4235921"/>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206631" y="4732256"/>
                <a:ext cx="5439266" cy="0"/>
              </a:xfrm>
              <a:prstGeom prst="line">
                <a:avLst/>
              </a:prstGeom>
              <a:ln>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731982" y="2176306"/>
                <a:ext cx="521620" cy="152315"/>
              </a:xfrm>
              <a:prstGeom prst="rect">
                <a:avLst/>
              </a:prstGeom>
            </p:spPr>
            <p:txBody>
              <a:bodyPr wrap="none">
                <a:spAutoFit/>
              </a:bodyPr>
              <a:lstStyle/>
              <a:p>
                <a:pPr algn="r"/>
                <a:r>
                  <a:rPr lang="en-US" altLang="zh-CN" sz="800" dirty="0">
                    <a:solidFill>
                      <a:schemeClr val="accent1"/>
                    </a:solidFill>
                    <a:latin typeface="+mn-ea"/>
                  </a:rPr>
                  <a:t>100%</a:t>
                </a:r>
                <a:endParaRPr lang="zh-CN" altLang="en-US" sz="800" dirty="0">
                  <a:solidFill>
                    <a:schemeClr val="accent1"/>
                  </a:solidFill>
                  <a:latin typeface="+mn-ea"/>
                </a:endParaRPr>
              </a:p>
            </p:txBody>
          </p:sp>
          <p:sp>
            <p:nvSpPr>
              <p:cNvPr id="88" name="矩形 87"/>
              <p:cNvSpPr/>
              <p:nvPr/>
            </p:nvSpPr>
            <p:spPr>
              <a:xfrm>
                <a:off x="801240" y="2672621"/>
                <a:ext cx="452363" cy="152315"/>
              </a:xfrm>
              <a:prstGeom prst="rect">
                <a:avLst/>
              </a:prstGeom>
            </p:spPr>
            <p:txBody>
              <a:bodyPr wrap="none">
                <a:spAutoFit/>
              </a:bodyPr>
              <a:lstStyle/>
              <a:p>
                <a:pPr algn="r"/>
                <a:r>
                  <a:rPr lang="en-US" altLang="zh-CN" sz="800" dirty="0">
                    <a:solidFill>
                      <a:schemeClr val="accent1"/>
                    </a:solidFill>
                    <a:latin typeface="+mn-ea"/>
                  </a:rPr>
                  <a:t>80%</a:t>
                </a:r>
                <a:endParaRPr lang="zh-CN" altLang="en-US" sz="800" dirty="0">
                  <a:solidFill>
                    <a:schemeClr val="accent1"/>
                  </a:solidFill>
                  <a:latin typeface="+mn-ea"/>
                </a:endParaRPr>
              </a:p>
            </p:txBody>
          </p:sp>
          <p:sp>
            <p:nvSpPr>
              <p:cNvPr id="91" name="矩形 90"/>
              <p:cNvSpPr/>
              <p:nvPr/>
            </p:nvSpPr>
            <p:spPr>
              <a:xfrm>
                <a:off x="801240" y="3168936"/>
                <a:ext cx="452363" cy="152315"/>
              </a:xfrm>
              <a:prstGeom prst="rect">
                <a:avLst/>
              </a:prstGeom>
            </p:spPr>
            <p:txBody>
              <a:bodyPr wrap="none">
                <a:spAutoFit/>
              </a:bodyPr>
              <a:lstStyle/>
              <a:p>
                <a:pPr algn="r"/>
                <a:r>
                  <a:rPr lang="en-US" altLang="zh-CN" sz="800" dirty="0">
                    <a:solidFill>
                      <a:schemeClr val="accent1"/>
                    </a:solidFill>
                    <a:latin typeface="+mn-ea"/>
                  </a:rPr>
                  <a:t>60%</a:t>
                </a:r>
                <a:endParaRPr lang="zh-CN" altLang="en-US" sz="800" dirty="0">
                  <a:solidFill>
                    <a:schemeClr val="accent1"/>
                  </a:solidFill>
                  <a:latin typeface="+mn-ea"/>
                </a:endParaRPr>
              </a:p>
            </p:txBody>
          </p:sp>
          <p:sp>
            <p:nvSpPr>
              <p:cNvPr id="92" name="矩形 91"/>
              <p:cNvSpPr/>
              <p:nvPr/>
            </p:nvSpPr>
            <p:spPr>
              <a:xfrm>
                <a:off x="801240" y="3665251"/>
                <a:ext cx="452363" cy="152315"/>
              </a:xfrm>
              <a:prstGeom prst="rect">
                <a:avLst/>
              </a:prstGeom>
            </p:spPr>
            <p:txBody>
              <a:bodyPr wrap="none">
                <a:spAutoFit/>
              </a:bodyPr>
              <a:lstStyle/>
              <a:p>
                <a:pPr algn="r"/>
                <a:r>
                  <a:rPr lang="en-US" altLang="zh-CN" sz="800" dirty="0">
                    <a:solidFill>
                      <a:schemeClr val="accent1"/>
                    </a:solidFill>
                    <a:latin typeface="+mn-ea"/>
                  </a:rPr>
                  <a:t>40%</a:t>
                </a:r>
                <a:endParaRPr lang="zh-CN" altLang="en-US" sz="800" dirty="0">
                  <a:solidFill>
                    <a:schemeClr val="accent1"/>
                  </a:solidFill>
                  <a:latin typeface="+mn-ea"/>
                </a:endParaRPr>
              </a:p>
            </p:txBody>
          </p:sp>
          <p:sp>
            <p:nvSpPr>
              <p:cNvPr id="94" name="矩形 93"/>
              <p:cNvSpPr/>
              <p:nvPr/>
            </p:nvSpPr>
            <p:spPr>
              <a:xfrm>
                <a:off x="801240" y="4161566"/>
                <a:ext cx="452363" cy="152315"/>
              </a:xfrm>
              <a:prstGeom prst="rect">
                <a:avLst/>
              </a:prstGeom>
            </p:spPr>
            <p:txBody>
              <a:bodyPr wrap="none">
                <a:spAutoFit/>
              </a:bodyPr>
              <a:lstStyle/>
              <a:p>
                <a:pPr algn="r"/>
                <a:r>
                  <a:rPr lang="en-US" altLang="zh-CN" sz="800" dirty="0">
                    <a:solidFill>
                      <a:schemeClr val="accent1"/>
                    </a:solidFill>
                    <a:latin typeface="+mn-ea"/>
                  </a:rPr>
                  <a:t>20%</a:t>
                </a:r>
                <a:endParaRPr lang="zh-CN" altLang="en-US" sz="800" dirty="0">
                  <a:solidFill>
                    <a:schemeClr val="accent1"/>
                  </a:solidFill>
                  <a:latin typeface="+mn-ea"/>
                </a:endParaRPr>
              </a:p>
            </p:txBody>
          </p:sp>
          <p:sp>
            <p:nvSpPr>
              <p:cNvPr id="95" name="矩形 94"/>
              <p:cNvSpPr/>
              <p:nvPr/>
            </p:nvSpPr>
            <p:spPr>
              <a:xfrm>
                <a:off x="870494" y="4657880"/>
                <a:ext cx="383105" cy="152315"/>
              </a:xfrm>
              <a:prstGeom prst="rect">
                <a:avLst/>
              </a:prstGeom>
            </p:spPr>
            <p:txBody>
              <a:bodyPr wrap="none">
                <a:spAutoFit/>
              </a:bodyPr>
              <a:lstStyle/>
              <a:p>
                <a:pPr algn="r"/>
                <a:r>
                  <a:rPr lang="en-US" altLang="zh-CN" sz="800" dirty="0">
                    <a:solidFill>
                      <a:schemeClr val="accent1"/>
                    </a:solidFill>
                    <a:latin typeface="+mn-ea"/>
                  </a:rPr>
                  <a:t>0%</a:t>
                </a:r>
                <a:endParaRPr lang="zh-CN" altLang="en-US" sz="800" dirty="0">
                  <a:solidFill>
                    <a:schemeClr val="accent1"/>
                  </a:solidFill>
                  <a:latin typeface="+mn-ea"/>
                </a:endParaRPr>
              </a:p>
            </p:txBody>
          </p:sp>
        </p:grpSp>
        <p:sp>
          <p:nvSpPr>
            <p:cNvPr id="38" name="Rectangle 55"/>
            <p:cNvSpPr>
              <a:spLocks noChangeArrowheads="1"/>
            </p:cNvSpPr>
            <p:nvPr/>
          </p:nvSpPr>
          <p:spPr bwMode="auto">
            <a:xfrm>
              <a:off x="2246227" y="5625361"/>
              <a:ext cx="7214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sp>
          <p:nvSpPr>
            <p:cNvPr id="39" name="单圆角矩形 38"/>
            <p:cNvSpPr/>
            <p:nvPr/>
          </p:nvSpPr>
          <p:spPr>
            <a:xfrm>
              <a:off x="5494270" y="2706460"/>
              <a:ext cx="364661" cy="2808188"/>
            </a:xfrm>
            <a:prstGeom prst="round1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0" name="单圆角矩形 39"/>
            <p:cNvSpPr/>
            <p:nvPr/>
          </p:nvSpPr>
          <p:spPr>
            <a:xfrm flipH="1">
              <a:off x="5129607" y="2971061"/>
              <a:ext cx="364661" cy="2543586"/>
            </a:xfrm>
            <a:prstGeom prst="round1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1" name="单圆角矩形 40"/>
            <p:cNvSpPr/>
            <p:nvPr/>
          </p:nvSpPr>
          <p:spPr>
            <a:xfrm>
              <a:off x="4532861" y="2324449"/>
              <a:ext cx="364661" cy="3190199"/>
            </a:xfrm>
            <a:prstGeom prst="round1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2" name="单圆角矩形 41"/>
            <p:cNvSpPr/>
            <p:nvPr/>
          </p:nvSpPr>
          <p:spPr>
            <a:xfrm flipH="1">
              <a:off x="4168200" y="2324449"/>
              <a:ext cx="364661" cy="3190199"/>
            </a:xfrm>
            <a:prstGeom prst="round1Rect">
              <a:avLst>
                <a:gd name="adj" fmla="val 50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3" name="单圆角矩形 42"/>
            <p:cNvSpPr/>
            <p:nvPr/>
          </p:nvSpPr>
          <p:spPr>
            <a:xfrm>
              <a:off x="3571452" y="3029280"/>
              <a:ext cx="364661" cy="2485368"/>
            </a:xfrm>
            <a:prstGeom prst="round1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4" name="单圆角矩形 43"/>
            <p:cNvSpPr/>
            <p:nvPr/>
          </p:nvSpPr>
          <p:spPr>
            <a:xfrm flipH="1">
              <a:off x="3206789" y="3569917"/>
              <a:ext cx="364661" cy="1944730"/>
            </a:xfrm>
            <a:prstGeom prst="round1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5" name="单圆角矩形 44"/>
            <p:cNvSpPr/>
            <p:nvPr/>
          </p:nvSpPr>
          <p:spPr>
            <a:xfrm>
              <a:off x="2610043" y="4110554"/>
              <a:ext cx="364661" cy="1404094"/>
            </a:xfrm>
            <a:prstGeom prst="round1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6" name="单圆角矩形 45"/>
            <p:cNvSpPr/>
            <p:nvPr/>
          </p:nvSpPr>
          <p:spPr>
            <a:xfrm flipH="1">
              <a:off x="2245380" y="3740744"/>
              <a:ext cx="364661" cy="1773903"/>
            </a:xfrm>
            <a:prstGeom prst="round1Rect">
              <a:avLst>
                <a:gd name="adj" fmla="val 5000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7" name="单圆角矩形 46"/>
            <p:cNvSpPr/>
            <p:nvPr/>
          </p:nvSpPr>
          <p:spPr>
            <a:xfrm>
              <a:off x="1648634" y="4436953"/>
              <a:ext cx="364661" cy="1077695"/>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8" name="单圆角矩形 47"/>
            <p:cNvSpPr/>
            <p:nvPr/>
          </p:nvSpPr>
          <p:spPr>
            <a:xfrm flipH="1">
              <a:off x="1283971" y="4812601"/>
              <a:ext cx="364661" cy="702047"/>
            </a:xfrm>
            <a:prstGeom prst="round1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latin typeface="+mj-ea"/>
                <a:ea typeface="+mj-ea"/>
              </a:endParaRPr>
            </a:p>
          </p:txBody>
        </p:sp>
        <p:sp>
          <p:nvSpPr>
            <p:cNvPr id="49" name="Rectangle 55"/>
            <p:cNvSpPr>
              <a:spLocks noChangeArrowheads="1"/>
            </p:cNvSpPr>
            <p:nvPr/>
          </p:nvSpPr>
          <p:spPr bwMode="auto">
            <a:xfrm>
              <a:off x="1287911" y="5625361"/>
              <a:ext cx="7214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sp>
          <p:nvSpPr>
            <p:cNvPr id="50" name="Rectangle 55"/>
            <p:cNvSpPr>
              <a:spLocks noChangeArrowheads="1"/>
            </p:cNvSpPr>
            <p:nvPr/>
          </p:nvSpPr>
          <p:spPr bwMode="auto">
            <a:xfrm>
              <a:off x="3204542" y="5625361"/>
              <a:ext cx="7214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sp>
          <p:nvSpPr>
            <p:cNvPr id="51" name="Rectangle 55"/>
            <p:cNvSpPr>
              <a:spLocks noChangeArrowheads="1"/>
            </p:cNvSpPr>
            <p:nvPr/>
          </p:nvSpPr>
          <p:spPr bwMode="auto">
            <a:xfrm>
              <a:off x="4162858" y="5625361"/>
              <a:ext cx="7214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sp>
          <p:nvSpPr>
            <p:cNvPr id="52" name="Rectangle 55"/>
            <p:cNvSpPr>
              <a:spLocks noChangeArrowheads="1"/>
            </p:cNvSpPr>
            <p:nvPr/>
          </p:nvSpPr>
          <p:spPr bwMode="auto">
            <a:xfrm>
              <a:off x="5121173" y="5625361"/>
              <a:ext cx="7214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ctr">
                <a:spcAft>
                  <a:spcPts val="0"/>
                </a:spcAft>
              </a:pPr>
              <a:r>
                <a:rPr lang="en-US" altLang="zh-CN" sz="1000" dirty="0">
                  <a:solidFill>
                    <a:schemeClr val="accent1"/>
                  </a:solidFill>
                  <a:latin typeface="+mj-ea"/>
                  <a:ea typeface="+mj-ea"/>
                </a:rPr>
                <a:t>ENTER</a:t>
              </a:r>
            </a:p>
            <a:p>
              <a:pPr algn="ctr">
                <a:spcAft>
                  <a:spcPts val="0"/>
                </a:spcAft>
              </a:pPr>
              <a:r>
                <a:rPr lang="en-US" altLang="zh-CN" sz="1000" dirty="0">
                  <a:solidFill>
                    <a:schemeClr val="accent1"/>
                  </a:solidFill>
                  <a:latin typeface="+mj-ea"/>
                  <a:ea typeface="+mj-ea"/>
                </a:rPr>
                <a:t>YOUR TITLE</a:t>
              </a:r>
            </a:p>
          </p:txBody>
        </p:sp>
      </p:grpSp>
      <p:grpSp>
        <p:nvGrpSpPr>
          <p:cNvPr id="96" name="组合 95"/>
          <p:cNvGrpSpPr/>
          <p:nvPr/>
        </p:nvGrpSpPr>
        <p:grpSpPr>
          <a:xfrm>
            <a:off x="7032858" y="1883636"/>
            <a:ext cx="2076885" cy="1998133"/>
            <a:chOff x="7032978" y="1840089"/>
            <a:chExt cx="2077155" cy="1998133"/>
          </a:xfrm>
        </p:grpSpPr>
        <p:sp>
          <p:nvSpPr>
            <p:cNvPr id="97" name="圆角矩形 96"/>
            <p:cNvSpPr/>
            <p:nvPr/>
          </p:nvSpPr>
          <p:spPr>
            <a:xfrm>
              <a:off x="7032978" y="1840089"/>
              <a:ext cx="2077155" cy="1998133"/>
            </a:xfrm>
            <a:prstGeom prst="roundRect">
              <a:avLst>
                <a:gd name="adj" fmla="val 48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8" name="矩形 97"/>
            <p:cNvSpPr/>
            <p:nvPr/>
          </p:nvSpPr>
          <p:spPr>
            <a:xfrm>
              <a:off x="7262679" y="2621707"/>
              <a:ext cx="1617752" cy="461665"/>
            </a:xfrm>
            <a:prstGeom prst="rect">
              <a:avLst/>
            </a:prstGeom>
          </p:spPr>
          <p:txBody>
            <a:bodyPr wrap="none">
              <a:spAutoFit/>
            </a:bodyPr>
            <a:lstStyle/>
            <a:p>
              <a:pPr algn="ctr"/>
              <a:r>
                <a:rPr lang="en-US" altLang="zh-CN" sz="2400" dirty="0">
                  <a:solidFill>
                    <a:schemeClr val="bg1"/>
                  </a:solidFill>
                  <a:latin typeface="+mj-ea"/>
                  <a:ea typeface="+mj-ea"/>
                </a:rPr>
                <a:t>7,532,420</a:t>
              </a:r>
            </a:p>
          </p:txBody>
        </p:sp>
        <p:sp>
          <p:nvSpPr>
            <p:cNvPr id="99" name="矩形 98"/>
            <p:cNvSpPr/>
            <p:nvPr/>
          </p:nvSpPr>
          <p:spPr>
            <a:xfrm>
              <a:off x="7300186" y="3139817"/>
              <a:ext cx="1542739" cy="461665"/>
            </a:xfrm>
            <a:prstGeom prst="rect">
              <a:avLst/>
            </a:prstGeom>
          </p:spPr>
          <p:txBody>
            <a:bodyPr wrap="none">
              <a:spAutoFit/>
            </a:bodyPr>
            <a:lstStyle/>
            <a:p>
              <a:pPr algn="ctr"/>
              <a:r>
                <a:rPr lang="en-US" altLang="zh-CN" sz="1200" dirty="0">
                  <a:solidFill>
                    <a:schemeClr val="bg1"/>
                  </a:solidFill>
                  <a:latin typeface="+mj-ea"/>
                  <a:ea typeface="+mj-ea"/>
                </a:rPr>
                <a:t>PLEASE ENTER</a:t>
              </a:r>
            </a:p>
            <a:p>
              <a:pPr algn="ctr"/>
              <a:r>
                <a:rPr lang="en-US" altLang="zh-CN" sz="1200" dirty="0">
                  <a:solidFill>
                    <a:schemeClr val="bg1"/>
                  </a:solidFill>
                  <a:latin typeface="+mj-ea"/>
                  <a:ea typeface="+mj-ea"/>
                </a:rPr>
                <a:t>YOUR TOPIC HERE</a:t>
              </a:r>
            </a:p>
          </p:txBody>
        </p:sp>
        <p:sp>
          <p:nvSpPr>
            <p:cNvPr id="100" name="Freeform 116"/>
            <p:cNvSpPr>
              <a:spLocks noEditPoints="1"/>
            </p:cNvSpPr>
            <p:nvPr/>
          </p:nvSpPr>
          <p:spPr bwMode="auto">
            <a:xfrm>
              <a:off x="7930806" y="2004412"/>
              <a:ext cx="323850" cy="322263"/>
            </a:xfrm>
            <a:custGeom>
              <a:avLst/>
              <a:gdLst>
                <a:gd name="T0" fmla="*/ 73 w 1019"/>
                <a:gd name="T1" fmla="*/ 2 h 1017"/>
                <a:gd name="T2" fmla="*/ 34 w 1019"/>
                <a:gd name="T3" fmla="*/ 20 h 1017"/>
                <a:gd name="T4" fmla="*/ 8 w 1019"/>
                <a:gd name="T5" fmla="*/ 53 h 1017"/>
                <a:gd name="T6" fmla="*/ 0 w 1019"/>
                <a:gd name="T7" fmla="*/ 827 h 1017"/>
                <a:gd name="T8" fmla="*/ 5 w 1019"/>
                <a:gd name="T9" fmla="*/ 949 h 1017"/>
                <a:gd name="T10" fmla="*/ 28 w 1019"/>
                <a:gd name="T11" fmla="*/ 989 h 1017"/>
                <a:gd name="T12" fmla="*/ 59 w 1019"/>
                <a:gd name="T13" fmla="*/ 1009 h 1017"/>
                <a:gd name="T14" fmla="*/ 96 w 1019"/>
                <a:gd name="T15" fmla="*/ 1017 h 1017"/>
                <a:gd name="T16" fmla="*/ 141 w 1019"/>
                <a:gd name="T17" fmla="*/ 1006 h 1017"/>
                <a:gd name="T18" fmla="*/ 373 w 1019"/>
                <a:gd name="T19" fmla="*/ 786 h 1017"/>
                <a:gd name="T20" fmla="*/ 406 w 1019"/>
                <a:gd name="T21" fmla="*/ 767 h 1017"/>
                <a:gd name="T22" fmla="*/ 478 w 1019"/>
                <a:gd name="T23" fmla="*/ 763 h 1017"/>
                <a:gd name="T24" fmla="*/ 954 w 1019"/>
                <a:gd name="T25" fmla="*/ 759 h 1017"/>
                <a:gd name="T26" fmla="*/ 992 w 1019"/>
                <a:gd name="T27" fmla="*/ 738 h 1017"/>
                <a:gd name="T28" fmla="*/ 1014 w 1019"/>
                <a:gd name="T29" fmla="*/ 701 h 1017"/>
                <a:gd name="T30" fmla="*/ 1019 w 1019"/>
                <a:gd name="T31" fmla="*/ 88 h 1017"/>
                <a:gd name="T32" fmla="*/ 1007 w 1019"/>
                <a:gd name="T33" fmla="*/ 46 h 1017"/>
                <a:gd name="T34" fmla="*/ 978 w 1019"/>
                <a:gd name="T35" fmla="*/ 15 h 1017"/>
                <a:gd name="T36" fmla="*/ 936 w 1019"/>
                <a:gd name="T37" fmla="*/ 1 h 1017"/>
                <a:gd name="T38" fmla="*/ 954 w 1019"/>
                <a:gd name="T39" fmla="*/ 681 h 1017"/>
                <a:gd name="T40" fmla="*/ 938 w 1019"/>
                <a:gd name="T41" fmla="*/ 698 h 1017"/>
                <a:gd name="T42" fmla="*/ 430 w 1019"/>
                <a:gd name="T43" fmla="*/ 699 h 1017"/>
                <a:gd name="T44" fmla="*/ 375 w 1019"/>
                <a:gd name="T45" fmla="*/ 710 h 1017"/>
                <a:gd name="T46" fmla="*/ 118 w 1019"/>
                <a:gd name="T47" fmla="*/ 944 h 1017"/>
                <a:gd name="T48" fmla="*/ 96 w 1019"/>
                <a:gd name="T49" fmla="*/ 952 h 1017"/>
                <a:gd name="T50" fmla="*/ 73 w 1019"/>
                <a:gd name="T51" fmla="*/ 944 h 1017"/>
                <a:gd name="T52" fmla="*/ 65 w 1019"/>
                <a:gd name="T53" fmla="*/ 382 h 1017"/>
                <a:gd name="T54" fmla="*/ 67 w 1019"/>
                <a:gd name="T55" fmla="*/ 78 h 1017"/>
                <a:gd name="T56" fmla="*/ 86 w 1019"/>
                <a:gd name="T57" fmla="*/ 64 h 1017"/>
                <a:gd name="T58" fmla="*/ 938 w 1019"/>
                <a:gd name="T59" fmla="*/ 65 h 1017"/>
                <a:gd name="T60" fmla="*/ 954 w 1019"/>
                <a:gd name="T61" fmla="*/ 82 h 1017"/>
                <a:gd name="T62" fmla="*/ 503 w 1019"/>
                <a:gd name="T63" fmla="*/ 445 h 1017"/>
                <a:gd name="T64" fmla="*/ 456 w 1019"/>
                <a:gd name="T65" fmla="*/ 473 h 1017"/>
                <a:gd name="T66" fmla="*/ 446 w 1019"/>
                <a:gd name="T67" fmla="*/ 508 h 1017"/>
                <a:gd name="T68" fmla="*/ 465 w 1019"/>
                <a:gd name="T69" fmla="*/ 553 h 1017"/>
                <a:gd name="T70" fmla="*/ 510 w 1019"/>
                <a:gd name="T71" fmla="*/ 573 h 1017"/>
                <a:gd name="T72" fmla="*/ 545 w 1019"/>
                <a:gd name="T73" fmla="*/ 562 h 1017"/>
                <a:gd name="T74" fmla="*/ 572 w 1019"/>
                <a:gd name="T75" fmla="*/ 516 h 1017"/>
                <a:gd name="T76" fmla="*/ 568 w 1019"/>
                <a:gd name="T77" fmla="*/ 483 h 1017"/>
                <a:gd name="T78" fmla="*/ 522 w 1019"/>
                <a:gd name="T79" fmla="*/ 446 h 1017"/>
                <a:gd name="T80" fmla="*/ 255 w 1019"/>
                <a:gd name="T81" fmla="*/ 445 h 1017"/>
                <a:gd name="T82" fmla="*/ 210 w 1019"/>
                <a:gd name="T83" fmla="*/ 464 h 1017"/>
                <a:gd name="T84" fmla="*/ 191 w 1019"/>
                <a:gd name="T85" fmla="*/ 508 h 1017"/>
                <a:gd name="T86" fmla="*/ 202 w 1019"/>
                <a:gd name="T87" fmla="*/ 545 h 1017"/>
                <a:gd name="T88" fmla="*/ 248 w 1019"/>
                <a:gd name="T89" fmla="*/ 571 h 1017"/>
                <a:gd name="T90" fmla="*/ 279 w 1019"/>
                <a:gd name="T91" fmla="*/ 567 h 1017"/>
                <a:gd name="T92" fmla="*/ 317 w 1019"/>
                <a:gd name="T93" fmla="*/ 521 h 1017"/>
                <a:gd name="T94" fmla="*/ 317 w 1019"/>
                <a:gd name="T95" fmla="*/ 495 h 1017"/>
                <a:gd name="T96" fmla="*/ 279 w 1019"/>
                <a:gd name="T97" fmla="*/ 450 h 1017"/>
                <a:gd name="T98" fmla="*/ 764 w 1019"/>
                <a:gd name="T99" fmla="*/ 445 h 1017"/>
                <a:gd name="T100" fmla="*/ 729 w 1019"/>
                <a:gd name="T101" fmla="*/ 456 h 1017"/>
                <a:gd name="T102" fmla="*/ 701 w 1019"/>
                <a:gd name="T103" fmla="*/ 502 h 1017"/>
                <a:gd name="T104" fmla="*/ 705 w 1019"/>
                <a:gd name="T105" fmla="*/ 534 h 1017"/>
                <a:gd name="T106" fmla="*/ 751 w 1019"/>
                <a:gd name="T107" fmla="*/ 571 h 1017"/>
                <a:gd name="T108" fmla="*/ 777 w 1019"/>
                <a:gd name="T109" fmla="*/ 571 h 1017"/>
                <a:gd name="T110" fmla="*/ 822 w 1019"/>
                <a:gd name="T111" fmla="*/ 534 h 1017"/>
                <a:gd name="T112" fmla="*/ 828 w 1019"/>
                <a:gd name="T113" fmla="*/ 502 h 1017"/>
                <a:gd name="T114" fmla="*/ 800 w 1019"/>
                <a:gd name="T115" fmla="*/ 456 h 1017"/>
                <a:gd name="T116" fmla="*/ 764 w 1019"/>
                <a:gd name="T117" fmla="*/ 4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9" h="1017">
                  <a:moveTo>
                    <a:pt x="927" y="0"/>
                  </a:moveTo>
                  <a:lnTo>
                    <a:pt x="92" y="0"/>
                  </a:lnTo>
                  <a:lnTo>
                    <a:pt x="92" y="0"/>
                  </a:lnTo>
                  <a:lnTo>
                    <a:pt x="83" y="1"/>
                  </a:lnTo>
                  <a:lnTo>
                    <a:pt x="73" y="2"/>
                  </a:lnTo>
                  <a:lnTo>
                    <a:pt x="65" y="4"/>
                  </a:lnTo>
                  <a:lnTo>
                    <a:pt x="56" y="7"/>
                  </a:lnTo>
                  <a:lnTo>
                    <a:pt x="49" y="10"/>
                  </a:lnTo>
                  <a:lnTo>
                    <a:pt x="41" y="15"/>
                  </a:lnTo>
                  <a:lnTo>
                    <a:pt x="34" y="20"/>
                  </a:lnTo>
                  <a:lnTo>
                    <a:pt x="27" y="25"/>
                  </a:lnTo>
                  <a:lnTo>
                    <a:pt x="22" y="32"/>
                  </a:lnTo>
                  <a:lnTo>
                    <a:pt x="16" y="38"/>
                  </a:lnTo>
                  <a:lnTo>
                    <a:pt x="12" y="46"/>
                  </a:lnTo>
                  <a:lnTo>
                    <a:pt x="8" y="53"/>
                  </a:lnTo>
                  <a:lnTo>
                    <a:pt x="5" y="61"/>
                  </a:lnTo>
                  <a:lnTo>
                    <a:pt x="3" y="69"/>
                  </a:lnTo>
                  <a:lnTo>
                    <a:pt x="1" y="78"/>
                  </a:lnTo>
                  <a:lnTo>
                    <a:pt x="0" y="88"/>
                  </a:lnTo>
                  <a:lnTo>
                    <a:pt x="0" y="827"/>
                  </a:lnTo>
                  <a:lnTo>
                    <a:pt x="0" y="921"/>
                  </a:lnTo>
                  <a:lnTo>
                    <a:pt x="0" y="921"/>
                  </a:lnTo>
                  <a:lnTo>
                    <a:pt x="1" y="931"/>
                  </a:lnTo>
                  <a:lnTo>
                    <a:pt x="3" y="939"/>
                  </a:lnTo>
                  <a:lnTo>
                    <a:pt x="5" y="949"/>
                  </a:lnTo>
                  <a:lnTo>
                    <a:pt x="8" y="958"/>
                  </a:lnTo>
                  <a:lnTo>
                    <a:pt x="12" y="966"/>
                  </a:lnTo>
                  <a:lnTo>
                    <a:pt x="16" y="974"/>
                  </a:lnTo>
                  <a:lnTo>
                    <a:pt x="22" y="981"/>
                  </a:lnTo>
                  <a:lnTo>
                    <a:pt x="28" y="989"/>
                  </a:lnTo>
                  <a:lnTo>
                    <a:pt x="28" y="989"/>
                  </a:lnTo>
                  <a:lnTo>
                    <a:pt x="36" y="995"/>
                  </a:lnTo>
                  <a:lnTo>
                    <a:pt x="43" y="1001"/>
                  </a:lnTo>
                  <a:lnTo>
                    <a:pt x="51" y="1005"/>
                  </a:lnTo>
                  <a:lnTo>
                    <a:pt x="59" y="1009"/>
                  </a:lnTo>
                  <a:lnTo>
                    <a:pt x="68" y="1012"/>
                  </a:lnTo>
                  <a:lnTo>
                    <a:pt x="78" y="1015"/>
                  </a:lnTo>
                  <a:lnTo>
                    <a:pt x="86" y="1016"/>
                  </a:lnTo>
                  <a:lnTo>
                    <a:pt x="96" y="1017"/>
                  </a:lnTo>
                  <a:lnTo>
                    <a:pt x="96" y="1017"/>
                  </a:lnTo>
                  <a:lnTo>
                    <a:pt x="106" y="1016"/>
                  </a:lnTo>
                  <a:lnTo>
                    <a:pt x="115" y="1015"/>
                  </a:lnTo>
                  <a:lnTo>
                    <a:pt x="124" y="1012"/>
                  </a:lnTo>
                  <a:lnTo>
                    <a:pt x="132" y="1009"/>
                  </a:lnTo>
                  <a:lnTo>
                    <a:pt x="141" y="1006"/>
                  </a:lnTo>
                  <a:lnTo>
                    <a:pt x="148" y="1001"/>
                  </a:lnTo>
                  <a:lnTo>
                    <a:pt x="156" y="995"/>
                  </a:lnTo>
                  <a:lnTo>
                    <a:pt x="163" y="989"/>
                  </a:lnTo>
                  <a:lnTo>
                    <a:pt x="373" y="786"/>
                  </a:lnTo>
                  <a:lnTo>
                    <a:pt x="373" y="786"/>
                  </a:lnTo>
                  <a:lnTo>
                    <a:pt x="379" y="781"/>
                  </a:lnTo>
                  <a:lnTo>
                    <a:pt x="386" y="776"/>
                  </a:lnTo>
                  <a:lnTo>
                    <a:pt x="392" y="772"/>
                  </a:lnTo>
                  <a:lnTo>
                    <a:pt x="398" y="769"/>
                  </a:lnTo>
                  <a:lnTo>
                    <a:pt x="406" y="767"/>
                  </a:lnTo>
                  <a:lnTo>
                    <a:pt x="413" y="765"/>
                  </a:lnTo>
                  <a:lnTo>
                    <a:pt x="421" y="763"/>
                  </a:lnTo>
                  <a:lnTo>
                    <a:pt x="430" y="763"/>
                  </a:lnTo>
                  <a:lnTo>
                    <a:pt x="446" y="763"/>
                  </a:lnTo>
                  <a:lnTo>
                    <a:pt x="478" y="763"/>
                  </a:lnTo>
                  <a:lnTo>
                    <a:pt x="927" y="763"/>
                  </a:lnTo>
                  <a:lnTo>
                    <a:pt x="927" y="763"/>
                  </a:lnTo>
                  <a:lnTo>
                    <a:pt x="936" y="762"/>
                  </a:lnTo>
                  <a:lnTo>
                    <a:pt x="946" y="761"/>
                  </a:lnTo>
                  <a:lnTo>
                    <a:pt x="954" y="759"/>
                  </a:lnTo>
                  <a:lnTo>
                    <a:pt x="963" y="756"/>
                  </a:lnTo>
                  <a:lnTo>
                    <a:pt x="970" y="753"/>
                  </a:lnTo>
                  <a:lnTo>
                    <a:pt x="978" y="748"/>
                  </a:lnTo>
                  <a:lnTo>
                    <a:pt x="985" y="743"/>
                  </a:lnTo>
                  <a:lnTo>
                    <a:pt x="992" y="738"/>
                  </a:lnTo>
                  <a:lnTo>
                    <a:pt x="997" y="731"/>
                  </a:lnTo>
                  <a:lnTo>
                    <a:pt x="1003" y="725"/>
                  </a:lnTo>
                  <a:lnTo>
                    <a:pt x="1007" y="717"/>
                  </a:lnTo>
                  <a:lnTo>
                    <a:pt x="1011" y="710"/>
                  </a:lnTo>
                  <a:lnTo>
                    <a:pt x="1014" y="701"/>
                  </a:lnTo>
                  <a:lnTo>
                    <a:pt x="1016" y="693"/>
                  </a:lnTo>
                  <a:lnTo>
                    <a:pt x="1018" y="684"/>
                  </a:lnTo>
                  <a:lnTo>
                    <a:pt x="1019" y="676"/>
                  </a:lnTo>
                  <a:lnTo>
                    <a:pt x="1019" y="88"/>
                  </a:lnTo>
                  <a:lnTo>
                    <a:pt x="1019" y="88"/>
                  </a:lnTo>
                  <a:lnTo>
                    <a:pt x="1018" y="78"/>
                  </a:lnTo>
                  <a:lnTo>
                    <a:pt x="1016" y="69"/>
                  </a:lnTo>
                  <a:lnTo>
                    <a:pt x="1014" y="61"/>
                  </a:lnTo>
                  <a:lnTo>
                    <a:pt x="1011" y="53"/>
                  </a:lnTo>
                  <a:lnTo>
                    <a:pt x="1007" y="46"/>
                  </a:lnTo>
                  <a:lnTo>
                    <a:pt x="1003" y="38"/>
                  </a:lnTo>
                  <a:lnTo>
                    <a:pt x="997" y="32"/>
                  </a:lnTo>
                  <a:lnTo>
                    <a:pt x="992" y="25"/>
                  </a:lnTo>
                  <a:lnTo>
                    <a:pt x="985" y="20"/>
                  </a:lnTo>
                  <a:lnTo>
                    <a:pt x="978" y="15"/>
                  </a:lnTo>
                  <a:lnTo>
                    <a:pt x="970" y="10"/>
                  </a:lnTo>
                  <a:lnTo>
                    <a:pt x="963" y="7"/>
                  </a:lnTo>
                  <a:lnTo>
                    <a:pt x="954" y="4"/>
                  </a:lnTo>
                  <a:lnTo>
                    <a:pt x="946" y="2"/>
                  </a:lnTo>
                  <a:lnTo>
                    <a:pt x="936" y="1"/>
                  </a:lnTo>
                  <a:lnTo>
                    <a:pt x="927" y="0"/>
                  </a:lnTo>
                  <a:lnTo>
                    <a:pt x="927" y="0"/>
                  </a:lnTo>
                  <a:close/>
                  <a:moveTo>
                    <a:pt x="955" y="676"/>
                  </a:moveTo>
                  <a:lnTo>
                    <a:pt x="955" y="676"/>
                  </a:lnTo>
                  <a:lnTo>
                    <a:pt x="954" y="681"/>
                  </a:lnTo>
                  <a:lnTo>
                    <a:pt x="952" y="685"/>
                  </a:lnTo>
                  <a:lnTo>
                    <a:pt x="950" y="688"/>
                  </a:lnTo>
                  <a:lnTo>
                    <a:pt x="947" y="693"/>
                  </a:lnTo>
                  <a:lnTo>
                    <a:pt x="942" y="695"/>
                  </a:lnTo>
                  <a:lnTo>
                    <a:pt x="938" y="698"/>
                  </a:lnTo>
                  <a:lnTo>
                    <a:pt x="933" y="699"/>
                  </a:lnTo>
                  <a:lnTo>
                    <a:pt x="927" y="699"/>
                  </a:lnTo>
                  <a:lnTo>
                    <a:pt x="478" y="699"/>
                  </a:lnTo>
                  <a:lnTo>
                    <a:pt x="446" y="699"/>
                  </a:lnTo>
                  <a:lnTo>
                    <a:pt x="430" y="699"/>
                  </a:lnTo>
                  <a:lnTo>
                    <a:pt x="430" y="699"/>
                  </a:lnTo>
                  <a:lnTo>
                    <a:pt x="415" y="700"/>
                  </a:lnTo>
                  <a:lnTo>
                    <a:pt x="401" y="702"/>
                  </a:lnTo>
                  <a:lnTo>
                    <a:pt x="388" y="706"/>
                  </a:lnTo>
                  <a:lnTo>
                    <a:pt x="375" y="710"/>
                  </a:lnTo>
                  <a:lnTo>
                    <a:pt x="362" y="716"/>
                  </a:lnTo>
                  <a:lnTo>
                    <a:pt x="350" y="723"/>
                  </a:lnTo>
                  <a:lnTo>
                    <a:pt x="338" y="731"/>
                  </a:lnTo>
                  <a:lnTo>
                    <a:pt x="329" y="741"/>
                  </a:lnTo>
                  <a:lnTo>
                    <a:pt x="118" y="944"/>
                  </a:lnTo>
                  <a:lnTo>
                    <a:pt x="118" y="944"/>
                  </a:lnTo>
                  <a:lnTo>
                    <a:pt x="114" y="948"/>
                  </a:lnTo>
                  <a:lnTo>
                    <a:pt x="108" y="950"/>
                  </a:lnTo>
                  <a:lnTo>
                    <a:pt x="102" y="952"/>
                  </a:lnTo>
                  <a:lnTo>
                    <a:pt x="96" y="952"/>
                  </a:lnTo>
                  <a:lnTo>
                    <a:pt x="91" y="952"/>
                  </a:lnTo>
                  <a:lnTo>
                    <a:pt x="84" y="950"/>
                  </a:lnTo>
                  <a:lnTo>
                    <a:pt x="79" y="948"/>
                  </a:lnTo>
                  <a:lnTo>
                    <a:pt x="73" y="944"/>
                  </a:lnTo>
                  <a:lnTo>
                    <a:pt x="73" y="944"/>
                  </a:lnTo>
                  <a:lnTo>
                    <a:pt x="69" y="938"/>
                  </a:lnTo>
                  <a:lnTo>
                    <a:pt x="67" y="933"/>
                  </a:lnTo>
                  <a:lnTo>
                    <a:pt x="65" y="928"/>
                  </a:lnTo>
                  <a:lnTo>
                    <a:pt x="65" y="921"/>
                  </a:lnTo>
                  <a:lnTo>
                    <a:pt x="65" y="382"/>
                  </a:lnTo>
                  <a:lnTo>
                    <a:pt x="65" y="382"/>
                  </a:lnTo>
                  <a:lnTo>
                    <a:pt x="65" y="88"/>
                  </a:lnTo>
                  <a:lnTo>
                    <a:pt x="65" y="88"/>
                  </a:lnTo>
                  <a:lnTo>
                    <a:pt x="65" y="82"/>
                  </a:lnTo>
                  <a:lnTo>
                    <a:pt x="67" y="78"/>
                  </a:lnTo>
                  <a:lnTo>
                    <a:pt x="69" y="74"/>
                  </a:lnTo>
                  <a:lnTo>
                    <a:pt x="72" y="70"/>
                  </a:lnTo>
                  <a:lnTo>
                    <a:pt x="77" y="67"/>
                  </a:lnTo>
                  <a:lnTo>
                    <a:pt x="81" y="65"/>
                  </a:lnTo>
                  <a:lnTo>
                    <a:pt x="86" y="64"/>
                  </a:lnTo>
                  <a:lnTo>
                    <a:pt x="92" y="63"/>
                  </a:lnTo>
                  <a:lnTo>
                    <a:pt x="927" y="63"/>
                  </a:lnTo>
                  <a:lnTo>
                    <a:pt x="927" y="63"/>
                  </a:lnTo>
                  <a:lnTo>
                    <a:pt x="933" y="64"/>
                  </a:lnTo>
                  <a:lnTo>
                    <a:pt x="938" y="65"/>
                  </a:lnTo>
                  <a:lnTo>
                    <a:pt x="942" y="67"/>
                  </a:lnTo>
                  <a:lnTo>
                    <a:pt x="947" y="70"/>
                  </a:lnTo>
                  <a:lnTo>
                    <a:pt x="950" y="74"/>
                  </a:lnTo>
                  <a:lnTo>
                    <a:pt x="952" y="78"/>
                  </a:lnTo>
                  <a:lnTo>
                    <a:pt x="954" y="82"/>
                  </a:lnTo>
                  <a:lnTo>
                    <a:pt x="955" y="88"/>
                  </a:lnTo>
                  <a:lnTo>
                    <a:pt x="955" y="676"/>
                  </a:lnTo>
                  <a:close/>
                  <a:moveTo>
                    <a:pt x="510" y="445"/>
                  </a:moveTo>
                  <a:lnTo>
                    <a:pt x="510" y="445"/>
                  </a:lnTo>
                  <a:lnTo>
                    <a:pt x="503" y="445"/>
                  </a:lnTo>
                  <a:lnTo>
                    <a:pt x="497" y="446"/>
                  </a:lnTo>
                  <a:lnTo>
                    <a:pt x="484" y="450"/>
                  </a:lnTo>
                  <a:lnTo>
                    <a:pt x="474" y="456"/>
                  </a:lnTo>
                  <a:lnTo>
                    <a:pt x="465" y="464"/>
                  </a:lnTo>
                  <a:lnTo>
                    <a:pt x="456" y="473"/>
                  </a:lnTo>
                  <a:lnTo>
                    <a:pt x="451" y="483"/>
                  </a:lnTo>
                  <a:lnTo>
                    <a:pt x="447" y="495"/>
                  </a:lnTo>
                  <a:lnTo>
                    <a:pt x="447" y="502"/>
                  </a:lnTo>
                  <a:lnTo>
                    <a:pt x="446" y="508"/>
                  </a:lnTo>
                  <a:lnTo>
                    <a:pt x="446" y="508"/>
                  </a:lnTo>
                  <a:lnTo>
                    <a:pt x="447" y="516"/>
                  </a:lnTo>
                  <a:lnTo>
                    <a:pt x="447" y="521"/>
                  </a:lnTo>
                  <a:lnTo>
                    <a:pt x="451" y="534"/>
                  </a:lnTo>
                  <a:lnTo>
                    <a:pt x="456" y="545"/>
                  </a:lnTo>
                  <a:lnTo>
                    <a:pt x="465" y="553"/>
                  </a:lnTo>
                  <a:lnTo>
                    <a:pt x="474" y="562"/>
                  </a:lnTo>
                  <a:lnTo>
                    <a:pt x="484" y="567"/>
                  </a:lnTo>
                  <a:lnTo>
                    <a:pt x="497" y="571"/>
                  </a:lnTo>
                  <a:lnTo>
                    <a:pt x="503" y="571"/>
                  </a:lnTo>
                  <a:lnTo>
                    <a:pt x="510" y="573"/>
                  </a:lnTo>
                  <a:lnTo>
                    <a:pt x="510" y="573"/>
                  </a:lnTo>
                  <a:lnTo>
                    <a:pt x="516" y="571"/>
                  </a:lnTo>
                  <a:lnTo>
                    <a:pt x="522" y="571"/>
                  </a:lnTo>
                  <a:lnTo>
                    <a:pt x="535" y="567"/>
                  </a:lnTo>
                  <a:lnTo>
                    <a:pt x="545" y="562"/>
                  </a:lnTo>
                  <a:lnTo>
                    <a:pt x="554" y="553"/>
                  </a:lnTo>
                  <a:lnTo>
                    <a:pt x="563" y="545"/>
                  </a:lnTo>
                  <a:lnTo>
                    <a:pt x="568" y="534"/>
                  </a:lnTo>
                  <a:lnTo>
                    <a:pt x="572" y="521"/>
                  </a:lnTo>
                  <a:lnTo>
                    <a:pt x="572" y="516"/>
                  </a:lnTo>
                  <a:lnTo>
                    <a:pt x="573" y="508"/>
                  </a:lnTo>
                  <a:lnTo>
                    <a:pt x="573" y="508"/>
                  </a:lnTo>
                  <a:lnTo>
                    <a:pt x="572" y="502"/>
                  </a:lnTo>
                  <a:lnTo>
                    <a:pt x="572" y="495"/>
                  </a:lnTo>
                  <a:lnTo>
                    <a:pt x="568" y="483"/>
                  </a:lnTo>
                  <a:lnTo>
                    <a:pt x="563" y="473"/>
                  </a:lnTo>
                  <a:lnTo>
                    <a:pt x="554" y="464"/>
                  </a:lnTo>
                  <a:lnTo>
                    <a:pt x="545" y="456"/>
                  </a:lnTo>
                  <a:lnTo>
                    <a:pt x="535" y="450"/>
                  </a:lnTo>
                  <a:lnTo>
                    <a:pt x="522" y="446"/>
                  </a:lnTo>
                  <a:lnTo>
                    <a:pt x="516" y="445"/>
                  </a:lnTo>
                  <a:lnTo>
                    <a:pt x="510" y="445"/>
                  </a:lnTo>
                  <a:lnTo>
                    <a:pt x="510" y="445"/>
                  </a:lnTo>
                  <a:close/>
                  <a:moveTo>
                    <a:pt x="255" y="445"/>
                  </a:moveTo>
                  <a:lnTo>
                    <a:pt x="255" y="445"/>
                  </a:lnTo>
                  <a:lnTo>
                    <a:pt x="248" y="445"/>
                  </a:lnTo>
                  <a:lnTo>
                    <a:pt x="242" y="446"/>
                  </a:lnTo>
                  <a:lnTo>
                    <a:pt x="230" y="450"/>
                  </a:lnTo>
                  <a:lnTo>
                    <a:pt x="219" y="456"/>
                  </a:lnTo>
                  <a:lnTo>
                    <a:pt x="210" y="464"/>
                  </a:lnTo>
                  <a:lnTo>
                    <a:pt x="202" y="473"/>
                  </a:lnTo>
                  <a:lnTo>
                    <a:pt x="197" y="483"/>
                  </a:lnTo>
                  <a:lnTo>
                    <a:pt x="192" y="495"/>
                  </a:lnTo>
                  <a:lnTo>
                    <a:pt x="191" y="502"/>
                  </a:lnTo>
                  <a:lnTo>
                    <a:pt x="191" y="508"/>
                  </a:lnTo>
                  <a:lnTo>
                    <a:pt x="191" y="508"/>
                  </a:lnTo>
                  <a:lnTo>
                    <a:pt x="191" y="516"/>
                  </a:lnTo>
                  <a:lnTo>
                    <a:pt x="192" y="521"/>
                  </a:lnTo>
                  <a:lnTo>
                    <a:pt x="197" y="534"/>
                  </a:lnTo>
                  <a:lnTo>
                    <a:pt x="202" y="545"/>
                  </a:lnTo>
                  <a:lnTo>
                    <a:pt x="210" y="553"/>
                  </a:lnTo>
                  <a:lnTo>
                    <a:pt x="219" y="562"/>
                  </a:lnTo>
                  <a:lnTo>
                    <a:pt x="230" y="567"/>
                  </a:lnTo>
                  <a:lnTo>
                    <a:pt x="242" y="571"/>
                  </a:lnTo>
                  <a:lnTo>
                    <a:pt x="248" y="571"/>
                  </a:lnTo>
                  <a:lnTo>
                    <a:pt x="255" y="573"/>
                  </a:lnTo>
                  <a:lnTo>
                    <a:pt x="255" y="573"/>
                  </a:lnTo>
                  <a:lnTo>
                    <a:pt x="261" y="571"/>
                  </a:lnTo>
                  <a:lnTo>
                    <a:pt x="268" y="571"/>
                  </a:lnTo>
                  <a:lnTo>
                    <a:pt x="279" y="567"/>
                  </a:lnTo>
                  <a:lnTo>
                    <a:pt x="291" y="562"/>
                  </a:lnTo>
                  <a:lnTo>
                    <a:pt x="300" y="553"/>
                  </a:lnTo>
                  <a:lnTo>
                    <a:pt x="308" y="545"/>
                  </a:lnTo>
                  <a:lnTo>
                    <a:pt x="314" y="534"/>
                  </a:lnTo>
                  <a:lnTo>
                    <a:pt x="317" y="521"/>
                  </a:lnTo>
                  <a:lnTo>
                    <a:pt x="318" y="516"/>
                  </a:lnTo>
                  <a:lnTo>
                    <a:pt x="319" y="508"/>
                  </a:lnTo>
                  <a:lnTo>
                    <a:pt x="319" y="508"/>
                  </a:lnTo>
                  <a:lnTo>
                    <a:pt x="318" y="502"/>
                  </a:lnTo>
                  <a:lnTo>
                    <a:pt x="317" y="495"/>
                  </a:lnTo>
                  <a:lnTo>
                    <a:pt x="314" y="483"/>
                  </a:lnTo>
                  <a:lnTo>
                    <a:pt x="308" y="473"/>
                  </a:lnTo>
                  <a:lnTo>
                    <a:pt x="300" y="464"/>
                  </a:lnTo>
                  <a:lnTo>
                    <a:pt x="291" y="456"/>
                  </a:lnTo>
                  <a:lnTo>
                    <a:pt x="279" y="450"/>
                  </a:lnTo>
                  <a:lnTo>
                    <a:pt x="268" y="446"/>
                  </a:lnTo>
                  <a:lnTo>
                    <a:pt x="261" y="445"/>
                  </a:lnTo>
                  <a:lnTo>
                    <a:pt x="255" y="445"/>
                  </a:lnTo>
                  <a:lnTo>
                    <a:pt x="255" y="445"/>
                  </a:lnTo>
                  <a:close/>
                  <a:moveTo>
                    <a:pt x="764" y="445"/>
                  </a:moveTo>
                  <a:lnTo>
                    <a:pt x="764" y="445"/>
                  </a:lnTo>
                  <a:lnTo>
                    <a:pt x="758" y="445"/>
                  </a:lnTo>
                  <a:lnTo>
                    <a:pt x="751" y="446"/>
                  </a:lnTo>
                  <a:lnTo>
                    <a:pt x="740" y="450"/>
                  </a:lnTo>
                  <a:lnTo>
                    <a:pt x="729" y="456"/>
                  </a:lnTo>
                  <a:lnTo>
                    <a:pt x="719" y="464"/>
                  </a:lnTo>
                  <a:lnTo>
                    <a:pt x="711" y="473"/>
                  </a:lnTo>
                  <a:lnTo>
                    <a:pt x="705" y="483"/>
                  </a:lnTo>
                  <a:lnTo>
                    <a:pt x="702" y="495"/>
                  </a:lnTo>
                  <a:lnTo>
                    <a:pt x="701" y="502"/>
                  </a:lnTo>
                  <a:lnTo>
                    <a:pt x="700" y="508"/>
                  </a:lnTo>
                  <a:lnTo>
                    <a:pt x="700" y="508"/>
                  </a:lnTo>
                  <a:lnTo>
                    <a:pt x="701" y="516"/>
                  </a:lnTo>
                  <a:lnTo>
                    <a:pt x="702" y="521"/>
                  </a:lnTo>
                  <a:lnTo>
                    <a:pt x="705" y="534"/>
                  </a:lnTo>
                  <a:lnTo>
                    <a:pt x="711" y="545"/>
                  </a:lnTo>
                  <a:lnTo>
                    <a:pt x="719" y="553"/>
                  </a:lnTo>
                  <a:lnTo>
                    <a:pt x="729" y="562"/>
                  </a:lnTo>
                  <a:lnTo>
                    <a:pt x="740" y="567"/>
                  </a:lnTo>
                  <a:lnTo>
                    <a:pt x="751" y="571"/>
                  </a:lnTo>
                  <a:lnTo>
                    <a:pt x="758" y="571"/>
                  </a:lnTo>
                  <a:lnTo>
                    <a:pt x="764" y="573"/>
                  </a:lnTo>
                  <a:lnTo>
                    <a:pt x="764" y="573"/>
                  </a:lnTo>
                  <a:lnTo>
                    <a:pt x="771" y="571"/>
                  </a:lnTo>
                  <a:lnTo>
                    <a:pt x="777" y="571"/>
                  </a:lnTo>
                  <a:lnTo>
                    <a:pt x="789" y="567"/>
                  </a:lnTo>
                  <a:lnTo>
                    <a:pt x="800" y="562"/>
                  </a:lnTo>
                  <a:lnTo>
                    <a:pt x="809" y="553"/>
                  </a:lnTo>
                  <a:lnTo>
                    <a:pt x="817" y="545"/>
                  </a:lnTo>
                  <a:lnTo>
                    <a:pt x="822" y="534"/>
                  </a:lnTo>
                  <a:lnTo>
                    <a:pt x="827" y="521"/>
                  </a:lnTo>
                  <a:lnTo>
                    <a:pt x="828" y="516"/>
                  </a:lnTo>
                  <a:lnTo>
                    <a:pt x="828" y="508"/>
                  </a:lnTo>
                  <a:lnTo>
                    <a:pt x="828" y="508"/>
                  </a:lnTo>
                  <a:lnTo>
                    <a:pt x="828" y="502"/>
                  </a:lnTo>
                  <a:lnTo>
                    <a:pt x="827" y="495"/>
                  </a:lnTo>
                  <a:lnTo>
                    <a:pt x="822" y="483"/>
                  </a:lnTo>
                  <a:lnTo>
                    <a:pt x="817" y="473"/>
                  </a:lnTo>
                  <a:lnTo>
                    <a:pt x="809" y="464"/>
                  </a:lnTo>
                  <a:lnTo>
                    <a:pt x="800" y="456"/>
                  </a:lnTo>
                  <a:lnTo>
                    <a:pt x="789" y="450"/>
                  </a:lnTo>
                  <a:lnTo>
                    <a:pt x="777" y="446"/>
                  </a:lnTo>
                  <a:lnTo>
                    <a:pt x="771" y="445"/>
                  </a:lnTo>
                  <a:lnTo>
                    <a:pt x="764" y="445"/>
                  </a:lnTo>
                  <a:lnTo>
                    <a:pt x="764" y="44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mj-ea"/>
                <a:ea typeface="+mj-ea"/>
              </a:endParaRPr>
            </a:p>
          </p:txBody>
        </p:sp>
        <p:cxnSp>
          <p:nvCxnSpPr>
            <p:cNvPr id="101" name="直接连接符 100"/>
            <p:cNvCxnSpPr/>
            <p:nvPr/>
          </p:nvCxnSpPr>
          <p:spPr>
            <a:xfrm>
              <a:off x="7686745" y="2499360"/>
              <a:ext cx="7696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a:xfrm>
            <a:off x="9289740" y="1883636"/>
            <a:ext cx="2076885" cy="1998133"/>
            <a:chOff x="9290154" y="1840089"/>
            <a:chExt cx="2077155" cy="1998133"/>
          </a:xfrm>
        </p:grpSpPr>
        <p:sp>
          <p:nvSpPr>
            <p:cNvPr id="103" name="圆角矩形 102"/>
            <p:cNvSpPr/>
            <p:nvPr/>
          </p:nvSpPr>
          <p:spPr>
            <a:xfrm>
              <a:off x="9290154" y="1840089"/>
              <a:ext cx="2077155" cy="1998133"/>
            </a:xfrm>
            <a:prstGeom prst="roundRect">
              <a:avLst>
                <a:gd name="adj" fmla="val 485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4" name="矩形 103"/>
            <p:cNvSpPr/>
            <p:nvPr/>
          </p:nvSpPr>
          <p:spPr>
            <a:xfrm>
              <a:off x="9426882" y="2621707"/>
              <a:ext cx="1803699" cy="461665"/>
            </a:xfrm>
            <a:prstGeom prst="rect">
              <a:avLst/>
            </a:prstGeom>
          </p:spPr>
          <p:txBody>
            <a:bodyPr wrap="none">
              <a:spAutoFit/>
            </a:bodyPr>
            <a:lstStyle/>
            <a:p>
              <a:pPr algn="ctr"/>
              <a:r>
                <a:rPr lang="en-US" altLang="zh-CN" sz="2400" dirty="0">
                  <a:solidFill>
                    <a:schemeClr val="bg1"/>
                  </a:solidFill>
                  <a:latin typeface="+mj-ea"/>
                  <a:ea typeface="+mj-ea"/>
                </a:rPr>
                <a:t>12,532,420</a:t>
              </a:r>
            </a:p>
          </p:txBody>
        </p:sp>
        <p:sp>
          <p:nvSpPr>
            <p:cNvPr id="105" name="矩形 104"/>
            <p:cNvSpPr/>
            <p:nvPr/>
          </p:nvSpPr>
          <p:spPr>
            <a:xfrm>
              <a:off x="9557362" y="3139817"/>
              <a:ext cx="1542739" cy="461665"/>
            </a:xfrm>
            <a:prstGeom prst="rect">
              <a:avLst/>
            </a:prstGeom>
          </p:spPr>
          <p:txBody>
            <a:bodyPr wrap="none">
              <a:spAutoFit/>
            </a:bodyPr>
            <a:lstStyle/>
            <a:p>
              <a:pPr algn="ctr"/>
              <a:r>
                <a:rPr lang="en-US" altLang="zh-CN" sz="1200" dirty="0">
                  <a:solidFill>
                    <a:schemeClr val="bg1"/>
                  </a:solidFill>
                  <a:latin typeface="+mj-ea"/>
                  <a:ea typeface="+mj-ea"/>
                </a:rPr>
                <a:t>PLEASE ENTER</a:t>
              </a:r>
            </a:p>
            <a:p>
              <a:pPr algn="ctr"/>
              <a:r>
                <a:rPr lang="en-US" altLang="zh-CN" sz="1200" dirty="0">
                  <a:solidFill>
                    <a:schemeClr val="bg1"/>
                  </a:solidFill>
                  <a:latin typeface="+mj-ea"/>
                  <a:ea typeface="+mj-ea"/>
                </a:rPr>
                <a:t>YOUR TOPIC HERE</a:t>
              </a:r>
            </a:p>
          </p:txBody>
        </p:sp>
        <p:sp>
          <p:nvSpPr>
            <p:cNvPr id="106" name="Freeform 115"/>
            <p:cNvSpPr>
              <a:spLocks noEditPoints="1"/>
            </p:cNvSpPr>
            <p:nvPr/>
          </p:nvSpPr>
          <p:spPr bwMode="auto">
            <a:xfrm>
              <a:off x="10166806" y="2004412"/>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latin typeface="+mj-ea"/>
                <a:ea typeface="+mj-ea"/>
              </a:endParaRPr>
            </a:p>
          </p:txBody>
        </p:sp>
        <p:cxnSp>
          <p:nvCxnSpPr>
            <p:cNvPr id="107" name="直接连接符 106"/>
            <p:cNvCxnSpPr/>
            <p:nvPr/>
          </p:nvCxnSpPr>
          <p:spPr>
            <a:xfrm>
              <a:off x="9943921" y="2499360"/>
              <a:ext cx="76962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标题 2"/>
          <p:cNvSpPr>
            <a:spLocks noGrp="1"/>
          </p:cNvSpPr>
          <p:nvPr>
            <p:ph type="title"/>
          </p:nvPr>
        </p:nvSpPr>
        <p:spPr/>
        <p:txBody>
          <a:bodyPr>
            <a:normAutofit/>
          </a:bodyPr>
          <a:lstStyle/>
          <a:p>
            <a:r>
              <a:rPr lang="zh-CN" altLang="en-US" dirty="0">
                <a:cs typeface="+mn-ea"/>
              </a:rPr>
              <a:t>单击此处添加标题</a:t>
            </a:r>
            <a:endParaRPr lang="zh-CN" alt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900" decel="100000" fill="hold"/>
                                        <p:tgtEl>
                                          <p:spTgt spid="3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p:tgtEl>
                                          <p:spTgt spid="96"/>
                                        </p:tgtEl>
                                        <p:attrNameLst>
                                          <p:attrName>ppt_x</p:attrName>
                                        </p:attrNameLst>
                                      </p:cBhvr>
                                      <p:tavLst>
                                        <p:tav tm="0">
                                          <p:val>
                                            <p:strVal val="#ppt_x-#ppt_w*1.125000"/>
                                          </p:val>
                                        </p:tav>
                                        <p:tav tm="100000">
                                          <p:val>
                                            <p:strVal val="#ppt_x"/>
                                          </p:val>
                                        </p:tav>
                                      </p:tavLst>
                                    </p:anim>
                                    <p:animEffect transition="in" filter="wipe(right)">
                                      <p:cBhvr>
                                        <p:cTn id="16" dur="500"/>
                                        <p:tgtEl>
                                          <p:spTgt spid="96"/>
                                        </p:tgtEl>
                                      </p:cBhvr>
                                    </p:animEffect>
                                  </p:childTnLst>
                                </p:cTn>
                              </p:par>
                              <p:par>
                                <p:cTn id="17" presetID="12" presetClass="entr" presetSubtype="2"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p:tgtEl>
                                          <p:spTgt spid="102"/>
                                        </p:tgtEl>
                                        <p:attrNameLst>
                                          <p:attrName>ppt_x</p:attrName>
                                        </p:attrNameLst>
                                      </p:cBhvr>
                                      <p:tavLst>
                                        <p:tav tm="0">
                                          <p:val>
                                            <p:strVal val="#ppt_x+#ppt_w*1.125000"/>
                                          </p:val>
                                        </p:tav>
                                        <p:tav tm="100000">
                                          <p:val>
                                            <p:strVal val="#ppt_x"/>
                                          </p:val>
                                        </p:tav>
                                      </p:tavLst>
                                    </p:anim>
                                    <p:animEffect transition="in" filter="wipe(left)">
                                      <p:cBhvr>
                                        <p:cTn id="20" dur="500"/>
                                        <p:tgtEl>
                                          <p:spTgt spid="10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1+#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001697" y="3930834"/>
            <a:ext cx="3783503" cy="2074414"/>
            <a:chOff x="3874406" y="2753366"/>
            <a:chExt cx="3783503" cy="2074414"/>
          </a:xfrm>
        </p:grpSpPr>
        <p:sp>
          <p:nvSpPr>
            <p:cNvPr id="3" name="5"/>
            <p:cNvSpPr/>
            <p:nvPr/>
          </p:nvSpPr>
          <p:spPr>
            <a:xfrm flipH="1">
              <a:off x="3874406" y="2753366"/>
              <a:ext cx="3464410" cy="1077218"/>
            </a:xfrm>
            <a:prstGeom prst="rect">
              <a:avLst/>
            </a:prstGeom>
          </p:spPr>
          <p:txBody>
            <a:bodyPr wrap="none">
              <a:spAutoFit/>
            </a:bodyPr>
            <a:lstStyle/>
            <a:p>
              <a:r>
                <a:rPr lang="zh-CN" altLang="en-US" sz="4000" b="1" dirty="0">
                  <a:solidFill>
                    <a:srgbClr val="37439C"/>
                  </a:solidFill>
                  <a:latin typeface="Bebas" pitchFamily="2" charset="0"/>
                  <a:ea typeface="微软雅黑" panose="020B0503020204020204" pitchFamily="34" charset="-122"/>
                  <a:sym typeface="Bebas" pitchFamily="2" charset="0"/>
                </a:rPr>
                <a:t>项目成果</a:t>
              </a:r>
              <a:endParaRPr lang="en-US" altLang="zh-CN" sz="4000" b="1" dirty="0">
                <a:solidFill>
                  <a:srgbClr val="37439C"/>
                </a:solidFill>
                <a:latin typeface="Bebas" pitchFamily="2" charset="0"/>
                <a:ea typeface="微软雅黑" panose="020B0503020204020204" pitchFamily="34" charset="-122"/>
                <a:sym typeface="Bebas" pitchFamily="2" charset="0"/>
              </a:endParaRPr>
            </a:p>
            <a:p>
              <a:r>
                <a:rPr lang="zh-CN" altLang="en-US" sz="2400" b="1" dirty="0">
                  <a:solidFill>
                    <a:srgbClr val="37439C"/>
                  </a:solidFill>
                </a:rPr>
                <a:t>Company introduction</a:t>
              </a:r>
            </a:p>
          </p:txBody>
        </p:sp>
        <p:sp>
          <p:nvSpPr>
            <p:cNvPr id="4"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rgbClr val="37439C"/>
                  </a:solidFill>
                  <a:latin typeface="+mn-ea"/>
                </a:rPr>
                <a:t>您的内容打在这里，或者通过复制您的文本后，在此框中选择粘贴并选择只保留文字。您的内容打在这里，您的内容打</a:t>
              </a:r>
            </a:p>
          </p:txBody>
        </p:sp>
      </p:grpSp>
      <p:cxnSp>
        <p:nvCxnSpPr>
          <p:cNvPr id="5" name="2"/>
          <p:cNvCxnSpPr/>
          <p:nvPr/>
        </p:nvCxnSpPr>
        <p:spPr>
          <a:xfrm flipH="1">
            <a:off x="6446370" y="5774077"/>
            <a:ext cx="401068" cy="0"/>
          </a:xfrm>
          <a:prstGeom prst="line">
            <a:avLst/>
          </a:prstGeom>
          <a:ln w="38100" cap="rnd">
            <a:solidFill>
              <a:srgbClr val="37439C"/>
            </a:solidFill>
          </a:ln>
        </p:spPr>
        <p:style>
          <a:lnRef idx="1">
            <a:schemeClr val="accent1"/>
          </a:lnRef>
          <a:fillRef idx="0">
            <a:schemeClr val="accent1"/>
          </a:fillRef>
          <a:effectRef idx="0">
            <a:schemeClr val="accent1"/>
          </a:effectRef>
          <a:fontRef idx="minor">
            <a:schemeClr val="tx1"/>
          </a:fontRef>
        </p:style>
      </p:cxnSp>
      <p:sp>
        <p:nvSpPr>
          <p:cNvPr id="6" name="1"/>
          <p:cNvSpPr/>
          <p:nvPr/>
        </p:nvSpPr>
        <p:spPr>
          <a:xfrm flipH="1">
            <a:off x="5686449" y="3284537"/>
            <a:ext cx="2117887" cy="2830198"/>
          </a:xfrm>
          <a:prstGeom prst="rect">
            <a:avLst/>
          </a:prstGeom>
        </p:spPr>
        <p:txBody>
          <a:bodyPr wrap="none">
            <a:spAutoFit/>
          </a:bodyPr>
          <a:lstStyle/>
          <a:p>
            <a:pPr algn="r">
              <a:lnSpc>
                <a:spcPct val="120000"/>
              </a:lnSpc>
            </a:pPr>
            <a:r>
              <a:rPr lang="en-US" altLang="zh-CN" sz="16600" b="1" dirty="0">
                <a:solidFill>
                  <a:srgbClr val="37439C"/>
                </a:solidFill>
                <a:latin typeface="Agency FB" panose="020B0503020202020204" pitchFamily="34" charset="0"/>
                <a:ea typeface="华文细黑" panose="02010600040101010101" pitchFamily="2" charset="-122"/>
              </a:rPr>
              <a:t>02</a:t>
            </a:r>
            <a:endParaRPr lang="zh-CN" altLang="en-US" sz="9600" b="1" dirty="0">
              <a:solidFill>
                <a:srgbClr val="37439C"/>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6" presetClass="entr" presetSubtype="37"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750"/>
                            </p:stCondLst>
                            <p:childTnLst>
                              <p:par>
                                <p:cTn id="13" presetID="1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p:tgtEl>
                                          <p:spTgt spid="2"/>
                                        </p:tgtEl>
                                        <p:attrNameLst>
                                          <p:attrName>ppt_x</p:attrName>
                                        </p:attrNameLst>
                                      </p:cBhvr>
                                      <p:tavLst>
                                        <p:tav tm="0">
                                          <p:val>
                                            <p:strVal val="#ppt_x-#ppt_w*1.125000"/>
                                          </p:val>
                                        </p:tav>
                                        <p:tav tm="100000">
                                          <p:val>
                                            <p:strVal val="#ppt_x"/>
                                          </p:val>
                                        </p:tav>
                                      </p:tavLst>
                                    </p:anim>
                                    <p:animEffect transition="in" filter="wipe(righ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545C533F-FE8B-4342-ACA7-44F384EDF314"/>
  <p:tag name="ISPRING_SCORM_RATE_SLIDES" val="1"/>
  <p:tag name="ISPRINGONLINEFOLDERID" val="0"/>
  <p:tag name="ISPRINGONLINEFOLDERPATH" val="Content List"/>
  <p:tag name="ISPRINGCLOUDFOLDERID" val="0"/>
  <p:tag name="ISPRINGCLOUDFOLDERPATH" val="Content List"/>
  <p:tag name="ISPRING_PRESENTATION_TITLE" val="简约大气水彩泼墨2018商务工作总结汇报通用动态模板"/>
  <p:tag name="ISPRING_PLAYERS_CUSTOMIZATION" val="UEsDBBQAAgAIAPh1m0vp8ux3iQQAADgSAAAdAAAAdW5pdmVyc2FsL2NvbW1vbl9tZXNzYWdlcy5sbmetWOtu2zYU/l+g70AIKLABm9sOaFEMiQNZYmwhsuRKdJzsAoGRGJsIJWa6uPV+7Wn2YHuSHVJyYictJNkBbMOkfb5z+845pE7OvqYCrVlecJmdGu8H7wzEslgmPFueGnNy/vMnAxUlzRIqZMZOjUwa6Gz4+tWJoNmyoksG31+/QugkZUUBy2KoVo9rxJNTYzaKLH86M73ryPXHfjRyxsbQkuk9zTbIlUv5R/7DLx8/fX3/4eOPJ28byS5A4dR03X0opJE+vOsA5JHAdyNAw27k4StiDNVnPzl/TlzHw8aw+dJPehbgS2OoPlvl5kGAPRKFrmPjyAkjzyc6Fi4m2DaG17JCK7pmqJRozdkXVK4YZLLkOUOF4In+IZawkVWsTZntT03HiwIcksCxiON7xjCUeb75ScPSqlzJHNQVKOEFvREs0TqBM/r3+5wVoJqWwCkEr3LF4Z8ypTwbtKoOzIXjjSPi+24YYc/e7hhDnCXIzqlS0xMlMEMcAEBOC5YfIBtplmlxZArRD2HijCcuvIkyYcKXKwHvsq8dMww5mLGsTQo4ggNgVxgu/MBWQQNViKJ7WhRfZJ7s8WM3UW3Ajmf5QEGL7IAThbEFhhxz6Bx5zuKyDWyKw9Ac42jkXwGRoe78PhL+BZTbRR+JaxxCieCwTcYzL52xqQivSmzL/219xVTRWWwQjWOQU+Fbc1kVsKNCClWgK63opyXEn+eQNcd0v1HFNSAEVudrydcMTMiTdvZAT7Gwrfjzee78Fp2bjovtCAhl+4uI6GanlFFoD5ksERVCKgdAL03WNIsZumExrYDwG/hbwhP9N5VsbclfFf8b0bJpLW+aruTZ+OrN4DjTHOJCN13QPOtQ50+g9nric2fTqgBPy5Kl92WbFzuRGLyIFcf6paruu051ycuRHj3Rf6A7oYU9M3D87xIypZuakF1YWPC0EvWYOZqLD5b1JVGrEYcFfs+ebsl/aUvCepiMHOjQIy67S2A4PqiBCRNfdJdyvHNQNKtnEgwtJ7vtodPzGwBPokMxLiFUeyZcQgh7yC/wKHSIqgt2U/Cy9Zyli6tO0LdTG8PBVrCSPdb2DbuV0LMFo+v6uAVjV2d6cICyXkW8cxrcm60NigcGLWvygUmCp+B/0gFzPsXbCNYjcS8SC1mJRBe/4Hd6LEJuqpQ9P2fe5jLVu4IWW/LXU/nsGCtq54Ja6azHeemhfjvnd6d8D89yiM3AmkSW6VlY3YxUrYuOQlBCKhQuCSPXHClxqKWUlvEKjiC3ssqSjkD15cbG5yaANT6HjObx6r9//u2I8cSSehc1u7/2AoHGoLoofgD73ZMlK/5sAyHmaF9OL7pINZfBrVzHuyFxgIUvcumi9WhKZQpbg3a9QPImaSYhpjWZQh2EmvayyuP2E+0uwtQMLqAX6muLMZzS/A4aKZFS9ELRoVYELPtpf7yPV6XgGesje9woUg4TZxaZtq0fTkDxCR7f1TM3gStY3DylEHLZGcyamB702Sd4LOFlT0A92rZdCAq9Xj+W+fr5pHtYFfoZz8nbnUc+/wNQSwMEFAACAAgA+HWbS/ohrGj1AwAABxEAACcAAAB1bml2ZXJzYWwvZmxhc2hfcHVibGlzaGluZ19zZXR0aW5ncy54bWzVWO9u2kgQ/85TrHzqx+Kkl1xSZIiixCioBCh27lqdTtFiD3gv613Xu4bST32aPlif5Ga9hEAhrWlLlROKwLMzv/k/44139j7lZAq5YlI0ncP6gUNARDJmYtJ0bsL281OHKE1FTLkU0HSEdMhZq+ZlxYgzlQSgNbIqgjBCNTLddBKts4brzmazOlNZbk4lLzTiq3okUzfLQYHQkLsZp3P80vMMlLNAqACAf6kUC7FWrUaIZ5GuZVxwICxGywUzTlHe5lQljmvZRjS6m+SyEPGF5DIn+WTUdH47PTefex4LdclSECYmqoVEQ9YNGsfMWEF5wD4ASYBNEjT35MghMxbrpOm8ODIoyO1uopTY1nVqUC4kxkDoBXwKmsZUU/to9Wl4r9U9wZLiuaApi0I8Icb/pnMZ3gbdzqV/2+uHfnB7FV53rQ07CIX+m3AHobATdv1d+KvCX70d+MNup/fqNuz3u2Fn8CCFEV0LiOeuR8zDyMoij2AZME8nRToSlHGs0S/CqEBjlXOaTyCUbYZJHFOuwCH/ZjB5XVDO9Byb4QCb4Q4gO1cZRHpo0tZ0dF6A8wBnAdEwzOWyJI5fLkvi5HTNdddqf3Brq5Ue1ZpGCRYP0krTPHeVdM82lmLNNfNMRpLHS4cgHUHcoymstERwx0QbOQ8dMsYkcHT1PGeUO4RpdD1aCqtipDTTZeu1VzkJYuGMAHIdbIQiSmiu1iK+jLop/Kj1d09qUP/YUFjSY6x/yYLHZC4LwtkdEC0JprlI8VcCZLWZyDiXaUnFdtdEcYbGTRnMID6rougtqkgLlMTZknHQVsO7gn0gIxjLHHGBTnESIZ0pi1/fCTijSj2A0nsbn9kW6fQu/TfPjIM0nlIR7QiOtQFppveBT9F3IVEF5xKjuQKBkYlooaDMT8zikq2Km/Xvz4hiacFtxn92Xlag95id/Wihc5ujKon5pgWV1SZ0Wvak6bMSGruRYUosJh5EOGSYKKAqYEQFkYLPCY1wkCvT4VMmC4UU28sWWn2XgVaUMFGaOsFZiMryGPIqaAeHL34/Ov7j5PRlo+5+/vjp+VeFFsttwKnRZrfbxaPbs5rUFzv0G0Jf2aQbsm2Zp6ZE4w2l298OFltsc857rtk/29dRuTWf4jYK/PPhxRUZ+sFNNwwaVYqhJ7HjdJRgNY3Nu2QVmf5NiOnwq7AOhv6flczAvFTqBD+oBNev5MerKlxDu6UHKxu6kgk4yid2NOEw5yxlWJX/i/Z8rFN+vLN/SXf+0Muibe09dSfQPEowo3urgic//fYZ3qcUMfu0vN6t3ec8d+vN2ZykTLAU42i2+/K63To+OsAb4tajWg3R1v950ar9B1BLAwQUAAIACAD4dZtLg6bowbQCAABTCgAAIQAAAHVuaXZlcnNhbC9mbGFzaF9za2luX3NldHRpbmdzLnhtbJVWbU/bMBD+vl9Rdd8Jey2TTCUonYTEBhqI705yTaw6dmQ7Zf338yux26TNekKq757Hd763guSWsOWH2QwVnHLxDEoRVkmjCboZKa/neacUZxcFZwqYumBcNJjOlx9/2g/KLPIci+9ATOVscAG9m4X9TKF4H98WRsYIBW9azPYPvOIXOS62leAdK8+GVu9bEJSwrUZe/lis1qMOKJHqXkGTxLS+MjKN0gqQEkxI39dGzrIozoEGT5f2M5HTuzr9+gPajkiiLO3mk5ExWosrSJN8dWNkHM/07WlVFkZOExT8VRr65bORUSjFexDp5XdfjYwyeNu1/9MjreCVSWjKOV3Edw7luNTjZ6K6NHKWYB5kHJ2tgk+PfetdBPJf47lHZlwFp08mrwcLwRQ9p7BUogOUhZOzyZq/PXZKz0ewx5oe86RjfsKdjFG9rsf9gTfCygjkFT3ildOugZULNwKm+h6/Wt3aTbHcYCo99l0XBShg55VRhL2yR/7WWT1CRsoe+UxJCY+M7o/ghxbHCRW+xb6Wp5OvrcCwPoZ8hVOwGk8PZm5l5NorAqbhJSylCeeFNGCqhjKrcyFlRzEhhnekwopw9svg8r19jETZgcE32nBbIUUUhaFuszHqHR3Xy57TZvTWtBvdb0L/OHeeKb3Cr+dYKVzUjf5NkvOZ5+kZ0YmZZ8MMsyQ1HMQ92/CIY32PkRostiBeOKdT3TCuQE69nrvRGoOjLMoByoazjPwlQ+lnXZODWOuqEQhtk+ocriZVTfWfeiXwBmVKGDE6pqr1dQyT966MFL4FAIuiDj3rDs7SdFQRCjsIkx8p7IPHXoak7tGxdrtRD7BRccN5zaSO9Iui75QYlxoGCK86rmGGs0zoeoVzaZ+WDH7YwdHVyVoO28w0XwxyCt9MydXafpxErTT/TP4DUEsDBBQAAgAIAPh1m0tJuSq+ywMAABgQAAAmAAAAdW5pdmVyc2FsL2h0bWxfcHVibGlzaGluZ19zZXR0aW5ncy54bWzVV+Fy2kYQ/s9T3KiTn0F26sQOI/B4bHnMhAAFuU2mk/EcugVdfLpTdScI+dWn6YP1SbrHYQzBdo7ETtthGNBq99vdb3dvpej4Uy7IFErNlWwG+/W9gIBMFeNy0gwuk/PnRwHRhkpGhZLQDKQKyHGrFhXVSHCdDcEYVNUEYaRuFKYZZMYUjTCczWZ1rovS3lWiMoiv66nKw6IEDdJAGRaCzvHHzAvQwRLBAwC/uZJLs1atRkjkkN4qVgkgnGHkktukqLgwuQhCpzWi6fWkVJVkp0qokpSTUTP46ejEfm50HNIZz0FaSnQLhVZsGpQxboOgYsg/A8mATzKM9vAgIDPOTNYMXhxYFNQOt1EW2C5zalFOFVIgzRI+B0MZNdRdOn8GPhl9I3AiNpc052mCd4hNvxmcJVfDTvssvur2knh4dZG87bgYdjBK4nfJDkZJO+nEu+j7wl+878eDTrv75irp9TpJu39rhYxuEBKFm4xFyKyqyhRWhEUmq/KRpFxgi35BowaDTS5oOYFEnXMs4pgKDQH5WMDkl4oKbuY4C3s4C9cAxYkuIDUDW7ZmYMoKgls4B4iBYS1XLfHy9aolDo82Ug+d99u07owyosbQNMPmQdkitChcF92ojZXcSM1ek5ESbJXQGFkWmMtJyakICDeYW7q6aywD5pwL5N/a7tfH0mwll2a01Bscrni0rZy2fu8qA/qDS86J7lP9TVWCkbmqiODXQIwiWLgqx38ZkPXxIONS5QupoNoQLTgDMuUwA3bs4+g9usgrtMTDohBgnIc/Kv6ZjGCsSsQFOsWjBeVcO/z6TsAF1foWlN7E+Mw1fbt7Fr97ZhOkbEpluiM4VhvywjwFPsXcpUIXQihkcw0CmUlppWFRH8bZQs0nzfq3V0TzvBKu4o9dlzXoJ6zO03ihc1cjn8J8NQJvtxmdLmbSztkCGqeRY0kcJt5I8ZDgsgJfwJRKoqSYE5ri0azthE+5qjRK3Cw7aP1NATpTwuUi1Anue3RWMih90Pb2X/x88PLV4dHrRj38+8+/nj9otFxXfUGtN7evTu/dh35WX2zFrxg9sBu3bM9VmdsWZVtO7973y720fc5Hod0Kdy+YxR78MftlGJ8MTi/IIB5edpJhw6e8XYUzZNIM+2Nsn/d8bHqXCRIc+6j2B/GvXmEg0169HQ+94Hpeebzx0Rq4vdtf27leIeDhPHGHDR7Pgucc++x/MXD39f73z+oPmbeHH+jcND7WvAEt0wxr9GR1/fdPqEcl7L/EgbtavSZtvBdF4Z1voDWUb77Nt2r/AFBLAwQUAAIACAD4dZtLZ+0Z25YBAAAdBgAAHwAAAHVuaXZlcnNhbC9odG1sX3NraW5fc2V0dGluZ3MuanONlMtuwjAQRfd8ReRuK0SftN2hQqVKLCqVXdWFE4YQ4diW7aSkiH9vxrxixyl4NvHVyR3PWONNL6oXSUj0Em3st91/uHurAWpGFXDt6qxDz1EnmmVzmGU5sIwD8ZDy8OtR3p6IkDHh1jSuPtFWN/yICNAyoKmApgNaGdB+AtoatQVluin+OoXti9oV1OhyXBgjeD8R3AA3fS5UTi1Drt7satbnwaIEdQZd0AQc06FdXeTJ8WGI0eQSkUvKq6lIRT+mySpVouDzrvzLSoKq73u1AwbPw9eJY8cybd4N5H7iyRNGNykVaA37vI8TjCDMaAys4Tuw6x/UMW4X5NFlpjNzoEc3GE1a0hRaXXoaYbgYr71a3RxitDkDa7Mj7m4xHILRClTLanyP4YBCFvKCC5RKpNiRFtru+RFlgs4znu5TDzCCHB4Wbbu6dyrUHn9MnBES3ggtAxOZd70bF0y9CQ6u9rJOQzPPQiIPiSIkypBYHkXnPMZ/SHD/FRFqDE2Wef0+1E9j3QiqVqBmQrC6gO9zR/Vz9bZ/UEsDBBQAAgAIAPh1m0s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Ph1m0sM0rasbgAAAG4AAAAcAAAAdW5pdmVyc2FsL2xvY2FsX3NldHRpbmdzLnhtbLOxr8jNUShLLSrOzM+zVTLUM1BSSM1Lzk/JzEu3VQoNcdO1UFIoLknMS0nMyc9LtVXKy1dSsLfjssnJT07MCU4tKQEqLFYoyEmsTC0KSc0FMkpS/RJzgSqftq542bxCQVfhyf51z6bsVNK34wI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h1m0u+dmwmawIAAGAHAAApAAAAdW5pdmVyc2FsL3NraW5fY3VzdG9taXphdGlvbl9zZXR0aW5ncy54bWyVlduO2yAQhu/7FCgPkBiDT1I2km1wFWkvKrWrXhObTa11wAKy3a14+ELSHJx6k6znysx8M/AzHs/1SyvKrTZy0/5hppXiOzemFWu9+ALAvJadVN8U19zsFoZLQLANf5g8CdOajjcToA0TDVPNw+SZdZpP9sgBAq1zrLbGSDGtpTBcmKmQasO6CXhl3dalqnbPZHYblK9cfQJ7ZjW/LJbsnpvUoFKUeBtlarnpmXh/lGs5XbH6Za3kVjT37PHXe89V14qXY3CWlHS8StdqszR8M7I3mnq7g+rd7Wl+2lpMvV0HO7bi3bBecA9xWeuKDBfka6tbc0bm0Nso2bM1H9M8zb19gAhXY+yeEm9XGMPfzDEahd7Gozv2ztVYiXHhetlv+092Tq/k2gs8hl251SPWSda4j/3IkMDbdcafy5e752IGWmHi7RA3n51Nkt2wmV1Om32in61o5O+leJb/wMOUKb1XLwKwFwikSZ6S1L3hAocgwTSkKSA0Kp0vQyRDpfOREJbz2UWKfV7FazdZxrPOZwPv/8BSaK7MUjT8bYGG0eeu4Qm+Kie/i9OLGHuzh6p2JxUGGLpxQ22YI4RiUEYEksAmSZbkENAARwGyRepbEMAogllsYRJGyL1VWeyyYJrFACcYh8SGNHQ0yPOChKVNUAZh7qrRNCttVRVJEAAIIcLERjGqigC4aORy5Cj1AiKCChTbvMhhikBVVkWFLSU0LiOQhjQOAouLAgXBSdzT6c7lOq3efZyDnDcSjl7BqPfUbcPmmtdbpVzwD75xXW44WDHNl66Pq6fHx33juhD/szxEaLfoTvzhT/QvUEsDBBQAAgAIAPl1m0uDJm3jiREAACIgAAAXAAAAdW5pdmVyc2FsL3VuaXZlcnNhbC5wbmftWX1ckmfbxr57WjPXejVTWfU+c3vnNGvqDJVM01rzK1tWptTIfNJEDQG/gFbb7EPl2SotFagsv5XIFLtRrGywQqFSRKVbKlIUFEIEREDeW2vvu+2v9/d7//UPfhzXzXVzX8d1ncd5ngeciwwPXfkPx3/AYLCVu3YG74HBFgbCYAuqly2BrmRTXU9DbzbYPaHbYQ0Cp1FosCgxMAyawaSsMB9ZDI2Xp+08gIXBPuyYfdnwUquOwmBw1q7gwL2Z8eNg2AW3xLW8V9qrZhgJxjq9In1j/7mRbxYv3vHPYPuPFq//bBFuTVRw+urgTSsuf7bMbvkiu4thX31yZewj2Yp6wyPXrAoBqAaxFSayf5onFqgBKmrYgFIMbpE/SHJM5RiHFaIYVFybeYLvE5+r2QGDnbqwpaRiumJroos65CnKOi3GH4Eu7o5p28INW9Q2M60cz4eWLL4ByD89PUgyjeMhlqeSoy3aawEbxWGLYLAWbxHSdmaKh2xebQODNYTphGcwC2Cw+00fQZy3fWwHTQm2m4fzcB7Ow3k4D+fhPJyH83AezsN5+P+HWW97Y1PrIZO25+wnMNgn55dB7uvG/w0+CbSb5K5LraMR9f2i6Aj/puzX51z30Y2diX1B440DhCbbZBTeNOXk/gqfs9e0BNaSq70XTqClf66QeyBnNBTDVnhNVvJVZi4BLL5BmsHSbFXOgYw2/YBiBWpqu6njTvtAcVMEm0j8pjiTDYo4NjB36ReM1pOXPQRiY2RKLKursUTuKHym9AYTTIYmwiJ/beeWcdvfXyXR8abpS+46PELMMT6jkDLKS5sn7wmJGN0E3wOZYWSQLUqRT7uxa53UoiLASwRG8ytbciZBah1LRLK9UjhxSZysgTpMo6dUOqNnxXZzh9iDDUrVxsr9vGYjZ+Iy48QLAbqLUUN7/eb1U0KOxen+p7obo58XPjYpEFJjOBtsLKmM1Tv2pOQo7LmGwmvJbp2h9frjLEbE6J5UFnasdOvVXKlpkID9vj8MlT3G5LkAdQtq3BmrVRM/2Oa+HFaeDBCU64m/RYxrI0gTF9U/R/7EbfnySV7A5PUmm1i+SHyweXhdt4IUdSSqm2vQ3qGqAk6ex50oYTQ3NbSr+F7EeNVegeXDk3EG94gk0oeHL2bbvHrsSj9BqU1+nmKqix0u6UnJfWJ/QV94TZX3OhPkBNzCUItvSGhBol1oan6veGv12PBV0fIMwumDDLPQlYaLYx+C82otAUt3tK3Y8ypa6hF0/TQLUzvNeYh7cWzjDW4ujuyg/mDf3k71QKvVok4NStpPgPtmODetlJnCtCJvikl7b8OI+2Dg4BAYj1x6e1fbxQHnCHGFRH+A1dlULQEk+qCz13JuSMSVPfXaPRkSbJWGeT2u/Fb4Dfnqflzr6gyCwvvAIH7NCh1ubaXOkllcsT0heOdvj65U5puCFnMn4qjThgoJHiS+eYrrMeCQoLf07HXjnWiEnO0SVF8ea+gU2tRFt3/x3Hm3uEoyM/dU3u/RFtK/lwGuABRj4FaPHSx/nqPrTfDugbbnAe0fSatXqzWYhXIxiN94uigwEiJ9I9+Yl04FzZINaOhJfbixrdJmutoB1GR+CAKJ4Gb50/qc3i+x0OCHPFFoeYPRcKoIIG5SFt0L0TFbMCbDP0+rzmFQ9D0swe5nKUImd/lxn5Rmv+VU0bnUMPtthFr2uEvCIpwYFfxUBeCEQILgeqyhLvYYOPXAlvRU0H4BA97vaDDa2mS8+9Z9usT7bOJtW7uMiAwo5AFc/HlMTqFX+E728SDio+Og35ptOrYDqD6dFq/7pdnXTy5dXsPnhQ4+MSMCG0vIuWV1+VJxNZ+LW1lKcv1X93tK5YXX1ER1Tq09KjddJ0dajS9XWzFgI+YqdqTXX1k0yvW02QvgFrL8rWbtuAbbBVhm13LMo/XtdjYcr9u5YSRWOt2rmL2zgD4zWenj+qt2Esg1/ufmouos/n5OdHeyUWPJ9e+4Ei+lKGtdtThtp1XVyXd+f/yr+EzlXTQUA3VxG6pU9sqZyTTqfgpqJ7zItbIsdFx+/od0SU+K5/bKDeWY4vM9djUbzyuUZ3/KugrQfN3/y284oWj9Zgke7nvUGdf+Qp6YtdduUscgE3XF7eYha6gJIXvKezjHJ6XX4uYF8HezVFA8nDz0UGtzCMBab3FNNRJ76OPkfYYf0DM3hqkhkYabviE7BFcYIW01X3vERrh5JXHuHO+ZPEjKRaKEmyrEBtn0YK62K3apyE9oVmPysz4UjSujFb1ZZ4f6cAOewLjvPmpk4UU+rgi+w5HLe1nUHAevjDYBAZh9IZP5x9e4oA+2mTa7Mw6vZT1bdtNTmispOFzNVyor7ldJ2titTkAhILDbxza7lW4f2w9q9ivSJ3RilNX6CwcwclzgxR7xoguHvOrdpRkPn8+GYGN4faKxzz+WkDU6e2QHCrNdquUAZjAOp1wyiO2kdzRoH98y7nireTgVSUHjaC1+DfKsY7pMnwa08cp+BZA0AGi7wwCip7Kov4JUNMA13tFs6cX3tLPalkeaGBwU52qkOLZYLJto7Xy+3vT918OGM6qvTnNXd2feqStoYHgNw6qjtJ383vAa5oso2cT0VlRAbxOGJ4j41Uvo0G4C1QNZABnSASOiOla+vggtPs4baV76dbsq003GvM2dYBL2wS+Whvpz8D9AmmouI1Oz3RjyXz2Hj8uksuTKOVXkDzR7FnlUjdfG+rwtnI77t6qlXwR4bj8c4HqoMPtbCd5fN7W/m4d+NsE83Lp20wI0HJy5guOf2MLN5bT6yWlwbXF5hViWXWBkMk5XcfvgpdwK+S9xTtOmQMJ/BPKpnqYhD3LWlpSPsQVDufx1R7OMJ5cWrjvhaz2ZTWxv7fBIncRcjVbqdZ/jlH6PTo5tHXcA9TC52Jki+6nWUXshhIpDGzPB+hxvIfvucTd5aTt+TtJJ+fKGLGnPOcH19T316zKTdc93ezTxOgOSOuVX1iC1CbKyNFJZzeG1ahIls9oTJXyeeeQoqfhWUX0UxVbbylboH0PUSz2TTNwEPlYVJyDzNjeBuj6fDWlrc9BWzAAhr8oUworwvte4zBGRaHwTU0RoceRTG1sDi4o9GIQXh/nG4m6liTmTnudMEAwVBMy0OfHpulXvqkDe/sK4SudyictLMyBLb2VHR1wpDZ/grUChe1Z/7x9OYJDwStqXcnqKIzrb0NQ9G2tbFvyrKiY4OZZ/HX5B2buybJjxQLSfxiogJCpMQ76jm+Jvw+WXvbyp1gJC6PDLtQ+acl/0fceKOAZulnSiT2i/ZrlIAD94fOIYz9N6El7EJEekq/xq5zjYBVpNpHhrCwcoF0DR1CM+4OyApgXh5nKdy/e+eCo+H5NzSqss5Hk2+6u64La1zNHLwjlxH+l26GYzqHM4nGp2ctx2K9YnrQR71VGXuVdOSngU1pYW1c3zPUKVFmgfDvnJsgFPOqWQQOHKHpz9Edu2+8WXjWEFA73T/UkmxU816e5+guvJ2T6KCSMQMiW6Ij1Q0mVilZLyMfQTJxPtvlKwTFOPppY9+Ez2x2YLCcBmzO0hM39UZ2kJ5OLyEQ9bGvH8soN/DfrEi0jLaERtKtkk8Vk6UedeexzcfL8D2vz8IbRqTxi83Q0R4oOak/Fa7wLPNtPAHO7/zn8JrpgA5eFK3+IDPlwPHQX70G6Tl6Ls9uBiOkWWnkVdJxgmZIX4zbYLIQSX1loMvRNIaK6OQhr6VAMCTYv/LKGCLAR/4rfbRnSaF5Hmna+r+19KGLOj9oujTR1c55RLGgdtruy739LPfCD7+WDAerGgnllG9m3jwH1+bynUqD2BhPD6v2bv7ur71aZ+1wDNOVFM+7RI5MPRFMS6kM0aES9AzyzNerTqBKQVtBvd3LvW1cYLGL01J+q+r7iTqvcCt9eZv3NdwifkFVldIKKp9bTM1+f0V/pDC4zUa0NZryfK0soS3eHapBOIX+Dq/B4NcvADBybu7Huins3osmQP4XWCv5WKdI9DzxCrjoxJU0wYFE46on/8KaTyBNLmugKPcgc5QtzSIQp30oqqsuTKUrkzofeIWzRhMt05oS7xW4a6mDC1WbXMi5uAvmqc/hkXcQzS4V+E72axqMkooiKaDiynZp86IB+tpHOuVg7XJwDKBYPPnCm6zBg0GOpcxEUodE2l8XOp4OcwtK/U/E5FjV2ZpGrPvEjiOK37GxbmZb0IK/QXu2wxVUVR0ODd59TVhTzmECpPkuHfYS583kApVWaYjvbOxijTWYvw9dKfu6apbighFLYPGTX3oMK5DgzofxO+sWrvGgGiJSTm/EYMtwrx0uz9JhLRhn9j1qOr+6r5xSGLCkZ1RHCbzpLrjAt14Ofze+MSDwz+bvo7QRHCn24ZS5S8He1pbfqWEHcfAcWo3zPRfs7U3b28AQdQZp7rfroPBKR2dnPbeeLwubrqPkzcJyTr1Bq/vi4plPB4kFUQufiwa6LkKRCvHU/Nxyvslngpvo6n2bozcloX7kWXnXGpkcBnC3RSJ1JrbmnLv5a1Lm+rtd4SbbqRj9UxQb79fYFdII4+oud5E1wCJ991cLZMJ3Y4IoTl3zhN2aBEY7Bvxl5vhBt/V7gijY8Vhnarv/1wHtL8qovncoBBuwLIEuBQLR2O8Rb/FOmMlgW3cwopCMLc0fRWu/YxBzHTf3QHDcOrSkJ9UqGDcU5t1XC5vIspijc50fkZHvnFW6sZfB46ntguaD2040FLa44n+X2piUaKT5J7Kq8rJjQLrM0+Nkn0HgPfns3V9WgftJwYk6LPpFWZtoOugIVZ8D996J9YnFmqQ2zDvry09TOyrhYFVqmLu6EexoPBmfrNo9m1/wUZPIdk4Xj8AEDG7LnYt6zAUfcNyhndMXVoygHXihNvyVDSoGVsHnysrhCNuHvMNammKmKjE5gL9aiGstfWFUAwyIHWeohtH595HbRnrwo0BL/LULeg5KTXUMjmYZHUN00hOju0CxvnLYxOpZOmOuCkfwW4BxGeC1NAzR2KKtNJsaZL42vElW8/nlv2/cU/9Yv9os1OvJHh8d6VL/RjjcJmntBLqe+YdSFzho3Ud/kvLXgjzyVnbN+LS6qb99zkppdLkX0CnkVMncTGElrHyhEuibrC3W0tm8h+DSEWdoDitjIU+edW2V65oCrEhwwd1JGIAOPRnA/iajFwKB00fGfxaglCLvH5i83YsjrwKnCRhFEWFhMzeDLfuf0qC5o7cmiwxEU/kMxw1pkCiyskS2dbQt2TLxh3TYfhG0ZoI3MCaf0Y1HcClA5RorrYtQvX70ehdMQ1q27SJbPhRUg/GaWEdkGLhSl71D9m8J57KZrJkEUooJFnjPi/G4K6mR6cIc+OpLmAas15eEjqUSmGh1QhL/vT92N9/1hnj7yejZ64hDd+y6Iv7HvjXthluvbOR/kOod8M2mXYM368de9CzAzkgCUJUvOwT/s931exIQJvuGUkNEZqnTFIVp9QsWa9rS31LVZSCRUgfWY/7x4yaY847v1yJU4m61KQoENsAvHCJBqmPzl9xLr0rmDQ7tIeCWHUPd7I7pGkiIlao5BM0k3JKCxmdzVk51XAKUOPvEEIERffEyYCs+ZYTvrldZRkKHekRPhMqNnwDFrjOOEOGx/DMMe9Hm8WcrJ0ophUks/IbtT0nnX+Hd0RSOKWiK5YfoZ4MewQLXv9K0dhFMEfDvRiJwcqsK077xIWXZ4OFGieHC5hk4bUv2JYQfqwHWEWUiTxgyqO+8KRZJRpoIv3Y1IJbMEpJTZFXmWi2d5KtQZ8eP6TFiEtR3Wv1Eq/OZOhf1duYbA3q/7268ilpdYpHnJg+ezf1xXT8geQlxHiN8z+M109k/WWbjVXUpfBYGkpNWSXuhmf1nXQjYfYCpqjj91eGco6HYPYCM29VTu4VgYuq9GoydYcnV6SylphA80rUZQqygzcJB1qXSr/0IVnJAT0FNiuHeHBDdsPn/5vUEsDBBQAAgAIAPl1m0sEfFf8SgAAAGoAAAAbAAAAdW5pdmVyc2FsL3VuaXZlcnNhbC5wbmcueG1ss7GvyM1RKEstKs7Mz7NVMtQzULK34+WyKShKLctMLVeoAIoZ6RlAgJJCJSq3PDOlJMNWycLAEiGWkZqZnlFiq2RmYA4X1AcaCQBQSwECAAAUAAIACAD4dZtL6fLsd4kEAAA4EgAAHQAAAAAAAAABAAAAAAAAAAAAdW5pdmVyc2FsL2NvbW1vbl9tZXNzYWdlcy5sbmdQSwECAAAUAAIACAD4dZtL+iGsaPUDAAAHEQAAJwAAAAAAAAABAAAAAADEBAAAdW5pdmVyc2FsL2ZsYXNoX3B1Ymxpc2hpbmdfc2V0dGluZ3MueG1sUEsBAgAAFAACAAgA+HWbS4Om6MG0AgAAUwoAACEAAAAAAAAAAQAAAAAA/ggAAHVuaXZlcnNhbC9mbGFzaF9za2luX3NldHRpbmdzLnhtbFBLAQIAABQAAgAIAPh1m0tJuSq+ywMAABgQAAAmAAAAAAAAAAEAAAAAAPELAAB1bml2ZXJzYWwvaHRtbF9wdWJsaXNoaW5nX3NldHRpbmdzLnhtbFBLAQIAABQAAgAIAPh1m0tn7RnblgEAAB0GAAAfAAAAAAAAAAEAAAAAAAAQAAB1bml2ZXJzYWwvaHRtbF9za2luX3NldHRpbmdzLmpzUEsBAgAAFAACAAgA+HWbSz08L9HBAAAA5QEAABoAAAAAAAAAAQAAAAAA0xEAAHVuaXZlcnNhbC9pMThuX3ByZXNldHMueG1sUEsBAgAAFAACAAgA+HWbSwzStqxuAAAAbgAAABwAAAAAAAAAAQAAAAAAzBIAAHVuaXZlcnNhbC9sb2NhbF9zZXR0aW5ncy54bWxQSwECAAAUAAIACABElFdHI7RO+/sCAACwCAAAFAAAAAAAAAABAAAAAAB0EwAAdW5pdmVyc2FsL3BsYXllci54bWxQSwECAAAUAAIACAD4dZtLvnZsJmsCAABgBwAAKQAAAAAAAAABAAAAAAChFgAAdW5pdmVyc2FsL3NraW5fY3VzdG9taXphdGlvbl9zZXR0aW5ncy54bWxQSwECAAAUAAIACAD5dZtLgyZt44kRAAAiIAAAFwAAAAAAAAAAAAAAAABTGQAAdW5pdmVyc2FsL3VuaXZlcnNhbC5wbmdQSwECAAAUAAIACAD5dZtLBHxX/EoAAABqAAAAGwAAAAAAAAABAAAAAAARKwAAdW5pdmVyc2FsL3VuaXZlcnNhbC5wbmcueG1sUEsFBgAAAAALAAsASQMAAJQrAAAAAA=="/>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SELECTED" val="True"/>
</p:tagLst>
</file>

<file path=ppt/tags/tag11.xml><?xml version="1.0" encoding="utf-8"?>
<p:tagLst xmlns:a="http://schemas.openxmlformats.org/drawingml/2006/main" xmlns:r="http://schemas.openxmlformats.org/officeDocument/2006/relationships" xmlns:p="http://schemas.openxmlformats.org/presentationml/2006/main">
  <p:tag name="SELECTED" val="True"/>
</p:tagLst>
</file>

<file path=ppt/tags/tag12.xml><?xml version="1.0" encoding="utf-8"?>
<p:tagLst xmlns:a="http://schemas.openxmlformats.org/drawingml/2006/main" xmlns:r="http://schemas.openxmlformats.org/officeDocument/2006/relationships" xmlns:p="http://schemas.openxmlformats.org/presentationml/2006/main">
  <p:tag name="SELECTED" val="True"/>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14.xml><?xml version="1.0" encoding="utf-8"?>
<p:tagLst xmlns:a="http://schemas.openxmlformats.org/drawingml/2006/main" xmlns:r="http://schemas.openxmlformats.org/officeDocument/2006/relationships" xmlns:p="http://schemas.openxmlformats.org/presentationml/2006/main">
  <p:tag name="SELECTED" val="True"/>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Lst>
</file>

<file path=ppt/theme/theme1.xml><?xml version="1.0" encoding="utf-8"?>
<a:theme xmlns:a="http://schemas.openxmlformats.org/drawingml/2006/main" name="第一PPT，www.1ppt.com">
  <a:themeElements>
    <a:clrScheme name="自定义 2502">
      <a:dk1>
        <a:sysClr val="windowText" lastClr="000000"/>
      </a:dk1>
      <a:lt1>
        <a:sysClr val="window" lastClr="FFFFFF"/>
      </a:lt1>
      <a:dk2>
        <a:srgbClr val="37439C"/>
      </a:dk2>
      <a:lt2>
        <a:srgbClr val="8584D2"/>
      </a:lt2>
      <a:accent1>
        <a:srgbClr val="8584D2"/>
      </a:accent1>
      <a:accent2>
        <a:srgbClr val="37439C"/>
      </a:accent2>
      <a:accent3>
        <a:srgbClr val="8584D2"/>
      </a:accent3>
      <a:accent4>
        <a:srgbClr val="37439C"/>
      </a:accent4>
      <a:accent5>
        <a:srgbClr val="8584D2"/>
      </a:accent5>
      <a:accent6>
        <a:srgbClr val="37439C"/>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3016</Words>
  <Application>Microsoft Office PowerPoint</Application>
  <PresentationFormat>宽屏</PresentationFormat>
  <Paragraphs>359</Paragraphs>
  <Slides>31</Slides>
  <Notes>31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Bebas</vt:lpstr>
      <vt:lpstr>微软雅黑</vt:lpstr>
      <vt:lpstr>Agency FB</vt:lpstr>
      <vt:lpstr>Arial</vt:lpstr>
      <vt:lpstr>Arial Black</vt:lpstr>
      <vt:lpstr>Calibri</vt:lpstr>
      <vt:lpstr>Impact</vt:lpstr>
      <vt:lpstr>第一PPT，www.1ppt.com</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Manager>第一PPT，www.1ppt.com</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紫色烟雾</dc:title>
  <dc:creator>第一PPT</dc:creator>
  <cp:keywords>www.1ppt.com</cp:keywords>
  <dc:description>www.1ppt.com</dc:description>
  <cp:lastModifiedBy>天 下</cp:lastModifiedBy>
  <cp:revision>47</cp:revision>
  <dcterms:created xsi:type="dcterms:W3CDTF">2015-05-05T08:02:00Z</dcterms:created>
  <dcterms:modified xsi:type="dcterms:W3CDTF">2021-01-04T22:52:10Z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