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3" r:id="rId2"/>
    <p:sldId id="271" r:id="rId3"/>
    <p:sldId id="287" r:id="rId4"/>
    <p:sldId id="260" r:id="rId5"/>
    <p:sldId id="278" r:id="rId6"/>
    <p:sldId id="267" r:id="rId7"/>
    <p:sldId id="288" r:id="rId8"/>
    <p:sldId id="258" r:id="rId9"/>
    <p:sldId id="281" r:id="rId10"/>
    <p:sldId id="274" r:id="rId11"/>
    <p:sldId id="289" r:id="rId12"/>
    <p:sldId id="273" r:id="rId13"/>
    <p:sldId id="279" r:id="rId14"/>
    <p:sldId id="276" r:id="rId15"/>
    <p:sldId id="290" r:id="rId16"/>
    <p:sldId id="285" r:id="rId17"/>
    <p:sldId id="280" r:id="rId18"/>
    <p:sldId id="277" r:id="rId19"/>
    <p:sldId id="28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FD9A34"/>
    <a:srgbClr val="404040"/>
    <a:srgbClr val="323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6" autoAdjust="0"/>
    <p:restoredTop sz="94720" autoAdjust="0"/>
  </p:normalViewPr>
  <p:slideViewPr>
    <p:cSldViewPr snapToGrid="0" showGuides="1">
      <p:cViewPr varScale="1">
        <p:scale>
          <a:sx n="59" d="100"/>
          <a:sy n="59" d="100"/>
        </p:scale>
        <p:origin x="-72" y="-15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google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4-4BEE-AE7F-045825A25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15"/>
        <c:axId val="116946432"/>
        <c:axId val="124646528"/>
      </c:barChart>
      <c:catAx>
        <c:axId val="11694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24646528"/>
        <c:crosses val="autoZero"/>
        <c:auto val="1"/>
        <c:lblAlgn val="ctr"/>
        <c:lblOffset val="100"/>
        <c:noMultiLvlLbl val="0"/>
      </c:catAx>
      <c:valAx>
        <c:axId val="12464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1694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8562588035301"/>
          <c:y val="0.13016453953604701"/>
          <c:w val="0.86400618669333895"/>
          <c:h val="0.78824698459556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A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32-49CC-BE1C-676EEA48F3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</c:v>
                </c:pt>
                <c:pt idx="1">
                  <c:v>D</c:v>
                </c:pt>
                <c:pt idx="2">
                  <c:v>C</c:v>
                </c:pt>
                <c:pt idx="3">
                  <c:v>B</c:v>
                </c:pt>
                <c:pt idx="4">
                  <c:v>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2.1</c:v>
                </c:pt>
                <c:pt idx="2">
                  <c:v>4.2</c:v>
                </c:pt>
                <c:pt idx="3">
                  <c:v>3.5</c:v>
                </c:pt>
                <c:pt idx="4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32-49CC-BE1C-676EEA48F3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37263488"/>
        <c:axId val="537279104"/>
      </c:barChart>
      <c:catAx>
        <c:axId val="537263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pPr>
            <a:endParaRPr lang="zh-CN"/>
          </a:p>
        </c:txPr>
        <c:crossAx val="537279104"/>
        <c:crosses val="autoZero"/>
        <c:auto val="1"/>
        <c:lblAlgn val="ctr"/>
        <c:lblOffset val="100"/>
        <c:noMultiLvlLbl val="0"/>
      </c:catAx>
      <c:valAx>
        <c:axId val="53727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726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FC997-FBBD-4F22-B8BC-FCC9925DC84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38051-5E28-4408-BECE-A72C34F7C7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9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8051-5E28-4408-BECE-A72C34F7C70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20-1602-4797-B881-39C7FE0FDBE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5A7D-729E-4777-AEAF-127643CCB1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20-1602-4797-B881-39C7FE0FDBE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5A7D-729E-4777-AEAF-127643CCB1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20-1602-4797-B881-39C7FE0FDBE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5A7D-729E-4777-AEAF-127643CCB1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20-1602-4797-B881-39C7FE0FDBE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5A7D-729E-4777-AEAF-127643CCB1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20-1602-4797-B881-39C7FE0FDBE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5A7D-729E-4777-AEAF-127643CCB1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20-1602-4797-B881-39C7FE0FDBE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5A7D-729E-4777-AEAF-127643CCB1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455620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此模板由</a:t>
            </a:r>
            <a:r>
              <a:rPr lang="en-US" altLang="zh-CN" dirty="0"/>
              <a:t>SIMON</a:t>
            </a:r>
            <a:r>
              <a:rPr lang="zh-CN" altLang="en-US" dirty="0"/>
              <a:t>上帝粒子原创设计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20-1602-4797-B881-39C7FE0FDBE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5A7D-729E-4777-AEAF-127643CCB1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20-1602-4797-B881-39C7FE0FDBE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5A7D-729E-4777-AEAF-127643CCB1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20-1602-4797-B881-39C7FE0FDBE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5A7D-729E-4777-AEAF-127643CCB1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20-1602-4797-B881-39C7FE0FDBE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5A7D-729E-4777-AEAF-127643CCB1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3F20-1602-4797-B881-39C7FE0FDBE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5A7D-729E-4777-AEAF-127643CCB1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树, 天空, 户外, 雪花&#10;&#10;已生成极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PA_矩形 20"/>
          <p:cNvSpPr/>
          <p:nvPr>
            <p:custDataLst>
              <p:tags r:id="rId2"/>
            </p:custDataLst>
          </p:nvPr>
        </p:nvSpPr>
        <p:spPr>
          <a:xfrm>
            <a:off x="0" y="-9096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PA_矩形 30"/>
          <p:cNvSpPr/>
          <p:nvPr>
            <p:custDataLst>
              <p:tags r:id="rId3"/>
            </p:custDataLst>
          </p:nvPr>
        </p:nvSpPr>
        <p:spPr>
          <a:xfrm>
            <a:off x="10205999" y="1"/>
            <a:ext cx="1636803" cy="592332"/>
          </a:xfrm>
          <a:prstGeom prst="rect">
            <a:avLst/>
          </a:prstGeom>
          <a:solidFill>
            <a:srgbClr val="9A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PA_组合 18"/>
          <p:cNvGrpSpPr/>
          <p:nvPr>
            <p:custDataLst>
              <p:tags r:id="rId4"/>
            </p:custDataLst>
          </p:nvPr>
        </p:nvGrpSpPr>
        <p:grpSpPr>
          <a:xfrm>
            <a:off x="4103535" y="189709"/>
            <a:ext cx="7653936" cy="369332"/>
            <a:chOff x="4103535" y="189709"/>
            <a:chExt cx="7653936" cy="369332"/>
          </a:xfrm>
        </p:grpSpPr>
        <p:grpSp>
          <p:nvGrpSpPr>
            <p:cNvPr id="24" name="组合 23"/>
            <p:cNvGrpSpPr/>
            <p:nvPr/>
          </p:nvGrpSpPr>
          <p:grpSpPr>
            <a:xfrm>
              <a:off x="4103535" y="189709"/>
              <a:ext cx="5761904" cy="338554"/>
              <a:chOff x="3109178" y="1146175"/>
              <a:chExt cx="5761904" cy="338554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3109178" y="1146175"/>
                <a:ext cx="8947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 Light" panose="020F0302020204030204" pitchFamily="34" charset="0"/>
                  </a:rPr>
                  <a:t>ABOUT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175978" y="1146175"/>
                <a:ext cx="8242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 Light" panose="020F0302020204030204" pitchFamily="34" charset="0"/>
                  </a:rPr>
                  <a:t>WORK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162628" y="1146175"/>
                <a:ext cx="11192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 Light" panose="020F0302020204030204" pitchFamily="34" charset="0"/>
                  </a:rPr>
                  <a:t>SERVICES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476290" y="1146175"/>
                <a:ext cx="11497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 Light" panose="020F0302020204030204" pitchFamily="34" charset="0"/>
                  </a:rPr>
                  <a:t>CONTACT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828809" y="1146175"/>
                <a:ext cx="10422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 Light" panose="020F0302020204030204" pitchFamily="34" charset="0"/>
                  </a:rPr>
                  <a:t>WEBSITE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0275975" y="189709"/>
              <a:ext cx="14814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rPr>
                <a:t>OUR POINT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</p:grpSp>
      <p:grpSp>
        <p:nvGrpSpPr>
          <p:cNvPr id="20" name="PA_组合 19"/>
          <p:cNvGrpSpPr/>
          <p:nvPr>
            <p:custDataLst>
              <p:tags r:id="rId5"/>
            </p:custDataLst>
          </p:nvPr>
        </p:nvGrpSpPr>
        <p:grpSpPr>
          <a:xfrm>
            <a:off x="106346" y="174320"/>
            <a:ext cx="2088250" cy="400110"/>
            <a:chOff x="106346" y="174320"/>
            <a:chExt cx="2088250" cy="400110"/>
          </a:xfrm>
        </p:grpSpPr>
        <p:sp>
          <p:nvSpPr>
            <p:cNvPr id="32" name="矩形 31"/>
            <p:cNvSpPr/>
            <p:nvPr/>
          </p:nvSpPr>
          <p:spPr>
            <a:xfrm>
              <a:off x="106346" y="174320"/>
              <a:ext cx="12666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spc="300" dirty="0">
                  <a:solidFill>
                    <a:srgbClr val="9A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rPr>
                <a:t>S</a:t>
              </a:r>
              <a:r>
                <a:rPr lang="en-US" altLang="zh-CN" sz="2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rPr>
                <a:t>IMON</a:t>
              </a:r>
              <a:endParaRPr lang="zh-CN" altLang="en-US" sz="2000" spc="300" dirty="0">
                <a:solidFill>
                  <a:schemeClr val="bg1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232601" y="244121"/>
              <a:ext cx="9619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spc="300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DESIGN</a:t>
              </a:r>
              <a:endParaRPr lang="zh-CN" altLang="en-US" sz="1400" dirty="0"/>
            </a:p>
          </p:txBody>
        </p:sp>
      </p:grpSp>
      <p:grpSp>
        <p:nvGrpSpPr>
          <p:cNvPr id="16" name="PA_组合 15"/>
          <p:cNvGrpSpPr/>
          <p:nvPr>
            <p:custDataLst>
              <p:tags r:id="rId6"/>
            </p:custDataLst>
          </p:nvPr>
        </p:nvGrpSpPr>
        <p:grpSpPr>
          <a:xfrm>
            <a:off x="1528763" y="2505670"/>
            <a:ext cx="9289723" cy="2036369"/>
            <a:chOff x="1528763" y="2505670"/>
            <a:chExt cx="9289723" cy="2036369"/>
          </a:xfrm>
        </p:grpSpPr>
        <p:sp>
          <p:nvSpPr>
            <p:cNvPr id="2" name="矩形 1"/>
            <p:cNvSpPr/>
            <p:nvPr/>
          </p:nvSpPr>
          <p:spPr>
            <a:xfrm>
              <a:off x="1528763" y="2505670"/>
              <a:ext cx="928972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Segoe UI" panose="020B0502040204020203" pitchFamily="34" charset="0"/>
                </a:rPr>
                <a:t>DESIGNING THE FUTURE</a:t>
              </a:r>
              <a:endParaRPr lang="zh-CN" altLang="en-US" sz="5400" b="1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4059726" y="3419904"/>
              <a:ext cx="169599" cy="295206"/>
            </a:xfrm>
            <a:prstGeom prst="line">
              <a:avLst/>
            </a:prstGeom>
            <a:ln w="19050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658666" y="3398230"/>
              <a:ext cx="1247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rPr>
                <a:t>ORIGIN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5815613" y="3419904"/>
              <a:ext cx="169599" cy="295206"/>
            </a:xfrm>
            <a:prstGeom prst="line">
              <a:avLst/>
            </a:prstGeom>
            <a:ln w="19050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508678" y="3398230"/>
              <a:ext cx="10583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rPr>
                <a:t>WORK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7630568" y="3419904"/>
              <a:ext cx="169599" cy="295206"/>
            </a:xfrm>
            <a:prstGeom prst="line">
              <a:avLst/>
            </a:prstGeom>
            <a:ln w="19050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6156363" y="3398230"/>
              <a:ext cx="12987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rPr>
                <a:t>REPORT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975619" y="3398230"/>
              <a:ext cx="15905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rPr>
                <a:t>BUSINESS</a:t>
              </a:r>
              <a:endPara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131950" y="4106124"/>
              <a:ext cx="1664329" cy="435915"/>
              <a:chOff x="3968747" y="4106124"/>
              <a:chExt cx="1664329" cy="43591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968747" y="4106124"/>
                <a:ext cx="1622427" cy="435915"/>
              </a:xfrm>
              <a:prstGeom prst="rect">
                <a:avLst/>
              </a:prstGeom>
              <a:noFill/>
              <a:ln w="19050">
                <a:solidFill>
                  <a:srgbClr val="9A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984098" y="4154803"/>
                <a:ext cx="16489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spc="3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</a:rPr>
                  <a:t>AMBER BLUE</a:t>
                </a:r>
                <a:endParaRPr lang="zh-CN" altLang="en-US" sz="1600" spc="300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436995" y="4106124"/>
              <a:ext cx="1622427" cy="435915"/>
              <a:chOff x="6654797" y="4106124"/>
              <a:chExt cx="1622427" cy="43591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6654797" y="4106124"/>
                <a:ext cx="1622427" cy="435915"/>
              </a:xfrm>
              <a:prstGeom prst="rect">
                <a:avLst/>
              </a:prstGeom>
              <a:noFill/>
              <a:ln w="19050">
                <a:solidFill>
                  <a:srgbClr val="9A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6738599" y="4154803"/>
                <a:ext cx="14548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spc="3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</a:rPr>
                  <a:t>AGATE RED</a:t>
                </a:r>
                <a:endParaRPr lang="zh-CN" altLang="en-US" sz="1600" spc="300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 rot="10800000">
            <a:off x="4412342" y="-2"/>
            <a:ext cx="7779657" cy="6858002"/>
          </a:xfrm>
          <a:custGeom>
            <a:avLst/>
            <a:gdLst>
              <a:gd name="connsiteX0" fmla="*/ 0 w 8795657"/>
              <a:gd name="connsiteY0" fmla="*/ 0 h 6858002"/>
              <a:gd name="connsiteX1" fmla="*/ 8795657 w 8795657"/>
              <a:gd name="connsiteY1" fmla="*/ 0 h 6858002"/>
              <a:gd name="connsiteX2" fmla="*/ 3042966 w 8795657"/>
              <a:gd name="connsiteY2" fmla="*/ 6846671 h 6858002"/>
              <a:gd name="connsiteX3" fmla="*/ 3048002 w 8795657"/>
              <a:gd name="connsiteY3" fmla="*/ 6858002 h 6858002"/>
              <a:gd name="connsiteX4" fmla="*/ 2 w 8795657"/>
              <a:gd name="connsiteY4" fmla="*/ 6858002 h 6858002"/>
              <a:gd name="connsiteX5" fmla="*/ 2 w 8795657"/>
              <a:gd name="connsiteY5" fmla="*/ 5 h 6858002"/>
              <a:gd name="connsiteX0-1" fmla="*/ 0 w 5918234"/>
              <a:gd name="connsiteY0-2" fmla="*/ 0 h 6858002"/>
              <a:gd name="connsiteX1-3" fmla="*/ 5918234 w 5918234"/>
              <a:gd name="connsiteY1-4" fmla="*/ 19050 h 6858002"/>
              <a:gd name="connsiteX2-5" fmla="*/ 3042966 w 5918234"/>
              <a:gd name="connsiteY2-6" fmla="*/ 6846671 h 6858002"/>
              <a:gd name="connsiteX3-7" fmla="*/ 3048002 w 5918234"/>
              <a:gd name="connsiteY3-8" fmla="*/ 6858002 h 6858002"/>
              <a:gd name="connsiteX4-9" fmla="*/ 2 w 5918234"/>
              <a:gd name="connsiteY4-10" fmla="*/ 6858002 h 6858002"/>
              <a:gd name="connsiteX5-11" fmla="*/ 2 w 5918234"/>
              <a:gd name="connsiteY5-12" fmla="*/ 5 h 6858002"/>
              <a:gd name="connsiteX6" fmla="*/ 0 w 5918234"/>
              <a:gd name="connsiteY6" fmla="*/ 0 h 6858002"/>
              <a:gd name="connsiteX0-13" fmla="*/ 0 w 6789630"/>
              <a:gd name="connsiteY0-14" fmla="*/ 0 h 6858002"/>
              <a:gd name="connsiteX1-15" fmla="*/ 6789630 w 6789630"/>
              <a:gd name="connsiteY1-16" fmla="*/ 0 h 6858002"/>
              <a:gd name="connsiteX2-17" fmla="*/ 3042966 w 6789630"/>
              <a:gd name="connsiteY2-18" fmla="*/ 6846671 h 6858002"/>
              <a:gd name="connsiteX3-19" fmla="*/ 3048002 w 6789630"/>
              <a:gd name="connsiteY3-20" fmla="*/ 6858002 h 6858002"/>
              <a:gd name="connsiteX4-21" fmla="*/ 2 w 6789630"/>
              <a:gd name="connsiteY4-22" fmla="*/ 6858002 h 6858002"/>
              <a:gd name="connsiteX5-23" fmla="*/ 2 w 6789630"/>
              <a:gd name="connsiteY5-24" fmla="*/ 5 h 6858002"/>
              <a:gd name="connsiteX6-25" fmla="*/ 0 w 6789630"/>
              <a:gd name="connsiteY6-26" fmla="*/ 0 h 68580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6789630" h="6858002">
                <a:moveTo>
                  <a:pt x="0" y="0"/>
                </a:moveTo>
                <a:lnTo>
                  <a:pt x="6789630" y="0"/>
                </a:lnTo>
                <a:lnTo>
                  <a:pt x="3042966" y="6846671"/>
                </a:lnTo>
                <a:lnTo>
                  <a:pt x="3048002" y="6858002"/>
                </a:lnTo>
                <a:lnTo>
                  <a:pt x="2" y="6858002"/>
                </a:lnTo>
                <a:lnTo>
                  <a:pt x="2" y="5"/>
                </a:lnTo>
                <a:cubicBezTo>
                  <a:pt x="1" y="3"/>
                  <a:pt x="1" y="2"/>
                  <a:pt x="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941386">
            <a:off x="7068657" y="-2534694"/>
            <a:ext cx="2266334" cy="10847524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1504610" y="285750"/>
            <a:ext cx="381000" cy="214312"/>
            <a:chOff x="8414656" y="1162050"/>
            <a:chExt cx="381000" cy="214312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8414656" y="1162050"/>
              <a:ext cx="381000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414656" y="1266825"/>
              <a:ext cx="381000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414656" y="1376362"/>
              <a:ext cx="381000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 flipH="1">
            <a:off x="220987" y="3221429"/>
            <a:ext cx="93336" cy="441325"/>
            <a:chOff x="686364" y="2812115"/>
            <a:chExt cx="109817" cy="519253"/>
          </a:xfrm>
        </p:grpSpPr>
        <p:sp>
          <p:nvSpPr>
            <p:cNvPr id="84" name="椭圆 83"/>
            <p:cNvSpPr/>
            <p:nvPr/>
          </p:nvSpPr>
          <p:spPr>
            <a:xfrm>
              <a:off x="686364" y="2940001"/>
              <a:ext cx="109817" cy="109817"/>
            </a:xfrm>
            <a:prstGeom prst="ellipse">
              <a:avLst/>
            </a:prstGeom>
            <a:noFill/>
            <a:ln w="127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714376" y="2812115"/>
              <a:ext cx="53792" cy="537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714376" y="3122795"/>
              <a:ext cx="53792" cy="537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714376" y="3277576"/>
              <a:ext cx="53792" cy="537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3779" y="847007"/>
            <a:ext cx="5726558" cy="1070498"/>
            <a:chOff x="713779" y="544548"/>
            <a:chExt cx="5726558" cy="1070498"/>
          </a:xfrm>
        </p:grpSpPr>
        <p:sp>
          <p:nvSpPr>
            <p:cNvPr id="30" name="文本框 29"/>
            <p:cNvSpPr txBox="1"/>
            <p:nvPr/>
          </p:nvSpPr>
          <p:spPr>
            <a:xfrm>
              <a:off x="1585595" y="544548"/>
              <a:ext cx="4854742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FACEBOOK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46"/>
            <p:cNvSpPr txBox="1">
              <a:spLocks noChangeArrowheads="1"/>
            </p:cNvSpPr>
            <p:nvPr/>
          </p:nvSpPr>
          <p:spPr bwMode="auto">
            <a:xfrm>
              <a:off x="1603627" y="1048737"/>
              <a:ext cx="4495165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This template is designed by Simon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Godlizi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 original design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0" name="facebook-logo_49354"/>
            <p:cNvSpPr>
              <a:spLocks noChangeAspect="1"/>
            </p:cNvSpPr>
            <p:nvPr/>
          </p:nvSpPr>
          <p:spPr bwMode="auto">
            <a:xfrm>
              <a:off x="713779" y="728921"/>
              <a:ext cx="648063" cy="647184"/>
            </a:xfrm>
            <a:custGeom>
              <a:avLst/>
              <a:gdLst>
                <a:gd name="T0" fmla="*/ 652 w 1303"/>
                <a:gd name="T1" fmla="*/ 0 h 1303"/>
                <a:gd name="T2" fmla="*/ 0 w 1303"/>
                <a:gd name="T3" fmla="*/ 652 h 1303"/>
                <a:gd name="T4" fmla="*/ 652 w 1303"/>
                <a:gd name="T5" fmla="*/ 1303 h 1303"/>
                <a:gd name="T6" fmla="*/ 1303 w 1303"/>
                <a:gd name="T7" fmla="*/ 652 h 1303"/>
                <a:gd name="T8" fmla="*/ 652 w 1303"/>
                <a:gd name="T9" fmla="*/ 0 h 1303"/>
                <a:gd name="T10" fmla="*/ 900 w 1303"/>
                <a:gd name="T11" fmla="*/ 332 h 1303"/>
                <a:gd name="T12" fmla="*/ 810 w 1303"/>
                <a:gd name="T13" fmla="*/ 332 h 1303"/>
                <a:gd name="T14" fmla="*/ 726 w 1303"/>
                <a:gd name="T15" fmla="*/ 415 h 1303"/>
                <a:gd name="T16" fmla="*/ 726 w 1303"/>
                <a:gd name="T17" fmla="*/ 523 h 1303"/>
                <a:gd name="T18" fmla="*/ 894 w 1303"/>
                <a:gd name="T19" fmla="*/ 523 h 1303"/>
                <a:gd name="T20" fmla="*/ 894 w 1303"/>
                <a:gd name="T21" fmla="*/ 694 h 1303"/>
                <a:gd name="T22" fmla="*/ 726 w 1303"/>
                <a:gd name="T23" fmla="*/ 694 h 1303"/>
                <a:gd name="T24" fmla="*/ 726 w 1303"/>
                <a:gd name="T25" fmla="*/ 1130 h 1303"/>
                <a:gd name="T26" fmla="*/ 550 w 1303"/>
                <a:gd name="T27" fmla="*/ 1130 h 1303"/>
                <a:gd name="T28" fmla="*/ 550 w 1303"/>
                <a:gd name="T29" fmla="*/ 694 h 1303"/>
                <a:gd name="T30" fmla="*/ 403 w 1303"/>
                <a:gd name="T31" fmla="*/ 694 h 1303"/>
                <a:gd name="T32" fmla="*/ 403 w 1303"/>
                <a:gd name="T33" fmla="*/ 523 h 1303"/>
                <a:gd name="T34" fmla="*/ 550 w 1303"/>
                <a:gd name="T35" fmla="*/ 523 h 1303"/>
                <a:gd name="T36" fmla="*/ 550 w 1303"/>
                <a:gd name="T37" fmla="*/ 398 h 1303"/>
                <a:gd name="T38" fmla="*/ 769 w 1303"/>
                <a:gd name="T39" fmla="*/ 173 h 1303"/>
                <a:gd name="T40" fmla="*/ 900 w 1303"/>
                <a:gd name="T41" fmla="*/ 173 h 1303"/>
                <a:gd name="T42" fmla="*/ 900 w 1303"/>
                <a:gd name="T43" fmla="*/ 332 h 1303"/>
                <a:gd name="T44" fmla="*/ 900 w 1303"/>
                <a:gd name="T45" fmla="*/ 3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3" h="1303">
                  <a:moveTo>
                    <a:pt x="652" y="0"/>
                  </a:moveTo>
                  <a:cubicBezTo>
                    <a:pt x="292" y="0"/>
                    <a:pt x="0" y="292"/>
                    <a:pt x="0" y="652"/>
                  </a:cubicBezTo>
                  <a:cubicBezTo>
                    <a:pt x="0" y="1012"/>
                    <a:pt x="292" y="1303"/>
                    <a:pt x="652" y="1303"/>
                  </a:cubicBezTo>
                  <a:cubicBezTo>
                    <a:pt x="1012" y="1303"/>
                    <a:pt x="1303" y="1012"/>
                    <a:pt x="1303" y="652"/>
                  </a:cubicBezTo>
                  <a:cubicBezTo>
                    <a:pt x="1303" y="292"/>
                    <a:pt x="1012" y="0"/>
                    <a:pt x="652" y="0"/>
                  </a:cubicBezTo>
                  <a:close/>
                  <a:moveTo>
                    <a:pt x="900" y="332"/>
                  </a:moveTo>
                  <a:lnTo>
                    <a:pt x="810" y="332"/>
                  </a:lnTo>
                  <a:cubicBezTo>
                    <a:pt x="739" y="332"/>
                    <a:pt x="726" y="365"/>
                    <a:pt x="726" y="415"/>
                  </a:cubicBezTo>
                  <a:lnTo>
                    <a:pt x="726" y="523"/>
                  </a:lnTo>
                  <a:lnTo>
                    <a:pt x="894" y="523"/>
                  </a:lnTo>
                  <a:lnTo>
                    <a:pt x="894" y="694"/>
                  </a:lnTo>
                  <a:lnTo>
                    <a:pt x="726" y="694"/>
                  </a:lnTo>
                  <a:lnTo>
                    <a:pt x="726" y="1130"/>
                  </a:lnTo>
                  <a:lnTo>
                    <a:pt x="550" y="1130"/>
                  </a:lnTo>
                  <a:lnTo>
                    <a:pt x="550" y="694"/>
                  </a:lnTo>
                  <a:lnTo>
                    <a:pt x="403" y="694"/>
                  </a:lnTo>
                  <a:lnTo>
                    <a:pt x="403" y="523"/>
                  </a:lnTo>
                  <a:lnTo>
                    <a:pt x="550" y="523"/>
                  </a:lnTo>
                  <a:lnTo>
                    <a:pt x="550" y="398"/>
                  </a:lnTo>
                  <a:cubicBezTo>
                    <a:pt x="550" y="252"/>
                    <a:pt x="639" y="173"/>
                    <a:pt x="769" y="173"/>
                  </a:cubicBezTo>
                  <a:lnTo>
                    <a:pt x="900" y="173"/>
                  </a:lnTo>
                  <a:lnTo>
                    <a:pt x="900" y="332"/>
                  </a:lnTo>
                  <a:lnTo>
                    <a:pt x="900" y="332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</p:sp>
      </p:grpSp>
      <p:grpSp>
        <p:nvGrpSpPr>
          <p:cNvPr id="88" name="组合 87"/>
          <p:cNvGrpSpPr/>
          <p:nvPr/>
        </p:nvGrpSpPr>
        <p:grpSpPr>
          <a:xfrm>
            <a:off x="714962" y="2341073"/>
            <a:ext cx="5753839" cy="1061910"/>
            <a:chOff x="714962" y="2038614"/>
            <a:chExt cx="5753839" cy="1061910"/>
          </a:xfrm>
        </p:grpSpPr>
        <p:sp>
          <p:nvSpPr>
            <p:cNvPr id="31" name="文本框 30"/>
            <p:cNvSpPr txBox="1"/>
            <p:nvPr/>
          </p:nvSpPr>
          <p:spPr>
            <a:xfrm>
              <a:off x="1614059" y="2038614"/>
              <a:ext cx="4854742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TWITTER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任意多边形: 形状 62"/>
            <p:cNvSpPr>
              <a:spLocks noChangeAspect="1"/>
            </p:cNvSpPr>
            <p:nvPr/>
          </p:nvSpPr>
          <p:spPr bwMode="auto">
            <a:xfrm>
              <a:off x="714962" y="2177729"/>
              <a:ext cx="643977" cy="643977"/>
            </a:xfrm>
            <a:custGeom>
              <a:avLst/>
              <a:gdLst>
                <a:gd name="connsiteX0" fmla="*/ 629801 w 972918"/>
                <a:gd name="connsiteY0" fmla="*/ 252218 h 972918"/>
                <a:gd name="connsiteX1" fmla="*/ 497138 w 972918"/>
                <a:gd name="connsiteY1" fmla="*/ 385901 h 972918"/>
                <a:gd name="connsiteX2" fmla="*/ 500578 w 972918"/>
                <a:gd name="connsiteY2" fmla="*/ 416316 h 972918"/>
                <a:gd name="connsiteX3" fmla="*/ 245573 w 972918"/>
                <a:gd name="connsiteY3" fmla="*/ 297891 h 972918"/>
                <a:gd name="connsiteX4" fmla="*/ 227966 w 972918"/>
                <a:gd name="connsiteY4" fmla="*/ 292636 h 972918"/>
                <a:gd name="connsiteX5" fmla="*/ 214709 w 972918"/>
                <a:gd name="connsiteY5" fmla="*/ 305166 h 972918"/>
                <a:gd name="connsiteX6" fmla="*/ 209043 w 972918"/>
                <a:gd name="connsiteY6" fmla="*/ 343866 h 972918"/>
                <a:gd name="connsiteX7" fmla="*/ 265204 w 972918"/>
                <a:gd name="connsiteY7" fmla="*/ 455117 h 972918"/>
                <a:gd name="connsiteX8" fmla="*/ 230192 w 972918"/>
                <a:gd name="connsiteY8" fmla="*/ 448650 h 972918"/>
                <a:gd name="connsiteX9" fmla="*/ 211370 w 972918"/>
                <a:gd name="connsiteY9" fmla="*/ 453602 h 972918"/>
                <a:gd name="connsiteX10" fmla="*/ 206310 w 972918"/>
                <a:gd name="connsiteY10" fmla="*/ 472295 h 972918"/>
                <a:gd name="connsiteX11" fmla="*/ 311551 w 972918"/>
                <a:gd name="connsiteY11" fmla="*/ 571219 h 972918"/>
                <a:gd name="connsiteX12" fmla="*/ 277955 w 972918"/>
                <a:gd name="connsiteY12" fmla="*/ 575867 h 972918"/>
                <a:gd name="connsiteX13" fmla="*/ 264800 w 972918"/>
                <a:gd name="connsiteY13" fmla="*/ 583445 h 972918"/>
                <a:gd name="connsiteX14" fmla="*/ 264698 w 972918"/>
                <a:gd name="connsiteY14" fmla="*/ 598602 h 972918"/>
                <a:gd name="connsiteX15" fmla="*/ 378034 w 972918"/>
                <a:gd name="connsiteY15" fmla="*/ 666403 h 972918"/>
                <a:gd name="connsiteX16" fmla="*/ 213394 w 972918"/>
                <a:gd name="connsiteY16" fmla="*/ 723595 h 972918"/>
                <a:gd name="connsiteX17" fmla="*/ 213293 w 972918"/>
                <a:gd name="connsiteY17" fmla="*/ 723595 h 972918"/>
                <a:gd name="connsiteX18" fmla="*/ 205804 w 972918"/>
                <a:gd name="connsiteY18" fmla="*/ 729355 h 972918"/>
                <a:gd name="connsiteX19" fmla="*/ 209751 w 972918"/>
                <a:gd name="connsiteY19" fmla="*/ 738044 h 972918"/>
                <a:gd name="connsiteX20" fmla="*/ 385320 w 972918"/>
                <a:gd name="connsiteY20" fmla="*/ 781797 h 972918"/>
                <a:gd name="connsiteX21" fmla="*/ 762971 w 972918"/>
                <a:gd name="connsiteY21" fmla="*/ 401361 h 972918"/>
                <a:gd name="connsiteX22" fmla="*/ 762566 w 972918"/>
                <a:gd name="connsiteY22" fmla="*/ 384082 h 972918"/>
                <a:gd name="connsiteX23" fmla="*/ 811745 w 972918"/>
                <a:gd name="connsiteY23" fmla="*/ 337905 h 972918"/>
                <a:gd name="connsiteX24" fmla="*/ 812150 w 972918"/>
                <a:gd name="connsiteY24" fmla="*/ 328103 h 972918"/>
                <a:gd name="connsiteX25" fmla="*/ 802840 w 972918"/>
                <a:gd name="connsiteY25" fmla="*/ 324870 h 972918"/>
                <a:gd name="connsiteX26" fmla="*/ 752548 w 972918"/>
                <a:gd name="connsiteY26" fmla="*/ 335985 h 972918"/>
                <a:gd name="connsiteX27" fmla="*/ 801727 w 972918"/>
                <a:gd name="connsiteY27" fmla="*/ 284047 h 972918"/>
                <a:gd name="connsiteX28" fmla="*/ 800311 w 972918"/>
                <a:gd name="connsiteY28" fmla="*/ 274549 h 972918"/>
                <a:gd name="connsiteX29" fmla="*/ 790798 w 972918"/>
                <a:gd name="connsiteY29" fmla="*/ 272831 h 972918"/>
                <a:gd name="connsiteX30" fmla="*/ 726744 w 972918"/>
                <a:gd name="connsiteY30" fmla="*/ 294354 h 972918"/>
                <a:gd name="connsiteX31" fmla="*/ 629801 w 972918"/>
                <a:gd name="connsiteY31" fmla="*/ 252218 h 972918"/>
                <a:gd name="connsiteX32" fmla="*/ 486459 w 972918"/>
                <a:gd name="connsiteY32" fmla="*/ 0 h 972918"/>
                <a:gd name="connsiteX33" fmla="*/ 972918 w 972918"/>
                <a:gd name="connsiteY33" fmla="*/ 486459 h 972918"/>
                <a:gd name="connsiteX34" fmla="*/ 486459 w 972918"/>
                <a:gd name="connsiteY34" fmla="*/ 972918 h 972918"/>
                <a:gd name="connsiteX35" fmla="*/ 0 w 972918"/>
                <a:gd name="connsiteY35" fmla="*/ 486459 h 972918"/>
                <a:gd name="connsiteX36" fmla="*/ 486459 w 972918"/>
                <a:gd name="connsiteY36" fmla="*/ 0 h 97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2918" h="972918">
                  <a:moveTo>
                    <a:pt x="629801" y="252218"/>
                  </a:moveTo>
                  <a:cubicBezTo>
                    <a:pt x="556538" y="252218"/>
                    <a:pt x="497138" y="312037"/>
                    <a:pt x="497138" y="385901"/>
                  </a:cubicBezTo>
                  <a:cubicBezTo>
                    <a:pt x="497138" y="396309"/>
                    <a:pt x="498251" y="406514"/>
                    <a:pt x="500578" y="416316"/>
                  </a:cubicBezTo>
                  <a:cubicBezTo>
                    <a:pt x="400195" y="411264"/>
                    <a:pt x="310235" y="366804"/>
                    <a:pt x="245573" y="297891"/>
                  </a:cubicBezTo>
                  <a:cubicBezTo>
                    <a:pt x="241019" y="293142"/>
                    <a:pt x="234341" y="291121"/>
                    <a:pt x="227966" y="292636"/>
                  </a:cubicBezTo>
                  <a:cubicBezTo>
                    <a:pt x="221692" y="294152"/>
                    <a:pt x="216531" y="298901"/>
                    <a:pt x="214709" y="305166"/>
                  </a:cubicBezTo>
                  <a:cubicBezTo>
                    <a:pt x="210965" y="317392"/>
                    <a:pt x="209043" y="330427"/>
                    <a:pt x="209043" y="343866"/>
                  </a:cubicBezTo>
                  <a:cubicBezTo>
                    <a:pt x="209043" y="390246"/>
                    <a:pt x="229585" y="431170"/>
                    <a:pt x="265204" y="455117"/>
                  </a:cubicBezTo>
                  <a:cubicBezTo>
                    <a:pt x="255591" y="454814"/>
                    <a:pt x="242132" y="451884"/>
                    <a:pt x="230192" y="448650"/>
                  </a:cubicBezTo>
                  <a:cubicBezTo>
                    <a:pt x="223513" y="446832"/>
                    <a:pt x="216328" y="448751"/>
                    <a:pt x="211370" y="453602"/>
                  </a:cubicBezTo>
                  <a:cubicBezTo>
                    <a:pt x="206513" y="458452"/>
                    <a:pt x="204590" y="465525"/>
                    <a:pt x="206310" y="472295"/>
                  </a:cubicBezTo>
                  <a:cubicBezTo>
                    <a:pt x="219162" y="522110"/>
                    <a:pt x="261258" y="561013"/>
                    <a:pt x="311551" y="571219"/>
                  </a:cubicBezTo>
                  <a:cubicBezTo>
                    <a:pt x="300419" y="574250"/>
                    <a:pt x="290098" y="575867"/>
                    <a:pt x="277955" y="575867"/>
                  </a:cubicBezTo>
                  <a:cubicBezTo>
                    <a:pt x="272591" y="575867"/>
                    <a:pt x="267532" y="578797"/>
                    <a:pt x="264800" y="583445"/>
                  </a:cubicBezTo>
                  <a:cubicBezTo>
                    <a:pt x="262067" y="588093"/>
                    <a:pt x="262067" y="593853"/>
                    <a:pt x="264698" y="598602"/>
                  </a:cubicBezTo>
                  <a:cubicBezTo>
                    <a:pt x="287264" y="638414"/>
                    <a:pt x="329664" y="665494"/>
                    <a:pt x="378034" y="666403"/>
                  </a:cubicBezTo>
                  <a:cubicBezTo>
                    <a:pt x="332700" y="702173"/>
                    <a:pt x="275627" y="723595"/>
                    <a:pt x="213394" y="723595"/>
                  </a:cubicBezTo>
                  <a:lnTo>
                    <a:pt x="213293" y="723595"/>
                  </a:lnTo>
                  <a:cubicBezTo>
                    <a:pt x="209751" y="723595"/>
                    <a:pt x="206715" y="725919"/>
                    <a:pt x="205804" y="729355"/>
                  </a:cubicBezTo>
                  <a:cubicBezTo>
                    <a:pt x="204995" y="732790"/>
                    <a:pt x="206614" y="736428"/>
                    <a:pt x="209751" y="738044"/>
                  </a:cubicBezTo>
                  <a:cubicBezTo>
                    <a:pt x="262169" y="765933"/>
                    <a:pt x="321973" y="781797"/>
                    <a:pt x="385320" y="781797"/>
                  </a:cubicBezTo>
                  <a:cubicBezTo>
                    <a:pt x="629498" y="781797"/>
                    <a:pt x="762971" y="577989"/>
                    <a:pt x="762971" y="401361"/>
                  </a:cubicBezTo>
                  <a:cubicBezTo>
                    <a:pt x="762971" y="395602"/>
                    <a:pt x="762869" y="389842"/>
                    <a:pt x="762566" y="384082"/>
                  </a:cubicBezTo>
                  <a:cubicBezTo>
                    <a:pt x="780780" y="370845"/>
                    <a:pt x="797376" y="355284"/>
                    <a:pt x="811745" y="337905"/>
                  </a:cubicBezTo>
                  <a:cubicBezTo>
                    <a:pt x="814073" y="335075"/>
                    <a:pt x="814275" y="331034"/>
                    <a:pt x="812150" y="328103"/>
                  </a:cubicBezTo>
                  <a:cubicBezTo>
                    <a:pt x="810126" y="325072"/>
                    <a:pt x="806281" y="323758"/>
                    <a:pt x="802840" y="324870"/>
                  </a:cubicBezTo>
                  <a:cubicBezTo>
                    <a:pt x="786751" y="330124"/>
                    <a:pt x="769953" y="333863"/>
                    <a:pt x="752548" y="335985"/>
                  </a:cubicBezTo>
                  <a:cubicBezTo>
                    <a:pt x="773292" y="323455"/>
                    <a:pt x="790293" y="305469"/>
                    <a:pt x="801727" y="284047"/>
                  </a:cubicBezTo>
                  <a:cubicBezTo>
                    <a:pt x="803346" y="280915"/>
                    <a:pt x="802840" y="277075"/>
                    <a:pt x="800311" y="274549"/>
                  </a:cubicBezTo>
                  <a:cubicBezTo>
                    <a:pt x="797882" y="271922"/>
                    <a:pt x="794037" y="271316"/>
                    <a:pt x="790798" y="272831"/>
                  </a:cubicBezTo>
                  <a:cubicBezTo>
                    <a:pt x="770762" y="282633"/>
                    <a:pt x="749208" y="289908"/>
                    <a:pt x="726744" y="294354"/>
                  </a:cubicBezTo>
                  <a:cubicBezTo>
                    <a:pt x="702457" y="268385"/>
                    <a:pt x="667951" y="252218"/>
                    <a:pt x="629801" y="252218"/>
                  </a:cubicBezTo>
                  <a:close/>
                  <a:moveTo>
                    <a:pt x="486459" y="0"/>
                  </a:moveTo>
                  <a:cubicBezTo>
                    <a:pt x="755123" y="0"/>
                    <a:pt x="972918" y="217795"/>
                    <a:pt x="972918" y="486459"/>
                  </a:cubicBezTo>
                  <a:cubicBezTo>
                    <a:pt x="972918" y="755123"/>
                    <a:pt x="755123" y="972918"/>
                    <a:pt x="486459" y="972918"/>
                  </a:cubicBezTo>
                  <a:cubicBezTo>
                    <a:pt x="217795" y="972918"/>
                    <a:pt x="0" y="755123"/>
                    <a:pt x="0" y="486459"/>
                  </a:cubicBezTo>
                  <a:cubicBezTo>
                    <a:pt x="0" y="217795"/>
                    <a:pt x="217795" y="0"/>
                    <a:pt x="486459" y="0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</p:sp>
        <p:sp>
          <p:nvSpPr>
            <p:cNvPr id="65" name="TextBox 46"/>
            <p:cNvSpPr txBox="1">
              <a:spLocks noChangeArrowheads="1"/>
            </p:cNvSpPr>
            <p:nvPr/>
          </p:nvSpPr>
          <p:spPr bwMode="auto">
            <a:xfrm>
              <a:off x="1603627" y="2534215"/>
              <a:ext cx="4495165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This template is designed by Simon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Godlizi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 original design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12144" y="3740671"/>
            <a:ext cx="5728193" cy="1072916"/>
            <a:chOff x="712144" y="3438212"/>
            <a:chExt cx="5728193" cy="1072916"/>
          </a:xfrm>
        </p:grpSpPr>
        <p:grpSp>
          <p:nvGrpSpPr>
            <p:cNvPr id="9" name="组合 8"/>
            <p:cNvGrpSpPr/>
            <p:nvPr/>
          </p:nvGrpSpPr>
          <p:grpSpPr>
            <a:xfrm>
              <a:off x="712144" y="3623330"/>
              <a:ext cx="648515" cy="648515"/>
              <a:chOff x="1849293" y="152400"/>
              <a:chExt cx="900114" cy="900114"/>
            </a:xfrm>
            <a:solidFill>
              <a:srgbClr val="C00000"/>
            </a:solidFill>
          </p:grpSpPr>
          <p:sp>
            <p:nvSpPr>
              <p:cNvPr id="58" name="任意多边形: 形状 57"/>
              <p:cNvSpPr/>
              <p:nvPr/>
            </p:nvSpPr>
            <p:spPr>
              <a:xfrm>
                <a:off x="2100825" y="401144"/>
                <a:ext cx="397173" cy="396619"/>
              </a:xfrm>
              <a:custGeom>
                <a:avLst/>
                <a:gdLst>
                  <a:gd name="connsiteX0" fmla="*/ 72838 w 397173"/>
                  <a:gd name="connsiteY0" fmla="*/ 0 h 396619"/>
                  <a:gd name="connsiteX1" fmla="*/ 324335 w 397173"/>
                  <a:gd name="connsiteY1" fmla="*/ 0 h 396619"/>
                  <a:gd name="connsiteX2" fmla="*/ 352635 w 397173"/>
                  <a:gd name="connsiteY2" fmla="*/ 5716 h 396619"/>
                  <a:gd name="connsiteX3" fmla="*/ 375793 w 397173"/>
                  <a:gd name="connsiteY3" fmla="*/ 21303 h 396619"/>
                  <a:gd name="connsiteX4" fmla="*/ 391432 w 397173"/>
                  <a:gd name="connsiteY4" fmla="*/ 44423 h 396619"/>
                  <a:gd name="connsiteX5" fmla="*/ 397173 w 397173"/>
                  <a:gd name="connsiteY5" fmla="*/ 72736 h 396619"/>
                  <a:gd name="connsiteX6" fmla="*/ 397173 w 397173"/>
                  <a:gd name="connsiteY6" fmla="*/ 323883 h 396619"/>
                  <a:gd name="connsiteX7" fmla="*/ 352635 w 397173"/>
                  <a:gd name="connsiteY7" fmla="*/ 390886 h 396619"/>
                  <a:gd name="connsiteX8" fmla="*/ 324335 w 397173"/>
                  <a:gd name="connsiteY8" fmla="*/ 396619 h 396619"/>
                  <a:gd name="connsiteX9" fmla="*/ 72838 w 397173"/>
                  <a:gd name="connsiteY9" fmla="*/ 396619 h 396619"/>
                  <a:gd name="connsiteX10" fmla="*/ 0 w 397173"/>
                  <a:gd name="connsiteY10" fmla="*/ 323883 h 396619"/>
                  <a:gd name="connsiteX11" fmla="*/ 0 w 397173"/>
                  <a:gd name="connsiteY11" fmla="*/ 72736 h 396619"/>
                  <a:gd name="connsiteX12" fmla="*/ 5724 w 397173"/>
                  <a:gd name="connsiteY12" fmla="*/ 44423 h 396619"/>
                  <a:gd name="connsiteX13" fmla="*/ 21333 w 397173"/>
                  <a:gd name="connsiteY13" fmla="*/ 21303 h 396619"/>
                  <a:gd name="connsiteX14" fmla="*/ 44485 w 397173"/>
                  <a:gd name="connsiteY14" fmla="*/ 5716 h 396619"/>
                  <a:gd name="connsiteX15" fmla="*/ 72838 w 397173"/>
                  <a:gd name="connsiteY15" fmla="*/ 0 h 396619"/>
                  <a:gd name="connsiteX16" fmla="*/ 333456 w 397173"/>
                  <a:gd name="connsiteY16" fmla="*/ 32937 h 396619"/>
                  <a:gd name="connsiteX17" fmla="*/ 311654 w 397173"/>
                  <a:gd name="connsiteY17" fmla="*/ 41998 h 396619"/>
                  <a:gd name="connsiteX18" fmla="*/ 302596 w 397173"/>
                  <a:gd name="connsiteY18" fmla="*/ 63878 h 396619"/>
                  <a:gd name="connsiteX19" fmla="*/ 333456 w 397173"/>
                  <a:gd name="connsiteY19" fmla="*/ 94694 h 396619"/>
                  <a:gd name="connsiteX20" fmla="*/ 355367 w 397173"/>
                  <a:gd name="connsiteY20" fmla="*/ 85649 h 396619"/>
                  <a:gd name="connsiteX21" fmla="*/ 364440 w 397173"/>
                  <a:gd name="connsiteY21" fmla="*/ 63878 h 396619"/>
                  <a:gd name="connsiteX22" fmla="*/ 355367 w 397173"/>
                  <a:gd name="connsiteY22" fmla="*/ 41998 h 396619"/>
                  <a:gd name="connsiteX23" fmla="*/ 333456 w 397173"/>
                  <a:gd name="connsiteY23" fmla="*/ 32937 h 396619"/>
                  <a:gd name="connsiteX24" fmla="*/ 198524 w 397173"/>
                  <a:gd name="connsiteY24" fmla="*/ 67746 h 396619"/>
                  <a:gd name="connsiteX25" fmla="*/ 147693 w 397173"/>
                  <a:gd name="connsiteY25" fmla="*/ 78013 h 396619"/>
                  <a:gd name="connsiteX26" fmla="*/ 106149 w 397173"/>
                  <a:gd name="connsiteY26" fmla="*/ 106001 h 396619"/>
                  <a:gd name="connsiteX27" fmla="*/ 78123 w 397173"/>
                  <a:gd name="connsiteY27" fmla="*/ 147486 h 396619"/>
                  <a:gd name="connsiteX28" fmla="*/ 67841 w 397173"/>
                  <a:gd name="connsiteY28" fmla="*/ 198247 h 396619"/>
                  <a:gd name="connsiteX29" fmla="*/ 78123 w 397173"/>
                  <a:gd name="connsiteY29" fmla="*/ 249027 h 396619"/>
                  <a:gd name="connsiteX30" fmla="*/ 106149 w 397173"/>
                  <a:gd name="connsiteY30" fmla="*/ 290556 h 396619"/>
                  <a:gd name="connsiteX31" fmla="*/ 198524 w 397173"/>
                  <a:gd name="connsiteY31" fmla="*/ 328873 h 396619"/>
                  <a:gd name="connsiteX32" fmla="*/ 249375 w 397173"/>
                  <a:gd name="connsiteY32" fmla="*/ 318586 h 396619"/>
                  <a:gd name="connsiteX33" fmla="*/ 290961 w 397173"/>
                  <a:gd name="connsiteY33" fmla="*/ 290556 h 396619"/>
                  <a:gd name="connsiteX34" fmla="*/ 319031 w 397173"/>
                  <a:gd name="connsiteY34" fmla="*/ 249027 h 396619"/>
                  <a:gd name="connsiteX35" fmla="*/ 329333 w 397173"/>
                  <a:gd name="connsiteY35" fmla="*/ 198247 h 396619"/>
                  <a:gd name="connsiteX36" fmla="*/ 319031 w 397173"/>
                  <a:gd name="connsiteY36" fmla="*/ 147486 h 396619"/>
                  <a:gd name="connsiteX37" fmla="*/ 290961 w 397173"/>
                  <a:gd name="connsiteY37" fmla="*/ 106001 h 396619"/>
                  <a:gd name="connsiteX38" fmla="*/ 249375 w 397173"/>
                  <a:gd name="connsiteY38" fmla="*/ 78013 h 396619"/>
                  <a:gd name="connsiteX39" fmla="*/ 198524 w 397173"/>
                  <a:gd name="connsiteY39" fmla="*/ 67746 h 39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97173" h="396619">
                    <a:moveTo>
                      <a:pt x="72838" y="0"/>
                    </a:moveTo>
                    <a:lnTo>
                      <a:pt x="324335" y="0"/>
                    </a:lnTo>
                    <a:cubicBezTo>
                      <a:pt x="334361" y="0"/>
                      <a:pt x="343927" y="2035"/>
                      <a:pt x="352635" y="5716"/>
                    </a:cubicBezTo>
                    <a:cubicBezTo>
                      <a:pt x="361344" y="9396"/>
                      <a:pt x="369195" y="14722"/>
                      <a:pt x="375793" y="21303"/>
                    </a:cubicBezTo>
                    <a:cubicBezTo>
                      <a:pt x="382392" y="27884"/>
                      <a:pt x="387737" y="35721"/>
                      <a:pt x="391432" y="44423"/>
                    </a:cubicBezTo>
                    <a:cubicBezTo>
                      <a:pt x="395127" y="53125"/>
                      <a:pt x="397173" y="62693"/>
                      <a:pt x="397173" y="72736"/>
                    </a:cubicBezTo>
                    <a:lnTo>
                      <a:pt x="397173" y="323883"/>
                    </a:lnTo>
                    <a:cubicBezTo>
                      <a:pt x="397173" y="353919"/>
                      <a:pt x="378761" y="379815"/>
                      <a:pt x="352635" y="390886"/>
                    </a:cubicBezTo>
                    <a:cubicBezTo>
                      <a:pt x="343927" y="394576"/>
                      <a:pt x="334361" y="396619"/>
                      <a:pt x="324335" y="396619"/>
                    </a:cubicBezTo>
                    <a:lnTo>
                      <a:pt x="72838" y="396619"/>
                    </a:lnTo>
                    <a:cubicBezTo>
                      <a:pt x="32608" y="396619"/>
                      <a:pt x="0" y="363931"/>
                      <a:pt x="0" y="323883"/>
                    </a:cubicBezTo>
                    <a:lnTo>
                      <a:pt x="0" y="72736"/>
                    </a:lnTo>
                    <a:cubicBezTo>
                      <a:pt x="0" y="62693"/>
                      <a:pt x="2038" y="53125"/>
                      <a:pt x="5724" y="44423"/>
                    </a:cubicBezTo>
                    <a:cubicBezTo>
                      <a:pt x="9409" y="35721"/>
                      <a:pt x="14743" y="27884"/>
                      <a:pt x="21333" y="21303"/>
                    </a:cubicBezTo>
                    <a:cubicBezTo>
                      <a:pt x="27923" y="14722"/>
                      <a:pt x="35771" y="9396"/>
                      <a:pt x="44485" y="5716"/>
                    </a:cubicBezTo>
                    <a:cubicBezTo>
                      <a:pt x="53200" y="2035"/>
                      <a:pt x="62781" y="0"/>
                      <a:pt x="72838" y="0"/>
                    </a:cubicBezTo>
                    <a:close/>
                    <a:moveTo>
                      <a:pt x="333456" y="32937"/>
                    </a:moveTo>
                    <a:cubicBezTo>
                      <a:pt x="324960" y="32937"/>
                      <a:pt x="317245" y="36399"/>
                      <a:pt x="311654" y="41998"/>
                    </a:cubicBezTo>
                    <a:cubicBezTo>
                      <a:pt x="306063" y="47597"/>
                      <a:pt x="302596" y="55332"/>
                      <a:pt x="302596" y="63878"/>
                    </a:cubicBezTo>
                    <a:cubicBezTo>
                      <a:pt x="302596" y="80846"/>
                      <a:pt x="316464" y="94694"/>
                      <a:pt x="333456" y="94694"/>
                    </a:cubicBezTo>
                    <a:cubicBezTo>
                      <a:pt x="342014" y="94694"/>
                      <a:pt x="349760" y="91232"/>
                      <a:pt x="355367" y="85649"/>
                    </a:cubicBezTo>
                    <a:cubicBezTo>
                      <a:pt x="360973" y="80066"/>
                      <a:pt x="364440" y="72362"/>
                      <a:pt x="364440" y="63878"/>
                    </a:cubicBezTo>
                    <a:cubicBezTo>
                      <a:pt x="364440" y="55332"/>
                      <a:pt x="360973" y="47597"/>
                      <a:pt x="355367" y="41998"/>
                    </a:cubicBezTo>
                    <a:cubicBezTo>
                      <a:pt x="349760" y="36399"/>
                      <a:pt x="342014" y="32937"/>
                      <a:pt x="333456" y="32937"/>
                    </a:cubicBezTo>
                    <a:close/>
                    <a:moveTo>
                      <a:pt x="198524" y="67746"/>
                    </a:moveTo>
                    <a:cubicBezTo>
                      <a:pt x="180502" y="67746"/>
                      <a:pt x="163323" y="71403"/>
                      <a:pt x="147693" y="78013"/>
                    </a:cubicBezTo>
                    <a:cubicBezTo>
                      <a:pt x="132062" y="84624"/>
                      <a:pt x="117980" y="94188"/>
                      <a:pt x="106149" y="106001"/>
                    </a:cubicBezTo>
                    <a:cubicBezTo>
                      <a:pt x="94320" y="117814"/>
                      <a:pt x="84743" y="131877"/>
                      <a:pt x="78123" y="147486"/>
                    </a:cubicBezTo>
                    <a:cubicBezTo>
                      <a:pt x="71503" y="163095"/>
                      <a:pt x="67841" y="180250"/>
                      <a:pt x="67841" y="198247"/>
                    </a:cubicBezTo>
                    <a:cubicBezTo>
                      <a:pt x="67841" y="216244"/>
                      <a:pt x="71503" y="233407"/>
                      <a:pt x="78123" y="249027"/>
                    </a:cubicBezTo>
                    <a:cubicBezTo>
                      <a:pt x="84743" y="264648"/>
                      <a:pt x="94320" y="278727"/>
                      <a:pt x="106149" y="290556"/>
                    </a:cubicBezTo>
                    <a:cubicBezTo>
                      <a:pt x="129809" y="314214"/>
                      <a:pt x="162480" y="328873"/>
                      <a:pt x="198524" y="328873"/>
                    </a:cubicBezTo>
                    <a:cubicBezTo>
                      <a:pt x="216546" y="328873"/>
                      <a:pt x="233733" y="325208"/>
                      <a:pt x="249375" y="318586"/>
                    </a:cubicBezTo>
                    <a:cubicBezTo>
                      <a:pt x="265018" y="311964"/>
                      <a:pt x="279116" y="302385"/>
                      <a:pt x="290961" y="290556"/>
                    </a:cubicBezTo>
                    <a:cubicBezTo>
                      <a:pt x="302807" y="278727"/>
                      <a:pt x="312400" y="264648"/>
                      <a:pt x="319031" y="249027"/>
                    </a:cubicBezTo>
                    <a:cubicBezTo>
                      <a:pt x="325663" y="233407"/>
                      <a:pt x="329333" y="216244"/>
                      <a:pt x="329333" y="198247"/>
                    </a:cubicBezTo>
                    <a:cubicBezTo>
                      <a:pt x="329333" y="180250"/>
                      <a:pt x="325663" y="163095"/>
                      <a:pt x="319031" y="147486"/>
                    </a:cubicBezTo>
                    <a:cubicBezTo>
                      <a:pt x="312400" y="131877"/>
                      <a:pt x="302807" y="117814"/>
                      <a:pt x="290961" y="106001"/>
                    </a:cubicBezTo>
                    <a:cubicBezTo>
                      <a:pt x="279116" y="94188"/>
                      <a:pt x="265018" y="84624"/>
                      <a:pt x="249375" y="78013"/>
                    </a:cubicBezTo>
                    <a:cubicBezTo>
                      <a:pt x="233733" y="71403"/>
                      <a:pt x="216546" y="67746"/>
                      <a:pt x="198524" y="67746"/>
                    </a:cubicBezTo>
                    <a:close/>
                  </a:path>
                </a:pathLst>
              </a:cu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849293" y="152400"/>
                <a:ext cx="900114" cy="900114"/>
                <a:chOff x="1849293" y="152400"/>
                <a:chExt cx="900114" cy="900114"/>
              </a:xfrm>
              <a:grpFill/>
            </p:grpSpPr>
            <p:sp>
              <p:nvSpPr>
                <p:cNvPr id="60" name="任意多边形: 形状 59"/>
                <p:cNvSpPr/>
                <p:nvPr/>
              </p:nvSpPr>
              <p:spPr>
                <a:xfrm>
                  <a:off x="1849293" y="152400"/>
                  <a:ext cx="900114" cy="900114"/>
                </a:xfrm>
                <a:custGeom>
                  <a:avLst/>
                  <a:gdLst>
                    <a:gd name="connsiteX0" fmla="*/ 324370 w 900114"/>
                    <a:gd name="connsiteY0" fmla="*/ 193599 h 900114"/>
                    <a:gd name="connsiteX1" fmla="*/ 196310 w 900114"/>
                    <a:gd name="connsiteY1" fmla="*/ 321480 h 900114"/>
                    <a:gd name="connsiteX2" fmla="*/ 196310 w 900114"/>
                    <a:gd name="connsiteY2" fmla="*/ 572627 h 900114"/>
                    <a:gd name="connsiteX3" fmla="*/ 324370 w 900114"/>
                    <a:gd name="connsiteY3" fmla="*/ 700508 h 900114"/>
                    <a:gd name="connsiteX4" fmla="*/ 575867 w 900114"/>
                    <a:gd name="connsiteY4" fmla="*/ 700508 h 900114"/>
                    <a:gd name="connsiteX5" fmla="*/ 703927 w 900114"/>
                    <a:gd name="connsiteY5" fmla="*/ 572627 h 900114"/>
                    <a:gd name="connsiteX6" fmla="*/ 703927 w 900114"/>
                    <a:gd name="connsiteY6" fmla="*/ 321480 h 900114"/>
                    <a:gd name="connsiteX7" fmla="*/ 575867 w 900114"/>
                    <a:gd name="connsiteY7" fmla="*/ 193599 h 900114"/>
                    <a:gd name="connsiteX8" fmla="*/ 450057 w 900114"/>
                    <a:gd name="connsiteY8" fmla="*/ 0 h 900114"/>
                    <a:gd name="connsiteX9" fmla="*/ 625240 w 900114"/>
                    <a:gd name="connsiteY9" fmla="*/ 35368 h 900114"/>
                    <a:gd name="connsiteX10" fmla="*/ 685291 w 900114"/>
                    <a:gd name="connsiteY10" fmla="*/ 67963 h 900114"/>
                    <a:gd name="connsiteX11" fmla="*/ 701688 w 900114"/>
                    <a:gd name="connsiteY11" fmla="*/ 76863 h 900114"/>
                    <a:gd name="connsiteX12" fmla="*/ 823251 w 900114"/>
                    <a:gd name="connsiteY12" fmla="*/ 198426 h 900114"/>
                    <a:gd name="connsiteX13" fmla="*/ 829613 w 900114"/>
                    <a:gd name="connsiteY13" fmla="*/ 210147 h 900114"/>
                    <a:gd name="connsiteX14" fmla="*/ 829613 w 900114"/>
                    <a:gd name="connsiteY14" fmla="*/ 210147 h 900114"/>
                    <a:gd name="connsiteX15" fmla="*/ 864746 w 900114"/>
                    <a:gd name="connsiteY15" fmla="*/ 274874 h 900114"/>
                    <a:gd name="connsiteX16" fmla="*/ 900114 w 900114"/>
                    <a:gd name="connsiteY16" fmla="*/ 450057 h 900114"/>
                    <a:gd name="connsiteX17" fmla="*/ 864746 w 900114"/>
                    <a:gd name="connsiteY17" fmla="*/ 625240 h 900114"/>
                    <a:gd name="connsiteX18" fmla="*/ 829613 w 900114"/>
                    <a:gd name="connsiteY18" fmla="*/ 689967 h 900114"/>
                    <a:gd name="connsiteX19" fmla="*/ 823251 w 900114"/>
                    <a:gd name="connsiteY19" fmla="*/ 701688 h 900114"/>
                    <a:gd name="connsiteX20" fmla="*/ 701688 w 900114"/>
                    <a:gd name="connsiteY20" fmla="*/ 823251 h 900114"/>
                    <a:gd name="connsiteX21" fmla="*/ 696589 w 900114"/>
                    <a:gd name="connsiteY21" fmla="*/ 826019 h 900114"/>
                    <a:gd name="connsiteX22" fmla="*/ 625240 w 900114"/>
                    <a:gd name="connsiteY22" fmla="*/ 864746 h 900114"/>
                    <a:gd name="connsiteX23" fmla="*/ 450057 w 900114"/>
                    <a:gd name="connsiteY23" fmla="*/ 900114 h 900114"/>
                    <a:gd name="connsiteX24" fmla="*/ 274874 w 900114"/>
                    <a:gd name="connsiteY24" fmla="*/ 864746 h 900114"/>
                    <a:gd name="connsiteX25" fmla="*/ 203526 w 900114"/>
                    <a:gd name="connsiteY25" fmla="*/ 826019 h 900114"/>
                    <a:gd name="connsiteX26" fmla="*/ 198426 w 900114"/>
                    <a:gd name="connsiteY26" fmla="*/ 823251 h 900114"/>
                    <a:gd name="connsiteX27" fmla="*/ 76863 w 900114"/>
                    <a:gd name="connsiteY27" fmla="*/ 701688 h 900114"/>
                    <a:gd name="connsiteX28" fmla="*/ 70499 w 900114"/>
                    <a:gd name="connsiteY28" fmla="*/ 689963 h 900114"/>
                    <a:gd name="connsiteX29" fmla="*/ 35368 w 900114"/>
                    <a:gd name="connsiteY29" fmla="*/ 625240 h 900114"/>
                    <a:gd name="connsiteX30" fmla="*/ 0 w 900114"/>
                    <a:gd name="connsiteY30" fmla="*/ 450057 h 900114"/>
                    <a:gd name="connsiteX31" fmla="*/ 35368 w 900114"/>
                    <a:gd name="connsiteY31" fmla="*/ 274874 h 900114"/>
                    <a:gd name="connsiteX32" fmla="*/ 70499 w 900114"/>
                    <a:gd name="connsiteY32" fmla="*/ 210151 h 900114"/>
                    <a:gd name="connsiteX33" fmla="*/ 76863 w 900114"/>
                    <a:gd name="connsiteY33" fmla="*/ 198426 h 900114"/>
                    <a:gd name="connsiteX34" fmla="*/ 198426 w 900114"/>
                    <a:gd name="connsiteY34" fmla="*/ 76863 h 900114"/>
                    <a:gd name="connsiteX35" fmla="*/ 214823 w 900114"/>
                    <a:gd name="connsiteY35" fmla="*/ 67963 h 900114"/>
                    <a:gd name="connsiteX36" fmla="*/ 274874 w 900114"/>
                    <a:gd name="connsiteY36" fmla="*/ 35368 h 900114"/>
                    <a:gd name="connsiteX37" fmla="*/ 450057 w 900114"/>
                    <a:gd name="connsiteY37" fmla="*/ 0 h 900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00114" h="900114">
                      <a:moveTo>
                        <a:pt x="324370" y="193599"/>
                      </a:moveTo>
                      <a:cubicBezTo>
                        <a:pt x="253656" y="193599"/>
                        <a:pt x="196310" y="250865"/>
                        <a:pt x="196310" y="321480"/>
                      </a:cubicBezTo>
                      <a:lnTo>
                        <a:pt x="196310" y="572627"/>
                      </a:lnTo>
                      <a:cubicBezTo>
                        <a:pt x="196310" y="643117"/>
                        <a:pt x="253656" y="700508"/>
                        <a:pt x="324370" y="700508"/>
                      </a:cubicBezTo>
                      <a:lnTo>
                        <a:pt x="575867" y="700508"/>
                      </a:lnTo>
                      <a:cubicBezTo>
                        <a:pt x="646456" y="700508"/>
                        <a:pt x="703927" y="643117"/>
                        <a:pt x="703927" y="572627"/>
                      </a:cubicBezTo>
                      <a:lnTo>
                        <a:pt x="703927" y="321480"/>
                      </a:lnTo>
                      <a:cubicBezTo>
                        <a:pt x="703927" y="250865"/>
                        <a:pt x="646456" y="193599"/>
                        <a:pt x="575867" y="193599"/>
                      </a:cubicBezTo>
                      <a:close/>
                      <a:moveTo>
                        <a:pt x="450057" y="0"/>
                      </a:moveTo>
                      <a:cubicBezTo>
                        <a:pt x="512197" y="0"/>
                        <a:pt x="571396" y="12594"/>
                        <a:pt x="625240" y="35368"/>
                      </a:cubicBezTo>
                      <a:lnTo>
                        <a:pt x="685291" y="67963"/>
                      </a:lnTo>
                      <a:lnTo>
                        <a:pt x="701688" y="76863"/>
                      </a:lnTo>
                      <a:cubicBezTo>
                        <a:pt x="749575" y="109214"/>
                        <a:pt x="790900" y="150539"/>
                        <a:pt x="823251" y="198426"/>
                      </a:cubicBezTo>
                      <a:lnTo>
                        <a:pt x="829613" y="210147"/>
                      </a:lnTo>
                      <a:lnTo>
                        <a:pt x="829613" y="210147"/>
                      </a:lnTo>
                      <a:lnTo>
                        <a:pt x="864746" y="274874"/>
                      </a:lnTo>
                      <a:cubicBezTo>
                        <a:pt x="887521" y="328718"/>
                        <a:pt x="900114" y="387917"/>
                        <a:pt x="900114" y="450057"/>
                      </a:cubicBezTo>
                      <a:cubicBezTo>
                        <a:pt x="900114" y="512197"/>
                        <a:pt x="887521" y="571396"/>
                        <a:pt x="864746" y="625240"/>
                      </a:cubicBezTo>
                      <a:lnTo>
                        <a:pt x="829613" y="689967"/>
                      </a:lnTo>
                      <a:lnTo>
                        <a:pt x="823251" y="701688"/>
                      </a:lnTo>
                      <a:cubicBezTo>
                        <a:pt x="790900" y="749575"/>
                        <a:pt x="749575" y="790900"/>
                        <a:pt x="701688" y="823251"/>
                      </a:cubicBezTo>
                      <a:lnTo>
                        <a:pt x="696589" y="826019"/>
                      </a:lnTo>
                      <a:lnTo>
                        <a:pt x="625240" y="864746"/>
                      </a:lnTo>
                      <a:cubicBezTo>
                        <a:pt x="571396" y="887520"/>
                        <a:pt x="512197" y="900114"/>
                        <a:pt x="450057" y="900114"/>
                      </a:cubicBezTo>
                      <a:cubicBezTo>
                        <a:pt x="387917" y="900114"/>
                        <a:pt x="328719" y="887520"/>
                        <a:pt x="274874" y="864746"/>
                      </a:cubicBezTo>
                      <a:lnTo>
                        <a:pt x="203526" y="826019"/>
                      </a:lnTo>
                      <a:lnTo>
                        <a:pt x="198426" y="823251"/>
                      </a:lnTo>
                      <a:cubicBezTo>
                        <a:pt x="150539" y="790900"/>
                        <a:pt x="109214" y="749575"/>
                        <a:pt x="76863" y="701688"/>
                      </a:cubicBezTo>
                      <a:lnTo>
                        <a:pt x="70499" y="689963"/>
                      </a:lnTo>
                      <a:lnTo>
                        <a:pt x="35368" y="625240"/>
                      </a:lnTo>
                      <a:cubicBezTo>
                        <a:pt x="12594" y="571396"/>
                        <a:pt x="0" y="512197"/>
                        <a:pt x="0" y="450057"/>
                      </a:cubicBezTo>
                      <a:cubicBezTo>
                        <a:pt x="0" y="387917"/>
                        <a:pt x="12594" y="328718"/>
                        <a:pt x="35368" y="274874"/>
                      </a:cubicBezTo>
                      <a:lnTo>
                        <a:pt x="70499" y="210151"/>
                      </a:lnTo>
                      <a:lnTo>
                        <a:pt x="76863" y="198426"/>
                      </a:lnTo>
                      <a:cubicBezTo>
                        <a:pt x="109214" y="150539"/>
                        <a:pt x="150539" y="109214"/>
                        <a:pt x="198426" y="76863"/>
                      </a:cubicBezTo>
                      <a:lnTo>
                        <a:pt x="214823" y="67963"/>
                      </a:lnTo>
                      <a:lnTo>
                        <a:pt x="274874" y="35368"/>
                      </a:lnTo>
                      <a:cubicBezTo>
                        <a:pt x="328719" y="12594"/>
                        <a:pt x="387917" y="0"/>
                        <a:pt x="450057" y="0"/>
                      </a:cubicBezTo>
                      <a:close/>
                    </a:path>
                  </a:pathLst>
                </a:custGeom>
                <a:solidFill>
                  <a:srgbClr val="9A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任意多边形: 形状 56"/>
                <p:cNvSpPr/>
                <p:nvPr/>
              </p:nvSpPr>
              <p:spPr>
                <a:xfrm>
                  <a:off x="2223888" y="524035"/>
                  <a:ext cx="150923" cy="150837"/>
                </a:xfrm>
                <a:custGeom>
                  <a:avLst/>
                  <a:gdLst>
                    <a:gd name="connsiteX0" fmla="*/ 75461 w 150923"/>
                    <a:gd name="connsiteY0" fmla="*/ 0 h 150837"/>
                    <a:gd name="connsiteX1" fmla="*/ 104804 w 150923"/>
                    <a:gd name="connsiteY1" fmla="*/ 5932 h 150837"/>
                    <a:gd name="connsiteX2" fmla="*/ 128794 w 150923"/>
                    <a:gd name="connsiteY2" fmla="*/ 22098 h 150837"/>
                    <a:gd name="connsiteX3" fmla="*/ 150923 w 150923"/>
                    <a:gd name="connsiteY3" fmla="*/ 75356 h 150837"/>
                    <a:gd name="connsiteX4" fmla="*/ 144983 w 150923"/>
                    <a:gd name="connsiteY4" fmla="*/ 104677 h 150837"/>
                    <a:gd name="connsiteX5" fmla="*/ 128794 w 150923"/>
                    <a:gd name="connsiteY5" fmla="*/ 128676 h 150837"/>
                    <a:gd name="connsiteX6" fmla="*/ 104804 w 150923"/>
                    <a:gd name="connsiteY6" fmla="*/ 144885 h 150837"/>
                    <a:gd name="connsiteX7" fmla="*/ 75461 w 150923"/>
                    <a:gd name="connsiteY7" fmla="*/ 150837 h 150837"/>
                    <a:gd name="connsiteX8" fmla="*/ 46119 w 150923"/>
                    <a:gd name="connsiteY8" fmla="*/ 144885 h 150837"/>
                    <a:gd name="connsiteX9" fmla="*/ 22129 w 150923"/>
                    <a:gd name="connsiteY9" fmla="*/ 128676 h 150837"/>
                    <a:gd name="connsiteX10" fmla="*/ 5940 w 150923"/>
                    <a:gd name="connsiteY10" fmla="*/ 104677 h 150837"/>
                    <a:gd name="connsiteX11" fmla="*/ 0 w 150923"/>
                    <a:gd name="connsiteY11" fmla="*/ 75356 h 150837"/>
                    <a:gd name="connsiteX12" fmla="*/ 5940 w 150923"/>
                    <a:gd name="connsiteY12" fmla="*/ 46054 h 150837"/>
                    <a:gd name="connsiteX13" fmla="*/ 22129 w 150923"/>
                    <a:gd name="connsiteY13" fmla="*/ 22098 h 150837"/>
                    <a:gd name="connsiteX14" fmla="*/ 46119 w 150923"/>
                    <a:gd name="connsiteY14" fmla="*/ 5932 h 150837"/>
                    <a:gd name="connsiteX15" fmla="*/ 75461 w 150923"/>
                    <a:gd name="connsiteY15" fmla="*/ 0 h 15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923" h="150837">
                      <a:moveTo>
                        <a:pt x="75461" y="0"/>
                      </a:moveTo>
                      <a:cubicBezTo>
                        <a:pt x="85862" y="0"/>
                        <a:pt x="95779" y="2113"/>
                        <a:pt x="104804" y="5932"/>
                      </a:cubicBezTo>
                      <a:cubicBezTo>
                        <a:pt x="113829" y="9751"/>
                        <a:pt x="121961" y="15275"/>
                        <a:pt x="128794" y="22098"/>
                      </a:cubicBezTo>
                      <a:cubicBezTo>
                        <a:pt x="142459" y="35744"/>
                        <a:pt x="150923" y="54583"/>
                        <a:pt x="150923" y="75356"/>
                      </a:cubicBezTo>
                      <a:cubicBezTo>
                        <a:pt x="150923" y="85743"/>
                        <a:pt x="148807" y="95653"/>
                        <a:pt x="144983" y="104677"/>
                      </a:cubicBezTo>
                      <a:cubicBezTo>
                        <a:pt x="141159" y="113701"/>
                        <a:pt x="135626" y="121838"/>
                        <a:pt x="128794" y="128676"/>
                      </a:cubicBezTo>
                      <a:cubicBezTo>
                        <a:pt x="121961" y="135515"/>
                        <a:pt x="113829" y="141055"/>
                        <a:pt x="104804" y="144885"/>
                      </a:cubicBezTo>
                      <a:cubicBezTo>
                        <a:pt x="95779" y="148716"/>
                        <a:pt x="85862" y="150837"/>
                        <a:pt x="75461" y="150837"/>
                      </a:cubicBezTo>
                      <a:cubicBezTo>
                        <a:pt x="65060" y="150837"/>
                        <a:pt x="55143" y="148716"/>
                        <a:pt x="46119" y="144885"/>
                      </a:cubicBezTo>
                      <a:cubicBezTo>
                        <a:pt x="37094" y="141055"/>
                        <a:pt x="28962" y="135515"/>
                        <a:pt x="22129" y="128676"/>
                      </a:cubicBezTo>
                      <a:cubicBezTo>
                        <a:pt x="15297" y="121838"/>
                        <a:pt x="9765" y="113701"/>
                        <a:pt x="5940" y="104677"/>
                      </a:cubicBezTo>
                      <a:cubicBezTo>
                        <a:pt x="2116" y="95653"/>
                        <a:pt x="0" y="85743"/>
                        <a:pt x="0" y="75356"/>
                      </a:cubicBezTo>
                      <a:cubicBezTo>
                        <a:pt x="0" y="64970"/>
                        <a:pt x="2116" y="55067"/>
                        <a:pt x="5940" y="46054"/>
                      </a:cubicBezTo>
                      <a:cubicBezTo>
                        <a:pt x="9765" y="37042"/>
                        <a:pt x="15297" y="28921"/>
                        <a:pt x="22129" y="22098"/>
                      </a:cubicBezTo>
                      <a:cubicBezTo>
                        <a:pt x="28962" y="15275"/>
                        <a:pt x="37094" y="9751"/>
                        <a:pt x="46119" y="5932"/>
                      </a:cubicBezTo>
                      <a:cubicBezTo>
                        <a:pt x="55143" y="2113"/>
                        <a:pt x="65060" y="0"/>
                        <a:pt x="75461" y="0"/>
                      </a:cubicBezTo>
                      <a:close/>
                    </a:path>
                  </a:pathLst>
                </a:custGeom>
                <a:solidFill>
                  <a:srgbClr val="9A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文本框 31"/>
            <p:cNvSpPr txBox="1"/>
            <p:nvPr/>
          </p:nvSpPr>
          <p:spPr>
            <a:xfrm>
              <a:off x="1585595" y="3438212"/>
              <a:ext cx="4854742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INSTAGRAM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Box 46"/>
            <p:cNvSpPr txBox="1">
              <a:spLocks noChangeArrowheads="1"/>
            </p:cNvSpPr>
            <p:nvPr/>
          </p:nvSpPr>
          <p:spPr bwMode="auto">
            <a:xfrm>
              <a:off x="1603627" y="3944819"/>
              <a:ext cx="4495165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This template is designed by Simon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Godlizi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 original design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12060" y="5226149"/>
            <a:ext cx="5746309" cy="1065243"/>
            <a:chOff x="712060" y="4923690"/>
            <a:chExt cx="5746309" cy="1065243"/>
          </a:xfrm>
        </p:grpSpPr>
        <p:sp>
          <p:nvSpPr>
            <p:cNvPr id="45" name="google-plus-social-logotype_49405"/>
            <p:cNvSpPr>
              <a:spLocks noChangeAspect="1"/>
            </p:cNvSpPr>
            <p:nvPr/>
          </p:nvSpPr>
          <p:spPr bwMode="auto">
            <a:xfrm>
              <a:off x="712060" y="5073468"/>
              <a:ext cx="648683" cy="647803"/>
            </a:xfrm>
            <a:custGeom>
              <a:avLst/>
              <a:gdLst>
                <a:gd name="connsiteX0" fmla="*/ 267405 w 600727"/>
                <a:gd name="connsiteY0" fmla="*/ 358186 h 599913"/>
                <a:gd name="connsiteX1" fmla="*/ 280771 w 600727"/>
                <a:gd name="connsiteY1" fmla="*/ 358647 h 599913"/>
                <a:gd name="connsiteX2" fmla="*/ 343452 w 600727"/>
                <a:gd name="connsiteY2" fmla="*/ 435072 h 599913"/>
                <a:gd name="connsiteX3" fmla="*/ 258648 w 600727"/>
                <a:gd name="connsiteY3" fmla="*/ 497225 h 599913"/>
                <a:gd name="connsiteX4" fmla="*/ 157252 w 600727"/>
                <a:gd name="connsiteY4" fmla="*/ 426785 h 599913"/>
                <a:gd name="connsiteX5" fmla="*/ 207028 w 600727"/>
                <a:gd name="connsiteY5" fmla="*/ 367394 h 599913"/>
                <a:gd name="connsiteX6" fmla="*/ 267405 w 600727"/>
                <a:gd name="connsiteY6" fmla="*/ 358186 h 599913"/>
                <a:gd name="connsiteX7" fmla="*/ 450891 w 600727"/>
                <a:gd name="connsiteY7" fmla="*/ 206263 h 599913"/>
                <a:gd name="connsiteX8" fmla="*/ 450891 w 600727"/>
                <a:gd name="connsiteY8" fmla="*/ 264275 h 599913"/>
                <a:gd name="connsiteX9" fmla="*/ 393262 w 600727"/>
                <a:gd name="connsiteY9" fmla="*/ 264275 h 599913"/>
                <a:gd name="connsiteX10" fmla="*/ 393262 w 600727"/>
                <a:gd name="connsiteY10" fmla="*/ 292820 h 599913"/>
                <a:gd name="connsiteX11" fmla="*/ 450891 w 600727"/>
                <a:gd name="connsiteY11" fmla="*/ 292820 h 599913"/>
                <a:gd name="connsiteX12" fmla="*/ 450891 w 600727"/>
                <a:gd name="connsiteY12" fmla="*/ 351292 h 599913"/>
                <a:gd name="connsiteX13" fmla="*/ 479475 w 600727"/>
                <a:gd name="connsiteY13" fmla="*/ 351292 h 599913"/>
                <a:gd name="connsiteX14" fmla="*/ 479475 w 600727"/>
                <a:gd name="connsiteY14" fmla="*/ 292820 h 599913"/>
                <a:gd name="connsiteX15" fmla="*/ 537565 w 600727"/>
                <a:gd name="connsiteY15" fmla="*/ 292820 h 599913"/>
                <a:gd name="connsiteX16" fmla="*/ 537565 w 600727"/>
                <a:gd name="connsiteY16" fmla="*/ 264275 h 599913"/>
                <a:gd name="connsiteX17" fmla="*/ 479475 w 600727"/>
                <a:gd name="connsiteY17" fmla="*/ 264275 h 599913"/>
                <a:gd name="connsiteX18" fmla="*/ 479475 w 600727"/>
                <a:gd name="connsiteY18" fmla="*/ 206263 h 599913"/>
                <a:gd name="connsiteX19" fmla="*/ 239300 w 600727"/>
                <a:gd name="connsiteY19" fmla="*/ 100393 h 599913"/>
                <a:gd name="connsiteX20" fmla="*/ 311691 w 600727"/>
                <a:gd name="connsiteY20" fmla="*/ 206733 h 599913"/>
                <a:gd name="connsiteX21" fmla="*/ 297397 w 600727"/>
                <a:gd name="connsiteY21" fmla="*/ 249085 h 599913"/>
                <a:gd name="connsiteX22" fmla="*/ 258204 w 600727"/>
                <a:gd name="connsiteY22" fmla="*/ 265197 h 599913"/>
                <a:gd name="connsiteX23" fmla="*/ 186274 w 600727"/>
                <a:gd name="connsiteY23" fmla="*/ 162080 h 599913"/>
                <a:gd name="connsiteX24" fmla="*/ 198723 w 600727"/>
                <a:gd name="connsiteY24" fmla="*/ 119728 h 599913"/>
                <a:gd name="connsiteX25" fmla="*/ 239300 w 600727"/>
                <a:gd name="connsiteY25" fmla="*/ 100393 h 599913"/>
                <a:gd name="connsiteX26" fmla="*/ 281231 w 600727"/>
                <a:gd name="connsiteY26" fmla="*/ 78730 h 599913"/>
                <a:gd name="connsiteX27" fmla="*/ 171966 w 600727"/>
                <a:gd name="connsiteY27" fmla="*/ 113261 h 599913"/>
                <a:gd name="connsiteX28" fmla="*/ 135083 w 600727"/>
                <a:gd name="connsiteY28" fmla="*/ 190609 h 599913"/>
                <a:gd name="connsiteX29" fmla="*/ 230978 w 600727"/>
                <a:gd name="connsiteY29" fmla="*/ 281310 h 599913"/>
                <a:gd name="connsiteX30" fmla="*/ 249419 w 600727"/>
                <a:gd name="connsiteY30" fmla="*/ 279929 h 599913"/>
                <a:gd name="connsiteX31" fmla="*/ 243887 w 600727"/>
                <a:gd name="connsiteY31" fmla="*/ 302489 h 599913"/>
                <a:gd name="connsiteX32" fmla="*/ 260945 w 600727"/>
                <a:gd name="connsiteY32" fmla="*/ 341624 h 599913"/>
                <a:gd name="connsiteX33" fmla="*/ 150758 w 600727"/>
                <a:gd name="connsiteY33" fmla="*/ 368327 h 599913"/>
                <a:gd name="connsiteX34" fmla="*/ 106499 w 600727"/>
                <a:gd name="connsiteY34" fmla="*/ 438770 h 599913"/>
                <a:gd name="connsiteX35" fmla="*/ 230517 w 600727"/>
                <a:gd name="connsiteY35" fmla="*/ 521644 h 599913"/>
                <a:gd name="connsiteX36" fmla="*/ 382197 w 600727"/>
                <a:gd name="connsiteY36" fmla="*/ 412527 h 599913"/>
                <a:gd name="connsiteX37" fmla="*/ 333788 w 600727"/>
                <a:gd name="connsiteY37" fmla="*/ 331495 h 599913"/>
                <a:gd name="connsiteX38" fmla="*/ 313042 w 600727"/>
                <a:gd name="connsiteY38" fmla="*/ 315380 h 599913"/>
                <a:gd name="connsiteX39" fmla="*/ 297828 w 600727"/>
                <a:gd name="connsiteY39" fmla="*/ 290518 h 599913"/>
                <a:gd name="connsiteX40" fmla="*/ 313964 w 600727"/>
                <a:gd name="connsiteY40" fmla="*/ 261973 h 599913"/>
                <a:gd name="connsiteX41" fmla="*/ 362373 w 600727"/>
                <a:gd name="connsiteY41" fmla="*/ 180020 h 599913"/>
                <a:gd name="connsiteX42" fmla="*/ 321802 w 600727"/>
                <a:gd name="connsiteY42" fmla="*/ 102211 h 599913"/>
                <a:gd name="connsiteX43" fmla="*/ 357301 w 600727"/>
                <a:gd name="connsiteY43" fmla="*/ 102211 h 599913"/>
                <a:gd name="connsiteX44" fmla="*/ 395106 w 600727"/>
                <a:gd name="connsiteY44" fmla="*/ 78730 h 599913"/>
                <a:gd name="connsiteX45" fmla="*/ 300594 w 600727"/>
                <a:gd name="connsiteY45" fmla="*/ 0 h 599913"/>
                <a:gd name="connsiteX46" fmla="*/ 600727 w 600727"/>
                <a:gd name="connsiteY46" fmla="*/ 300187 h 599913"/>
                <a:gd name="connsiteX47" fmla="*/ 300594 w 600727"/>
                <a:gd name="connsiteY47" fmla="*/ 599913 h 599913"/>
                <a:gd name="connsiteX48" fmla="*/ 0 w 600727"/>
                <a:gd name="connsiteY48" fmla="*/ 300187 h 599913"/>
                <a:gd name="connsiteX49" fmla="*/ 300594 w 600727"/>
                <a:gd name="connsiteY49" fmla="*/ 0 h 59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0727" h="599913">
                  <a:moveTo>
                    <a:pt x="267405" y="358186"/>
                  </a:moveTo>
                  <a:cubicBezTo>
                    <a:pt x="273397" y="358186"/>
                    <a:pt x="276162" y="358186"/>
                    <a:pt x="280771" y="358647"/>
                  </a:cubicBezTo>
                  <a:cubicBezTo>
                    <a:pt x="324555" y="389953"/>
                    <a:pt x="343452" y="405146"/>
                    <a:pt x="343452" y="435072"/>
                  </a:cubicBezTo>
                  <a:cubicBezTo>
                    <a:pt x="343452" y="470522"/>
                    <a:pt x="313955" y="497225"/>
                    <a:pt x="258648" y="497225"/>
                  </a:cubicBezTo>
                  <a:cubicBezTo>
                    <a:pt x="196889" y="497225"/>
                    <a:pt x="157252" y="467760"/>
                    <a:pt x="157252" y="426785"/>
                  </a:cubicBezTo>
                  <a:cubicBezTo>
                    <a:pt x="157252" y="385810"/>
                    <a:pt x="194123" y="371998"/>
                    <a:pt x="207028" y="367394"/>
                  </a:cubicBezTo>
                  <a:cubicBezTo>
                    <a:pt x="230995" y="359107"/>
                    <a:pt x="262335" y="358186"/>
                    <a:pt x="267405" y="358186"/>
                  </a:cubicBezTo>
                  <a:close/>
                  <a:moveTo>
                    <a:pt x="450891" y="206263"/>
                  </a:moveTo>
                  <a:lnTo>
                    <a:pt x="450891" y="264275"/>
                  </a:lnTo>
                  <a:lnTo>
                    <a:pt x="393262" y="264275"/>
                  </a:lnTo>
                  <a:lnTo>
                    <a:pt x="393262" y="292820"/>
                  </a:lnTo>
                  <a:lnTo>
                    <a:pt x="450891" y="292820"/>
                  </a:lnTo>
                  <a:lnTo>
                    <a:pt x="450891" y="351292"/>
                  </a:lnTo>
                  <a:lnTo>
                    <a:pt x="479475" y="351292"/>
                  </a:lnTo>
                  <a:lnTo>
                    <a:pt x="479475" y="292820"/>
                  </a:lnTo>
                  <a:lnTo>
                    <a:pt x="537565" y="292820"/>
                  </a:lnTo>
                  <a:lnTo>
                    <a:pt x="537565" y="264275"/>
                  </a:lnTo>
                  <a:lnTo>
                    <a:pt x="479475" y="264275"/>
                  </a:lnTo>
                  <a:lnTo>
                    <a:pt x="479475" y="206263"/>
                  </a:lnTo>
                  <a:close/>
                  <a:moveTo>
                    <a:pt x="239300" y="100393"/>
                  </a:moveTo>
                  <a:cubicBezTo>
                    <a:pt x="287253" y="100393"/>
                    <a:pt x="311691" y="165302"/>
                    <a:pt x="311691" y="206733"/>
                  </a:cubicBezTo>
                  <a:cubicBezTo>
                    <a:pt x="311691" y="217321"/>
                    <a:pt x="310769" y="235735"/>
                    <a:pt x="297397" y="249085"/>
                  </a:cubicBezTo>
                  <a:cubicBezTo>
                    <a:pt x="288175" y="258292"/>
                    <a:pt x="272498" y="265197"/>
                    <a:pt x="258204" y="265197"/>
                  </a:cubicBezTo>
                  <a:cubicBezTo>
                    <a:pt x="208406" y="265197"/>
                    <a:pt x="186274" y="200749"/>
                    <a:pt x="186274" y="162080"/>
                  </a:cubicBezTo>
                  <a:cubicBezTo>
                    <a:pt x="186274" y="147348"/>
                    <a:pt x="189041" y="131697"/>
                    <a:pt x="198723" y="119728"/>
                  </a:cubicBezTo>
                  <a:cubicBezTo>
                    <a:pt x="207945" y="107759"/>
                    <a:pt x="224084" y="100393"/>
                    <a:pt x="239300" y="100393"/>
                  </a:cubicBezTo>
                  <a:close/>
                  <a:moveTo>
                    <a:pt x="281231" y="78730"/>
                  </a:moveTo>
                  <a:cubicBezTo>
                    <a:pt x="249880" y="78730"/>
                    <a:pt x="205160" y="86097"/>
                    <a:pt x="171966" y="113261"/>
                  </a:cubicBezTo>
                  <a:cubicBezTo>
                    <a:pt x="147531" y="134440"/>
                    <a:pt x="135083" y="163906"/>
                    <a:pt x="135083" y="190609"/>
                  </a:cubicBezTo>
                  <a:cubicBezTo>
                    <a:pt x="135083" y="235730"/>
                    <a:pt x="169660" y="281310"/>
                    <a:pt x="230978" y="281310"/>
                  </a:cubicBezTo>
                  <a:cubicBezTo>
                    <a:pt x="236971" y="281310"/>
                    <a:pt x="242965" y="280850"/>
                    <a:pt x="249419" y="279929"/>
                  </a:cubicBezTo>
                  <a:cubicBezTo>
                    <a:pt x="246653" y="286835"/>
                    <a:pt x="243887" y="292820"/>
                    <a:pt x="243887" y="302489"/>
                  </a:cubicBezTo>
                  <a:cubicBezTo>
                    <a:pt x="243887" y="320445"/>
                    <a:pt x="253108" y="331495"/>
                    <a:pt x="260945" y="341624"/>
                  </a:cubicBezTo>
                  <a:cubicBezTo>
                    <a:pt x="235127" y="343465"/>
                    <a:pt x="186719" y="346688"/>
                    <a:pt x="150758" y="368327"/>
                  </a:cubicBezTo>
                  <a:cubicBezTo>
                    <a:pt x="116642" y="388585"/>
                    <a:pt x="106499" y="418052"/>
                    <a:pt x="106499" y="438770"/>
                  </a:cubicBezTo>
                  <a:cubicBezTo>
                    <a:pt x="106499" y="481588"/>
                    <a:pt x="146609" y="521644"/>
                    <a:pt x="230517" y="521644"/>
                  </a:cubicBezTo>
                  <a:cubicBezTo>
                    <a:pt x="329639" y="521644"/>
                    <a:pt x="382197" y="466395"/>
                    <a:pt x="382197" y="412527"/>
                  </a:cubicBezTo>
                  <a:cubicBezTo>
                    <a:pt x="382197" y="372471"/>
                    <a:pt x="359145" y="352673"/>
                    <a:pt x="333788" y="331495"/>
                  </a:cubicBezTo>
                  <a:lnTo>
                    <a:pt x="313042" y="315380"/>
                  </a:lnTo>
                  <a:cubicBezTo>
                    <a:pt x="306587" y="309855"/>
                    <a:pt x="297828" y="302949"/>
                    <a:pt x="297828" y="290518"/>
                  </a:cubicBezTo>
                  <a:cubicBezTo>
                    <a:pt x="297828" y="277627"/>
                    <a:pt x="306587" y="269800"/>
                    <a:pt x="313964" y="261973"/>
                  </a:cubicBezTo>
                  <a:cubicBezTo>
                    <a:pt x="338399" y="243096"/>
                    <a:pt x="362373" y="222838"/>
                    <a:pt x="362373" y="180020"/>
                  </a:cubicBezTo>
                  <a:cubicBezTo>
                    <a:pt x="362373" y="136281"/>
                    <a:pt x="334711" y="113261"/>
                    <a:pt x="321802" y="102211"/>
                  </a:cubicBezTo>
                  <a:lnTo>
                    <a:pt x="357301" y="102211"/>
                  </a:lnTo>
                  <a:lnTo>
                    <a:pt x="395106" y="78730"/>
                  </a:lnTo>
                  <a:close/>
                  <a:moveTo>
                    <a:pt x="300594" y="0"/>
                  </a:moveTo>
                  <a:cubicBezTo>
                    <a:pt x="466566" y="0"/>
                    <a:pt x="600727" y="134440"/>
                    <a:pt x="600727" y="300187"/>
                  </a:cubicBezTo>
                  <a:cubicBezTo>
                    <a:pt x="600727" y="465934"/>
                    <a:pt x="466566" y="599913"/>
                    <a:pt x="300594" y="599913"/>
                  </a:cubicBezTo>
                  <a:cubicBezTo>
                    <a:pt x="134622" y="599913"/>
                    <a:pt x="0" y="465934"/>
                    <a:pt x="0" y="300187"/>
                  </a:cubicBezTo>
                  <a:cubicBezTo>
                    <a:pt x="0" y="134440"/>
                    <a:pt x="134622" y="0"/>
                    <a:pt x="300594" y="0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</p:sp>
        <p:sp>
          <p:nvSpPr>
            <p:cNvPr id="64" name="文本框 63"/>
            <p:cNvSpPr txBox="1"/>
            <p:nvPr/>
          </p:nvSpPr>
          <p:spPr>
            <a:xfrm>
              <a:off x="1603627" y="4923690"/>
              <a:ext cx="4854742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GOOGLE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46"/>
            <p:cNvSpPr txBox="1">
              <a:spLocks noChangeArrowheads="1"/>
            </p:cNvSpPr>
            <p:nvPr/>
          </p:nvSpPr>
          <p:spPr bwMode="auto">
            <a:xfrm>
              <a:off x="1603627" y="5422624"/>
              <a:ext cx="4495165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This template is designed by Simon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Godlizi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 original design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83583" y="897157"/>
            <a:ext cx="10368628" cy="6264436"/>
            <a:chOff x="4678680" y="897157"/>
            <a:chExt cx="10368628" cy="6264436"/>
          </a:xfrm>
        </p:grpSpPr>
        <p:pic>
          <p:nvPicPr>
            <p:cNvPr id="2" name="Picture 6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4678680" y="897157"/>
              <a:ext cx="10368628" cy="6264436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6410769" y="1189702"/>
              <a:ext cx="7014945" cy="4411679"/>
              <a:chOff x="6410769" y="1189702"/>
              <a:chExt cx="7014945" cy="4411679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6410769" y="1189702"/>
                <a:ext cx="7014945" cy="4411679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39" name="图表 38"/>
              <p:cNvGraphicFramePr/>
              <p:nvPr/>
            </p:nvGraphicFramePr>
            <p:xfrm>
              <a:off x="6559806" y="1545180"/>
              <a:ext cx="5097749" cy="385219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3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333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户外, 天空, 自然, 树&#10;&#10;已生成极高可信度的说明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035300" y="0"/>
            <a:ext cx="3060700" cy="6858000"/>
          </a:xfrm>
          <a:prstGeom prst="rect">
            <a:avLst/>
          </a:prstGeom>
        </p:spPr>
      </p:pic>
      <p:pic>
        <p:nvPicPr>
          <p:cNvPr id="36" name="图片 35" descr="图片包含 户外, 电路&#10;&#10;已生成高可信度的说明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155032" y="-1610"/>
            <a:ext cx="3060501" cy="6850260"/>
          </a:xfrm>
          <a:prstGeom prst="rect">
            <a:avLst/>
          </a:prstGeom>
        </p:spPr>
      </p:pic>
      <p:pic>
        <p:nvPicPr>
          <p:cNvPr id="37" name="图片 36" descr="图片包含 植物, 草&#10;&#10;已生成极高可信度的说明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096000" y="0"/>
            <a:ext cx="3059035" cy="6858000"/>
          </a:xfrm>
          <a:prstGeom prst="rect">
            <a:avLst/>
          </a:prstGeom>
        </p:spPr>
      </p:pic>
      <p:pic>
        <p:nvPicPr>
          <p:cNvPr id="38" name="图片 37" descr="图片包含 户外, 建筑物, 时钟, 教堂&#10;&#10;已生成极高可信度的说明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666" y="0"/>
            <a:ext cx="3060700" cy="685800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0"/>
            <a:ext cx="12192000" cy="7191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-1" y="-10040"/>
            <a:ext cx="12215533" cy="6868039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12943" y="36403"/>
            <a:ext cx="28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3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CONTENTS</a:t>
            </a:r>
            <a:endParaRPr lang="zh-CN" altLang="en-US" sz="3600" b="1" spc="3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705759" y="1224074"/>
            <a:ext cx="1719783" cy="1699989"/>
            <a:chOff x="3862292" y="2573986"/>
            <a:chExt cx="1719783" cy="1699989"/>
          </a:xfrm>
        </p:grpSpPr>
        <p:sp>
          <p:nvSpPr>
            <p:cNvPr id="49" name="任意多边形: 形状 48"/>
            <p:cNvSpPr/>
            <p:nvPr/>
          </p:nvSpPr>
          <p:spPr>
            <a:xfrm>
              <a:off x="38921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52849" y="398245"/>
                  </a:moveTo>
                  <a:cubicBezTo>
                    <a:pt x="766727" y="398245"/>
                    <a:pt x="696182" y="425332"/>
                    <a:pt x="641215" y="479505"/>
                  </a:cubicBezTo>
                  <a:cubicBezTo>
                    <a:pt x="586248" y="533678"/>
                    <a:pt x="556582" y="607993"/>
                    <a:pt x="552216" y="702450"/>
                  </a:cubicBezTo>
                  <a:lnTo>
                    <a:pt x="714736" y="702450"/>
                  </a:lnTo>
                  <a:cubicBezTo>
                    <a:pt x="716324" y="656809"/>
                    <a:pt x="729024" y="620693"/>
                    <a:pt x="752836" y="594103"/>
                  </a:cubicBezTo>
                  <a:cubicBezTo>
                    <a:pt x="776649" y="567512"/>
                    <a:pt x="806414" y="554217"/>
                    <a:pt x="842133" y="554217"/>
                  </a:cubicBezTo>
                  <a:cubicBezTo>
                    <a:pt x="877455" y="554217"/>
                    <a:pt x="906328" y="565230"/>
                    <a:pt x="928751" y="587257"/>
                  </a:cubicBezTo>
                  <a:cubicBezTo>
                    <a:pt x="951175" y="609283"/>
                    <a:pt x="962386" y="637164"/>
                    <a:pt x="962386" y="670898"/>
                  </a:cubicBezTo>
                  <a:cubicBezTo>
                    <a:pt x="962386" y="703442"/>
                    <a:pt x="951571" y="739855"/>
                    <a:pt x="929942" y="780138"/>
                  </a:cubicBezTo>
                  <a:cubicBezTo>
                    <a:pt x="908312" y="820421"/>
                    <a:pt x="864755" y="873701"/>
                    <a:pt x="799271" y="939979"/>
                  </a:cubicBezTo>
                  <a:lnTo>
                    <a:pt x="528403" y="1216204"/>
                  </a:lnTo>
                  <a:lnTo>
                    <a:pt x="528403" y="1295976"/>
                  </a:lnTo>
                  <a:lnTo>
                    <a:pt x="1135027" y="1295976"/>
                  </a:lnTo>
                  <a:lnTo>
                    <a:pt x="1135027" y="1141790"/>
                  </a:lnTo>
                  <a:lnTo>
                    <a:pt x="822934" y="1141790"/>
                  </a:lnTo>
                  <a:lnTo>
                    <a:pt x="921207" y="1038206"/>
                  </a:lnTo>
                  <a:cubicBezTo>
                    <a:pt x="999826" y="956450"/>
                    <a:pt x="1053926" y="885607"/>
                    <a:pt x="1083509" y="825679"/>
                  </a:cubicBezTo>
                  <a:cubicBezTo>
                    <a:pt x="1113092" y="765751"/>
                    <a:pt x="1127883" y="709792"/>
                    <a:pt x="1127883" y="657801"/>
                  </a:cubicBezTo>
                  <a:cubicBezTo>
                    <a:pt x="1127883" y="614145"/>
                    <a:pt x="1115679" y="571183"/>
                    <a:pt x="1091271" y="528916"/>
                  </a:cubicBezTo>
                  <a:cubicBezTo>
                    <a:pt x="1066864" y="486649"/>
                    <a:pt x="1034320" y="454303"/>
                    <a:pt x="993640" y="431880"/>
                  </a:cubicBezTo>
                  <a:cubicBezTo>
                    <a:pt x="952961" y="409457"/>
                    <a:pt x="906030" y="398245"/>
                    <a:pt x="852849" y="398245"/>
                  </a:cubicBez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109825" y="3198167"/>
              <a:ext cx="1314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TWO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862292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37758" y="2573986"/>
            <a:ext cx="1777184" cy="1699989"/>
            <a:chOff x="6863925" y="2573986"/>
            <a:chExt cx="1777184" cy="1699989"/>
          </a:xfrm>
        </p:grpSpPr>
        <p:sp>
          <p:nvSpPr>
            <p:cNvPr id="51" name="任意多边形: 形状 50"/>
            <p:cNvSpPr/>
            <p:nvPr/>
          </p:nvSpPr>
          <p:spPr>
            <a:xfrm>
              <a:off x="68639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56618" y="408284"/>
                  </a:moveTo>
                  <a:cubicBezTo>
                    <a:pt x="776052" y="408284"/>
                    <a:pt x="709179" y="435668"/>
                    <a:pt x="655998" y="490437"/>
                  </a:cubicBezTo>
                  <a:cubicBezTo>
                    <a:pt x="617898" y="529728"/>
                    <a:pt x="594681" y="581718"/>
                    <a:pt x="586346" y="646409"/>
                  </a:cubicBezTo>
                  <a:lnTo>
                    <a:pt x="746485" y="646409"/>
                  </a:lnTo>
                  <a:cubicBezTo>
                    <a:pt x="753629" y="623390"/>
                    <a:pt x="766924" y="604638"/>
                    <a:pt x="786371" y="590152"/>
                  </a:cubicBezTo>
                  <a:cubicBezTo>
                    <a:pt x="805818" y="575666"/>
                    <a:pt x="827448" y="568423"/>
                    <a:pt x="851260" y="568423"/>
                  </a:cubicBezTo>
                  <a:cubicBezTo>
                    <a:pt x="878248" y="568423"/>
                    <a:pt x="900076" y="576261"/>
                    <a:pt x="916745" y="591938"/>
                  </a:cubicBezTo>
                  <a:cubicBezTo>
                    <a:pt x="933413" y="607614"/>
                    <a:pt x="941748" y="627359"/>
                    <a:pt x="941748" y="651171"/>
                  </a:cubicBezTo>
                  <a:cubicBezTo>
                    <a:pt x="941748" y="669428"/>
                    <a:pt x="936291" y="686692"/>
                    <a:pt x="925377" y="702964"/>
                  </a:cubicBezTo>
                  <a:cubicBezTo>
                    <a:pt x="914463" y="719235"/>
                    <a:pt x="899183" y="732035"/>
                    <a:pt x="879538" y="741361"/>
                  </a:cubicBezTo>
                  <a:cubicBezTo>
                    <a:pt x="859892" y="750688"/>
                    <a:pt x="830027" y="756939"/>
                    <a:pt x="789943" y="760114"/>
                  </a:cubicBezTo>
                  <a:lnTo>
                    <a:pt x="789943" y="902989"/>
                  </a:lnTo>
                  <a:cubicBezTo>
                    <a:pt x="855031" y="903782"/>
                    <a:pt x="904838" y="917871"/>
                    <a:pt x="939366" y="945256"/>
                  </a:cubicBezTo>
                  <a:cubicBezTo>
                    <a:pt x="973895" y="972640"/>
                    <a:pt x="991159" y="1006176"/>
                    <a:pt x="991159" y="1045864"/>
                  </a:cubicBezTo>
                  <a:cubicBezTo>
                    <a:pt x="991159" y="1081979"/>
                    <a:pt x="978359" y="1112539"/>
                    <a:pt x="952761" y="1137542"/>
                  </a:cubicBezTo>
                  <a:cubicBezTo>
                    <a:pt x="927163" y="1162545"/>
                    <a:pt x="894917" y="1175046"/>
                    <a:pt x="856023" y="1175046"/>
                  </a:cubicBezTo>
                  <a:cubicBezTo>
                    <a:pt x="818717" y="1175046"/>
                    <a:pt x="787860" y="1164033"/>
                    <a:pt x="763452" y="1142007"/>
                  </a:cubicBezTo>
                  <a:cubicBezTo>
                    <a:pt x="739044" y="1119980"/>
                    <a:pt x="723268" y="1086345"/>
                    <a:pt x="716124" y="1041101"/>
                  </a:cubicBezTo>
                  <a:lnTo>
                    <a:pt x="551223" y="1041101"/>
                  </a:lnTo>
                  <a:cubicBezTo>
                    <a:pt x="556382" y="1129604"/>
                    <a:pt x="585751" y="1199553"/>
                    <a:pt x="639329" y="1250949"/>
                  </a:cubicBezTo>
                  <a:cubicBezTo>
                    <a:pt x="692907" y="1302344"/>
                    <a:pt x="762162" y="1328042"/>
                    <a:pt x="847093" y="1328042"/>
                  </a:cubicBezTo>
                  <a:cubicBezTo>
                    <a:pt x="936787" y="1328042"/>
                    <a:pt x="1010606" y="1300757"/>
                    <a:pt x="1068549" y="1246186"/>
                  </a:cubicBezTo>
                  <a:cubicBezTo>
                    <a:pt x="1126493" y="1191616"/>
                    <a:pt x="1155465" y="1125040"/>
                    <a:pt x="1155465" y="1046459"/>
                  </a:cubicBezTo>
                  <a:cubicBezTo>
                    <a:pt x="1155465" y="992881"/>
                    <a:pt x="1140483" y="946347"/>
                    <a:pt x="1110519" y="906858"/>
                  </a:cubicBezTo>
                  <a:cubicBezTo>
                    <a:pt x="1080555" y="867369"/>
                    <a:pt x="1038982" y="839687"/>
                    <a:pt x="985801" y="823812"/>
                  </a:cubicBezTo>
                  <a:cubicBezTo>
                    <a:pt x="1026282" y="803968"/>
                    <a:pt x="1057139" y="777973"/>
                    <a:pt x="1078372" y="745826"/>
                  </a:cubicBezTo>
                  <a:cubicBezTo>
                    <a:pt x="1099605" y="713679"/>
                    <a:pt x="1110221" y="678159"/>
                    <a:pt x="1110221" y="639265"/>
                  </a:cubicBezTo>
                  <a:cubicBezTo>
                    <a:pt x="1110221" y="576559"/>
                    <a:pt x="1085913" y="522385"/>
                    <a:pt x="1037295" y="476745"/>
                  </a:cubicBezTo>
                  <a:cubicBezTo>
                    <a:pt x="988678" y="431104"/>
                    <a:pt x="928452" y="408284"/>
                    <a:pt x="856618" y="408284"/>
                  </a:cubicBez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884909" y="3198167"/>
              <a:ext cx="175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THREE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6876664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773971" y="2573986"/>
            <a:ext cx="1822627" cy="1699989"/>
            <a:chOff x="9918544" y="2573986"/>
            <a:chExt cx="1822627" cy="1699989"/>
          </a:xfrm>
        </p:grpSpPr>
        <p:sp>
          <p:nvSpPr>
            <p:cNvPr id="52" name="任意多边形: 形状 51"/>
            <p:cNvSpPr/>
            <p:nvPr/>
          </p:nvSpPr>
          <p:spPr>
            <a:xfrm>
              <a:off x="99246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67993" y="678556"/>
                  </a:moveTo>
                  <a:lnTo>
                    <a:pt x="867993" y="972045"/>
                  </a:lnTo>
                  <a:lnTo>
                    <a:pt x="667968" y="972045"/>
                  </a:lnTo>
                  <a:close/>
                  <a:moveTo>
                    <a:pt x="864970" y="408284"/>
                  </a:moveTo>
                  <a:lnTo>
                    <a:pt x="485803" y="972045"/>
                  </a:lnTo>
                  <a:lnTo>
                    <a:pt x="485803" y="1126231"/>
                  </a:lnTo>
                  <a:lnTo>
                    <a:pt x="867993" y="1126231"/>
                  </a:lnTo>
                  <a:lnTo>
                    <a:pt x="867993" y="1306015"/>
                  </a:lnTo>
                  <a:lnTo>
                    <a:pt x="1031109" y="1306015"/>
                  </a:lnTo>
                  <a:lnTo>
                    <a:pt x="1031109" y="1126231"/>
                  </a:lnTo>
                  <a:lnTo>
                    <a:pt x="1109095" y="1126231"/>
                  </a:lnTo>
                  <a:lnTo>
                    <a:pt x="1109095" y="972045"/>
                  </a:lnTo>
                  <a:lnTo>
                    <a:pt x="1031109" y="972045"/>
                  </a:lnTo>
                  <a:lnTo>
                    <a:pt x="1031109" y="408284"/>
                  </a:ln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918544" y="3198167"/>
              <a:ext cx="1822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FOUR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9924625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74341" y="2573986"/>
            <a:ext cx="1689950" cy="1699989"/>
            <a:chOff x="577425" y="2573986"/>
            <a:chExt cx="1689950" cy="1699989"/>
          </a:xfrm>
        </p:grpSpPr>
        <p:sp>
          <p:nvSpPr>
            <p:cNvPr id="44" name="任意多边形: 形状 43"/>
            <p:cNvSpPr/>
            <p:nvPr/>
          </p:nvSpPr>
          <p:spPr>
            <a:xfrm>
              <a:off x="5774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  <a:moveTo>
                    <a:pt x="733012" y="430310"/>
                  </a:moveTo>
                  <a:lnTo>
                    <a:pt x="636571" y="586878"/>
                  </a:lnTo>
                  <a:lnTo>
                    <a:pt x="816951" y="586878"/>
                  </a:lnTo>
                  <a:lnTo>
                    <a:pt x="816951" y="1306015"/>
                  </a:lnTo>
                  <a:lnTo>
                    <a:pt x="982448" y="1306015"/>
                  </a:lnTo>
                  <a:lnTo>
                    <a:pt x="982448" y="430310"/>
                  </a:lnTo>
                  <a:lnTo>
                    <a:pt x="733012" y="430310"/>
                  </a:ln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03488" y="3167390"/>
              <a:ext cx="1314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ONE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77425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57366" y="3429000"/>
            <a:ext cx="3060701" cy="1628775"/>
            <a:chOff x="8427" y="3176614"/>
            <a:chExt cx="3060701" cy="1628775"/>
          </a:xfrm>
        </p:grpSpPr>
        <p:sp>
          <p:nvSpPr>
            <p:cNvPr id="25" name="矩形 24"/>
            <p:cNvSpPr/>
            <p:nvPr/>
          </p:nvSpPr>
          <p:spPr>
            <a:xfrm>
              <a:off x="8428" y="3176614"/>
              <a:ext cx="3060700" cy="1628775"/>
            </a:xfrm>
            <a:prstGeom prst="rect">
              <a:avLst/>
            </a:prstGeom>
            <a:solidFill>
              <a:srgbClr val="9A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817642" y="4183578"/>
              <a:ext cx="1314450" cy="371234"/>
              <a:chOff x="862091" y="4144668"/>
              <a:chExt cx="1314450" cy="371234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862091" y="4146489"/>
                <a:ext cx="1314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pc="300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CLICK</a:t>
                </a:r>
                <a:endParaRPr lang="zh-CN" altLang="en-US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36328" y="4144668"/>
                <a:ext cx="1127878" cy="37123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8427" y="3465715"/>
              <a:ext cx="3057241" cy="49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rPr>
                <a:t>SUBTITLE HERE</a:t>
              </a:r>
              <a:endPara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0.25 1.11022E-1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8.33333E-7 -0.19861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6.25E-7 0.19769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668630" y="5004562"/>
            <a:ext cx="4854742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46"/>
          <p:cNvSpPr txBox="1">
            <a:spLocks noChangeArrowheads="1"/>
          </p:cNvSpPr>
          <p:nvPr/>
        </p:nvSpPr>
        <p:spPr bwMode="auto">
          <a:xfrm>
            <a:off x="517236" y="5689835"/>
            <a:ext cx="1064029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260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260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260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260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consectetuer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rPr>
              <a:t> Please replace the text content and change the relevant title. This template is designed by Simon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rPr>
              <a:t>Godlizi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rPr>
              <a:t> original design. This can be used for work reporting and presentation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8"/>
            <a:ext cx="12192001" cy="441350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1504610" y="285750"/>
            <a:ext cx="381000" cy="214312"/>
            <a:chOff x="8414656" y="1162050"/>
            <a:chExt cx="381000" cy="21431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8414656" y="1162050"/>
              <a:ext cx="381000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414656" y="1266825"/>
              <a:ext cx="381000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414656" y="1376362"/>
              <a:ext cx="381000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0" y="0"/>
            <a:ext cx="12192001" cy="4611707"/>
            <a:chOff x="0" y="0"/>
            <a:chExt cx="12192001" cy="4611707"/>
          </a:xfrm>
        </p:grpSpPr>
        <p:sp>
          <p:nvSpPr>
            <p:cNvPr id="33" name="矩形 32"/>
            <p:cNvSpPr/>
            <p:nvPr/>
          </p:nvSpPr>
          <p:spPr>
            <a:xfrm>
              <a:off x="0" y="0"/>
              <a:ext cx="12192000" cy="3944039"/>
            </a:xfrm>
            <a:prstGeom prst="rect">
              <a:avLst/>
            </a:prstGeom>
            <a:solidFill>
              <a:schemeClr val="tx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0" y="3830041"/>
              <a:ext cx="12192001" cy="781666"/>
              <a:chOff x="0" y="3830041"/>
              <a:chExt cx="12192001" cy="781666"/>
            </a:xfrm>
          </p:grpSpPr>
          <p:sp>
            <p:nvSpPr>
              <p:cNvPr id="3" name="矩形 2"/>
              <p:cNvSpPr/>
              <p:nvPr/>
            </p:nvSpPr>
            <p:spPr>
              <a:xfrm rot="16200000">
                <a:off x="5705168" y="-1875127"/>
                <a:ext cx="781666" cy="12192001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41705"/>
                <a:endParaRPr lang="zh-CN" altLang="en-US" sz="1855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7774158" y="3862925"/>
                <a:ext cx="4417842" cy="7078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r"/>
                <a:r>
                  <a:rPr lang="en-US" altLang="zh-CN" sz="2000" b="1" spc="320" dirty="0">
                    <a:solidFill>
                      <a:schemeClr val="bg1"/>
                    </a:solidFill>
                  </a:rPr>
                  <a:t>DESIGNED BY SIMON</a:t>
                </a:r>
              </a:p>
              <a:p>
                <a:pPr algn="r"/>
                <a:r>
                  <a:rPr lang="en-US" altLang="zh-CN" sz="2000" b="1" spc="320" dirty="0">
                    <a:solidFill>
                      <a:schemeClr val="bg1"/>
                    </a:solidFill>
                  </a:rPr>
                  <a:t> GODLIZI</a:t>
                </a:r>
                <a:endParaRPr lang="zh-CN" altLang="en-US" sz="2000" b="1" spc="32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20987" y="3222380"/>
            <a:ext cx="93336" cy="440375"/>
            <a:chOff x="220987" y="3222380"/>
            <a:chExt cx="93336" cy="440375"/>
          </a:xfrm>
        </p:grpSpPr>
        <p:sp>
          <p:nvSpPr>
            <p:cNvPr id="28" name="椭圆 27"/>
            <p:cNvSpPr/>
            <p:nvPr/>
          </p:nvSpPr>
          <p:spPr>
            <a:xfrm flipH="1">
              <a:off x="244796" y="322238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flipH="1">
              <a:off x="220987" y="3459881"/>
              <a:ext cx="93336" cy="93336"/>
            </a:xfrm>
            <a:prstGeom prst="ellipse">
              <a:avLst/>
            </a:prstGeom>
            <a:noFill/>
            <a:ln w="127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 flipH="1">
              <a:off x="244796" y="335393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H="1">
              <a:off x="244796" y="36170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84751" y="1581512"/>
            <a:ext cx="3822499" cy="3694976"/>
            <a:chOff x="4298061" y="1555181"/>
            <a:chExt cx="3402363" cy="3288856"/>
          </a:xfrm>
          <a:solidFill>
            <a:schemeClr val="tx2">
              <a:lumMod val="50000"/>
            </a:schemeClr>
          </a:solidFill>
          <a:effectLst/>
        </p:grpSpPr>
        <p:sp>
          <p:nvSpPr>
            <p:cNvPr id="58" name="Freeform 5" descr="e7d195523061f1c0e0c5a7d5dd649c4b371c4d7e930eb8e0E3385E55DE8911A95C77E6D455D4B659DBEED3B669F797B2FB01391E568AA9D2D8DF59EB0AAD8BAC3C1DAD3F656B61587ADA2463341E55C9FDBF66F9C51DF2237FDC14B44BA6766DD00A1D12C893346FA08B00C976C2DFAFFA17DFF8856363E6D72A6E49EC3B4796466547632B146BA1"/>
            <p:cNvSpPr/>
            <p:nvPr/>
          </p:nvSpPr>
          <p:spPr bwMode="auto">
            <a:xfrm>
              <a:off x="4358676" y="1555181"/>
              <a:ext cx="2644823" cy="2629649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</a:endParaRPr>
            </a:p>
          </p:txBody>
        </p:sp>
        <p:sp>
          <p:nvSpPr>
            <p:cNvPr id="59" name="Freeform 6" descr="e7d195523061f1c0e0c5a7d5dd649c4b371c4d7e930eb8e0E3385E55DE8911A95C77E6D455D4B659DBEED3B669F797B2FB01391E568AA9D2D8DF59EB0AAD8BAC3C1DAD3F656B61587ADA2463341E55C9FDBF66F9C51DF2237FDC14B44BA6766DD00A1D12C893346FA08B00C976C2DFAFFA17DFF8856363E6D72A6E49EC3B4796466547632B146BA1"/>
            <p:cNvSpPr/>
            <p:nvPr/>
          </p:nvSpPr>
          <p:spPr bwMode="auto">
            <a:xfrm>
              <a:off x="5003028" y="1583447"/>
              <a:ext cx="2697396" cy="2568886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</a:endParaRPr>
            </a:p>
          </p:txBody>
        </p:sp>
        <p:sp>
          <p:nvSpPr>
            <p:cNvPr id="60" name="Freeform 7" descr="e7d195523061f1c0e0c5a7d5dd649c4b371c4d7e930eb8e0E3385E55DE8911A95C77E6D455D4B659DBEED3B669F797B2FB01391E568AA9D2D8DF59EB0AAD8BAC3C1DAD3F656B61587ADA2463341E55C9FDBF66F9C51DF2237FDC14B44BA6766DD00A1D12C893346FA08B00C976C2DFAFFA17DFF8856363E6D72A6E49EC3B4796466547632B146BA1"/>
            <p:cNvSpPr/>
            <p:nvPr/>
          </p:nvSpPr>
          <p:spPr bwMode="auto">
            <a:xfrm>
              <a:off x="4298061" y="2234543"/>
              <a:ext cx="2705438" cy="2573699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</a:endParaRPr>
            </a:p>
          </p:txBody>
        </p:sp>
        <p:sp>
          <p:nvSpPr>
            <p:cNvPr id="61" name="Freeform 8" descr="e7d195523061f1c0e0c5a7d5dd649c4b371c4d7e930eb8e0E3385E55DE8911A95C77E6D455D4B659DBEED3B669F797B2FB01391E568AA9D2D8DF59EB0AAD8BAC3C1DAD3F656B61587ADA2463341E55C9FDBF66F9C51DF2237FDC14B44BA6766DD00A1D12C893346FA08B00C976C2DFAFFA17DFF8856363E6D72A6E49EC3B4796466547632B146BA1"/>
            <p:cNvSpPr/>
            <p:nvPr/>
          </p:nvSpPr>
          <p:spPr bwMode="auto">
            <a:xfrm>
              <a:off x="4994986" y="2219803"/>
              <a:ext cx="2641111" cy="2624234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flipH="1">
            <a:off x="220987" y="3222380"/>
            <a:ext cx="93336" cy="440375"/>
            <a:chOff x="686364" y="2813233"/>
            <a:chExt cx="109817" cy="518135"/>
          </a:xfrm>
        </p:grpSpPr>
        <p:sp>
          <p:nvSpPr>
            <p:cNvPr id="43" name="椭圆 42"/>
            <p:cNvSpPr/>
            <p:nvPr/>
          </p:nvSpPr>
          <p:spPr>
            <a:xfrm>
              <a:off x="714376" y="2968014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714376" y="3277576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714376" y="2813233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686364" y="3092671"/>
              <a:ext cx="109817" cy="109817"/>
            </a:xfrm>
            <a:prstGeom prst="ellipse">
              <a:avLst/>
            </a:prstGeom>
            <a:noFill/>
            <a:ln w="127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1504610" y="285750"/>
            <a:ext cx="381000" cy="214312"/>
            <a:chOff x="8414656" y="1162050"/>
            <a:chExt cx="381000" cy="214312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8414656" y="1162050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8414656" y="1266825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8414656" y="1376362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7895850" y="1365079"/>
            <a:ext cx="3751635" cy="1396256"/>
            <a:chOff x="7895850" y="1365079"/>
            <a:chExt cx="3751635" cy="1396256"/>
          </a:xfrm>
        </p:grpSpPr>
        <p:sp>
          <p:nvSpPr>
            <p:cNvPr id="35" name="文本框 34"/>
            <p:cNvSpPr txBox="1"/>
            <p:nvPr/>
          </p:nvSpPr>
          <p:spPr>
            <a:xfrm>
              <a:off x="7895850" y="1365079"/>
              <a:ext cx="3243197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46"/>
            <p:cNvSpPr txBox="1">
              <a:spLocks noChangeArrowheads="1"/>
            </p:cNvSpPr>
            <p:nvPr/>
          </p:nvSpPr>
          <p:spPr bwMode="auto">
            <a:xfrm>
              <a:off x="7895850" y="1893405"/>
              <a:ext cx="3751635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 Please replace the text content and change the relevant title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895850" y="4384504"/>
            <a:ext cx="3751635" cy="1396256"/>
            <a:chOff x="7895850" y="4384504"/>
            <a:chExt cx="3751635" cy="1396256"/>
          </a:xfrm>
        </p:grpSpPr>
        <p:sp>
          <p:nvSpPr>
            <p:cNvPr id="52" name="文本框 51"/>
            <p:cNvSpPr txBox="1"/>
            <p:nvPr/>
          </p:nvSpPr>
          <p:spPr>
            <a:xfrm>
              <a:off x="7895850" y="4384504"/>
              <a:ext cx="3243197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TextBox 46"/>
            <p:cNvSpPr txBox="1">
              <a:spLocks noChangeArrowheads="1"/>
            </p:cNvSpPr>
            <p:nvPr/>
          </p:nvSpPr>
          <p:spPr bwMode="auto">
            <a:xfrm>
              <a:off x="7895850" y="4912830"/>
              <a:ext cx="3751635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 Please replace the text content and change the relevant title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5377" y="4384504"/>
            <a:ext cx="3756728" cy="1396256"/>
            <a:chOff x="565377" y="4384504"/>
            <a:chExt cx="3756728" cy="1396256"/>
          </a:xfrm>
        </p:grpSpPr>
        <p:sp>
          <p:nvSpPr>
            <p:cNvPr id="54" name="文本框 53"/>
            <p:cNvSpPr txBox="1"/>
            <p:nvPr/>
          </p:nvSpPr>
          <p:spPr>
            <a:xfrm>
              <a:off x="1078908" y="4384504"/>
              <a:ext cx="3243197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46"/>
            <p:cNvSpPr txBox="1">
              <a:spLocks noChangeArrowheads="1"/>
            </p:cNvSpPr>
            <p:nvPr/>
          </p:nvSpPr>
          <p:spPr bwMode="auto">
            <a:xfrm>
              <a:off x="565377" y="4912830"/>
              <a:ext cx="3751635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Arial" panose="020B0604020202020204" pitchFamily="34" charset="0"/>
                </a:rPr>
                <a:t> Please replace the text content and change the relevant title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5377" y="1365079"/>
            <a:ext cx="3756728" cy="1396256"/>
            <a:chOff x="565377" y="1365079"/>
            <a:chExt cx="3756728" cy="1396256"/>
          </a:xfrm>
        </p:grpSpPr>
        <p:sp>
          <p:nvSpPr>
            <p:cNvPr id="56" name="文本框 55"/>
            <p:cNvSpPr txBox="1"/>
            <p:nvPr/>
          </p:nvSpPr>
          <p:spPr>
            <a:xfrm>
              <a:off x="1078908" y="1365079"/>
              <a:ext cx="3243197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TextBox 46"/>
            <p:cNvSpPr txBox="1">
              <a:spLocks noChangeArrowheads="1"/>
            </p:cNvSpPr>
            <p:nvPr/>
          </p:nvSpPr>
          <p:spPr bwMode="auto">
            <a:xfrm>
              <a:off x="565377" y="1893405"/>
              <a:ext cx="3751635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 Please replace the text content and change the relevant title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2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25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953662" y="-1468650"/>
            <a:ext cx="7965968" cy="6612150"/>
            <a:chOff x="467544" y="1223667"/>
            <a:chExt cx="3925420" cy="3333921"/>
          </a:xfrm>
          <a:solidFill>
            <a:schemeClr val="tx2">
              <a:lumMod val="50000"/>
            </a:schemeClr>
          </a:solidFill>
        </p:grpSpPr>
        <p:sp>
          <p:nvSpPr>
            <p:cNvPr id="8" name="939439.625287.753.55.1255">
              <a:hlinkClick r:id="" action="ppaction://macro?name=Slide1.939439.625287.753.55.1255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272812" y="4186264"/>
              <a:ext cx="62244" cy="39767"/>
            </a:xfrm>
            <a:custGeom>
              <a:avLst/>
              <a:gdLst>
                <a:gd name="T0" fmla="*/ 4 w 59"/>
                <a:gd name="T1" fmla="*/ 11 h 42"/>
                <a:gd name="T2" fmla="*/ 26 w 59"/>
                <a:gd name="T3" fmla="*/ 17 h 42"/>
                <a:gd name="T4" fmla="*/ 48 w 59"/>
                <a:gd name="T5" fmla="*/ 0 h 42"/>
                <a:gd name="T6" fmla="*/ 58 w 59"/>
                <a:gd name="T7" fmla="*/ 30 h 42"/>
                <a:gd name="T8" fmla="*/ 35 w 59"/>
                <a:gd name="T9" fmla="*/ 41 h 42"/>
                <a:gd name="T10" fmla="*/ 5 w 59"/>
                <a:gd name="T11" fmla="*/ 39 h 42"/>
                <a:gd name="T12" fmla="*/ 0 w 59"/>
                <a:gd name="T13" fmla="*/ 17 h 42"/>
                <a:gd name="T14" fmla="*/ 4 w 59"/>
                <a:gd name="T15" fmla="*/ 11 h 42"/>
                <a:gd name="T16" fmla="*/ 4 w 59"/>
                <a:gd name="T17" fmla="*/ 11 h 42"/>
                <a:gd name="T18" fmla="*/ 4 w 59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2">
                  <a:moveTo>
                    <a:pt x="4" y="11"/>
                  </a:moveTo>
                  <a:lnTo>
                    <a:pt x="26" y="17"/>
                  </a:lnTo>
                  <a:lnTo>
                    <a:pt x="48" y="0"/>
                  </a:lnTo>
                  <a:lnTo>
                    <a:pt x="58" y="30"/>
                  </a:lnTo>
                  <a:lnTo>
                    <a:pt x="35" y="41"/>
                  </a:lnTo>
                  <a:lnTo>
                    <a:pt x="5" y="39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b"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9" name="海南">
              <a:hlinkClick r:id="" action="ppaction://macro?name=Slide1.海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840130" y="4426923"/>
              <a:ext cx="195145" cy="130665"/>
            </a:xfrm>
            <a:custGeom>
              <a:avLst/>
              <a:gdLst>
                <a:gd name="T0" fmla="*/ 181 w 182"/>
                <a:gd name="T1" fmla="*/ 29 h 166"/>
                <a:gd name="T2" fmla="*/ 148 w 182"/>
                <a:gd name="T3" fmla="*/ 86 h 166"/>
                <a:gd name="T4" fmla="*/ 148 w 182"/>
                <a:gd name="T5" fmla="*/ 112 h 166"/>
                <a:gd name="T6" fmla="*/ 83 w 182"/>
                <a:gd name="T7" fmla="*/ 165 h 166"/>
                <a:gd name="T8" fmla="*/ 14 w 182"/>
                <a:gd name="T9" fmla="*/ 142 h 166"/>
                <a:gd name="T10" fmla="*/ 0 w 182"/>
                <a:gd name="T11" fmla="*/ 93 h 166"/>
                <a:gd name="T12" fmla="*/ 4 w 182"/>
                <a:gd name="T13" fmla="*/ 72 h 166"/>
                <a:gd name="T14" fmla="*/ 41 w 182"/>
                <a:gd name="T15" fmla="*/ 34 h 166"/>
                <a:gd name="T16" fmla="*/ 54 w 182"/>
                <a:gd name="T17" fmla="*/ 24 h 166"/>
                <a:gd name="T18" fmla="*/ 114 w 182"/>
                <a:gd name="T19" fmla="*/ 12 h 166"/>
                <a:gd name="T20" fmla="*/ 142 w 182"/>
                <a:gd name="T21" fmla="*/ 10 h 166"/>
                <a:gd name="T22" fmla="*/ 152 w 182"/>
                <a:gd name="T23" fmla="*/ 0 h 166"/>
                <a:gd name="T24" fmla="*/ 171 w 182"/>
                <a:gd name="T25" fmla="*/ 5 h 166"/>
                <a:gd name="T26" fmla="*/ 181 w 182"/>
                <a:gd name="T27" fmla="*/ 29 h 166"/>
                <a:gd name="T28" fmla="*/ 181 w 182"/>
                <a:gd name="T29" fmla="*/ 29 h 166"/>
                <a:gd name="T30" fmla="*/ 181 w 182"/>
                <a:gd name="T31" fmla="*/ 2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166">
                  <a:moveTo>
                    <a:pt x="181" y="29"/>
                  </a:moveTo>
                  <a:lnTo>
                    <a:pt x="148" y="86"/>
                  </a:lnTo>
                  <a:lnTo>
                    <a:pt x="148" y="112"/>
                  </a:lnTo>
                  <a:lnTo>
                    <a:pt x="83" y="165"/>
                  </a:lnTo>
                  <a:lnTo>
                    <a:pt x="14" y="142"/>
                  </a:lnTo>
                  <a:lnTo>
                    <a:pt x="0" y="93"/>
                  </a:lnTo>
                  <a:lnTo>
                    <a:pt x="4" y="72"/>
                  </a:lnTo>
                  <a:lnTo>
                    <a:pt x="41" y="34"/>
                  </a:lnTo>
                  <a:lnTo>
                    <a:pt x="54" y="24"/>
                  </a:lnTo>
                  <a:lnTo>
                    <a:pt x="114" y="12"/>
                  </a:lnTo>
                  <a:lnTo>
                    <a:pt x="142" y="10"/>
                  </a:lnTo>
                  <a:lnTo>
                    <a:pt x="152" y="0"/>
                  </a:lnTo>
                  <a:lnTo>
                    <a:pt x="171" y="5"/>
                  </a:lnTo>
                  <a:lnTo>
                    <a:pt x="181" y="29"/>
                  </a:lnTo>
                  <a:lnTo>
                    <a:pt x="181" y="29"/>
                  </a:lnTo>
                  <a:lnTo>
                    <a:pt x="181" y="2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0" name="上海">
              <a:hlinkClick r:id="" action="ppaction://macro?name=Slide1.上海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763947" y="3280955"/>
              <a:ext cx="62244" cy="79534"/>
            </a:xfrm>
            <a:custGeom>
              <a:avLst/>
              <a:gdLst>
                <a:gd name="T0" fmla="*/ 25 w 62"/>
                <a:gd name="T1" fmla="*/ 64 h 65"/>
                <a:gd name="T2" fmla="*/ 0 w 62"/>
                <a:gd name="T3" fmla="*/ 42 h 65"/>
                <a:gd name="T4" fmla="*/ 11 w 62"/>
                <a:gd name="T5" fmla="*/ 27 h 65"/>
                <a:gd name="T6" fmla="*/ 21 w 62"/>
                <a:gd name="T7" fmla="*/ 0 h 65"/>
                <a:gd name="T8" fmla="*/ 49 w 62"/>
                <a:gd name="T9" fmla="*/ 11 h 65"/>
                <a:gd name="T10" fmla="*/ 61 w 62"/>
                <a:gd name="T11" fmla="*/ 29 h 65"/>
                <a:gd name="T12" fmla="*/ 52 w 62"/>
                <a:gd name="T13" fmla="*/ 43 h 65"/>
                <a:gd name="T14" fmla="*/ 25 w 62"/>
                <a:gd name="T15" fmla="*/ 64 h 65"/>
                <a:gd name="T16" fmla="*/ 25 w 62"/>
                <a:gd name="T1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5">
                  <a:moveTo>
                    <a:pt x="25" y="64"/>
                  </a:moveTo>
                  <a:lnTo>
                    <a:pt x="0" y="42"/>
                  </a:lnTo>
                  <a:lnTo>
                    <a:pt x="11" y="27"/>
                  </a:lnTo>
                  <a:lnTo>
                    <a:pt x="21" y="0"/>
                  </a:lnTo>
                  <a:lnTo>
                    <a:pt x="49" y="11"/>
                  </a:lnTo>
                  <a:lnTo>
                    <a:pt x="61" y="29"/>
                  </a:lnTo>
                  <a:lnTo>
                    <a:pt x="52" y="43"/>
                  </a:lnTo>
                  <a:lnTo>
                    <a:pt x="25" y="64"/>
                  </a:lnTo>
                  <a:lnTo>
                    <a:pt x="25" y="6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1" name="河南">
              <a:hlinkClick r:id="" action="ppaction://macro?name=Slide1.河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947179" y="2907515"/>
              <a:ext cx="460945" cy="441229"/>
            </a:xfrm>
            <a:custGeom>
              <a:avLst/>
              <a:gdLst>
                <a:gd name="T0" fmla="*/ 50 w 426"/>
                <a:gd name="T1" fmla="*/ 268 h 385"/>
                <a:gd name="T2" fmla="*/ 111 w 426"/>
                <a:gd name="T3" fmla="*/ 322 h 385"/>
                <a:gd name="T4" fmla="*/ 162 w 426"/>
                <a:gd name="T5" fmla="*/ 333 h 385"/>
                <a:gd name="T6" fmla="*/ 208 w 426"/>
                <a:gd name="T7" fmla="*/ 326 h 385"/>
                <a:gd name="T8" fmla="*/ 222 w 426"/>
                <a:gd name="T9" fmla="*/ 333 h 385"/>
                <a:gd name="T10" fmla="*/ 238 w 426"/>
                <a:gd name="T11" fmla="*/ 323 h 385"/>
                <a:gd name="T12" fmla="*/ 249 w 426"/>
                <a:gd name="T13" fmla="*/ 335 h 385"/>
                <a:gd name="T14" fmla="*/ 256 w 426"/>
                <a:gd name="T15" fmla="*/ 354 h 385"/>
                <a:gd name="T16" fmla="*/ 278 w 426"/>
                <a:gd name="T17" fmla="*/ 366 h 385"/>
                <a:gd name="T18" fmla="*/ 307 w 426"/>
                <a:gd name="T19" fmla="*/ 366 h 385"/>
                <a:gd name="T20" fmla="*/ 329 w 426"/>
                <a:gd name="T21" fmla="*/ 384 h 385"/>
                <a:gd name="T22" fmla="*/ 349 w 426"/>
                <a:gd name="T23" fmla="*/ 375 h 385"/>
                <a:gd name="T24" fmla="*/ 364 w 426"/>
                <a:gd name="T25" fmla="*/ 384 h 385"/>
                <a:gd name="T26" fmla="*/ 377 w 426"/>
                <a:gd name="T27" fmla="*/ 359 h 385"/>
                <a:gd name="T28" fmla="*/ 396 w 426"/>
                <a:gd name="T29" fmla="*/ 350 h 385"/>
                <a:gd name="T30" fmla="*/ 399 w 426"/>
                <a:gd name="T31" fmla="*/ 329 h 385"/>
                <a:gd name="T32" fmla="*/ 393 w 426"/>
                <a:gd name="T33" fmla="*/ 292 h 385"/>
                <a:gd name="T34" fmla="*/ 389 w 426"/>
                <a:gd name="T35" fmla="*/ 288 h 385"/>
                <a:gd name="T36" fmla="*/ 370 w 426"/>
                <a:gd name="T37" fmla="*/ 307 h 385"/>
                <a:gd name="T38" fmla="*/ 342 w 426"/>
                <a:gd name="T39" fmla="*/ 285 h 385"/>
                <a:gd name="T40" fmla="*/ 321 w 426"/>
                <a:gd name="T41" fmla="*/ 259 h 385"/>
                <a:gd name="T42" fmla="*/ 342 w 426"/>
                <a:gd name="T43" fmla="*/ 244 h 385"/>
                <a:gd name="T44" fmla="*/ 348 w 426"/>
                <a:gd name="T45" fmla="*/ 219 h 385"/>
                <a:gd name="T46" fmla="*/ 360 w 426"/>
                <a:gd name="T47" fmla="*/ 209 h 385"/>
                <a:gd name="T48" fmla="*/ 358 w 426"/>
                <a:gd name="T49" fmla="*/ 174 h 385"/>
                <a:gd name="T50" fmla="*/ 367 w 426"/>
                <a:gd name="T51" fmla="*/ 168 h 385"/>
                <a:gd name="T52" fmla="*/ 384 w 426"/>
                <a:gd name="T53" fmla="*/ 178 h 385"/>
                <a:gd name="T54" fmla="*/ 396 w 426"/>
                <a:gd name="T55" fmla="*/ 192 h 385"/>
                <a:gd name="T56" fmla="*/ 417 w 426"/>
                <a:gd name="T57" fmla="*/ 178 h 385"/>
                <a:gd name="T58" fmla="*/ 425 w 426"/>
                <a:gd name="T59" fmla="*/ 169 h 385"/>
                <a:gd name="T60" fmla="*/ 421 w 426"/>
                <a:gd name="T61" fmla="*/ 152 h 385"/>
                <a:gd name="T62" fmla="*/ 396 w 426"/>
                <a:gd name="T63" fmla="*/ 137 h 385"/>
                <a:gd name="T64" fmla="*/ 391 w 426"/>
                <a:gd name="T65" fmla="*/ 120 h 385"/>
                <a:gd name="T66" fmla="*/ 344 w 426"/>
                <a:gd name="T67" fmla="*/ 126 h 385"/>
                <a:gd name="T68" fmla="*/ 315 w 426"/>
                <a:gd name="T69" fmla="*/ 101 h 385"/>
                <a:gd name="T70" fmla="*/ 302 w 426"/>
                <a:gd name="T71" fmla="*/ 96 h 385"/>
                <a:gd name="T72" fmla="*/ 302 w 426"/>
                <a:gd name="T73" fmla="*/ 80 h 385"/>
                <a:gd name="T74" fmla="*/ 366 w 426"/>
                <a:gd name="T75" fmla="*/ 7 h 385"/>
                <a:gd name="T76" fmla="*/ 342 w 426"/>
                <a:gd name="T77" fmla="*/ 13 h 385"/>
                <a:gd name="T78" fmla="*/ 328 w 426"/>
                <a:gd name="T79" fmla="*/ 24 h 385"/>
                <a:gd name="T80" fmla="*/ 321 w 426"/>
                <a:gd name="T81" fmla="*/ 15 h 385"/>
                <a:gd name="T82" fmla="*/ 321 w 426"/>
                <a:gd name="T83" fmla="*/ 4 h 385"/>
                <a:gd name="T84" fmla="*/ 310 w 426"/>
                <a:gd name="T85" fmla="*/ 0 h 385"/>
                <a:gd name="T86" fmla="*/ 281 w 426"/>
                <a:gd name="T87" fmla="*/ 12 h 385"/>
                <a:gd name="T88" fmla="*/ 208 w 426"/>
                <a:gd name="T89" fmla="*/ 2 h 385"/>
                <a:gd name="T90" fmla="*/ 203 w 426"/>
                <a:gd name="T91" fmla="*/ 63 h 385"/>
                <a:gd name="T92" fmla="*/ 168 w 426"/>
                <a:gd name="T93" fmla="*/ 91 h 385"/>
                <a:gd name="T94" fmla="*/ 120 w 426"/>
                <a:gd name="T95" fmla="*/ 101 h 385"/>
                <a:gd name="T96" fmla="*/ 54 w 426"/>
                <a:gd name="T97" fmla="*/ 147 h 385"/>
                <a:gd name="T98" fmla="*/ 0 w 426"/>
                <a:gd name="T99" fmla="*/ 161 h 385"/>
                <a:gd name="T100" fmla="*/ 0 w 426"/>
                <a:gd name="T101" fmla="*/ 171 h 385"/>
                <a:gd name="T102" fmla="*/ 50 w 426"/>
                <a:gd name="T103" fmla="*/ 246 h 385"/>
                <a:gd name="T104" fmla="*/ 50 w 426"/>
                <a:gd name="T105" fmla="*/ 268 h 385"/>
                <a:gd name="T106" fmla="*/ 50 w 426"/>
                <a:gd name="T107" fmla="*/ 26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6" h="385">
                  <a:moveTo>
                    <a:pt x="50" y="268"/>
                  </a:moveTo>
                  <a:lnTo>
                    <a:pt x="111" y="322"/>
                  </a:lnTo>
                  <a:lnTo>
                    <a:pt x="162" y="333"/>
                  </a:lnTo>
                  <a:lnTo>
                    <a:pt x="208" y="326"/>
                  </a:lnTo>
                  <a:lnTo>
                    <a:pt x="222" y="333"/>
                  </a:lnTo>
                  <a:lnTo>
                    <a:pt x="238" y="323"/>
                  </a:lnTo>
                  <a:lnTo>
                    <a:pt x="249" y="335"/>
                  </a:lnTo>
                  <a:lnTo>
                    <a:pt x="256" y="354"/>
                  </a:lnTo>
                  <a:lnTo>
                    <a:pt x="278" y="366"/>
                  </a:lnTo>
                  <a:lnTo>
                    <a:pt x="307" y="366"/>
                  </a:lnTo>
                  <a:lnTo>
                    <a:pt x="329" y="384"/>
                  </a:lnTo>
                  <a:lnTo>
                    <a:pt x="349" y="375"/>
                  </a:lnTo>
                  <a:lnTo>
                    <a:pt x="364" y="384"/>
                  </a:lnTo>
                  <a:lnTo>
                    <a:pt x="377" y="359"/>
                  </a:lnTo>
                  <a:lnTo>
                    <a:pt x="396" y="350"/>
                  </a:lnTo>
                  <a:lnTo>
                    <a:pt x="399" y="329"/>
                  </a:lnTo>
                  <a:lnTo>
                    <a:pt x="393" y="292"/>
                  </a:lnTo>
                  <a:lnTo>
                    <a:pt x="389" y="288"/>
                  </a:lnTo>
                  <a:lnTo>
                    <a:pt x="370" y="307"/>
                  </a:lnTo>
                  <a:lnTo>
                    <a:pt x="342" y="285"/>
                  </a:lnTo>
                  <a:lnTo>
                    <a:pt x="321" y="259"/>
                  </a:lnTo>
                  <a:lnTo>
                    <a:pt x="342" y="244"/>
                  </a:lnTo>
                  <a:lnTo>
                    <a:pt x="348" y="219"/>
                  </a:lnTo>
                  <a:lnTo>
                    <a:pt x="360" y="209"/>
                  </a:lnTo>
                  <a:lnTo>
                    <a:pt x="358" y="174"/>
                  </a:lnTo>
                  <a:lnTo>
                    <a:pt x="367" y="168"/>
                  </a:lnTo>
                  <a:lnTo>
                    <a:pt x="384" y="178"/>
                  </a:lnTo>
                  <a:lnTo>
                    <a:pt x="396" y="192"/>
                  </a:lnTo>
                  <a:lnTo>
                    <a:pt x="417" y="178"/>
                  </a:lnTo>
                  <a:lnTo>
                    <a:pt x="425" y="169"/>
                  </a:lnTo>
                  <a:lnTo>
                    <a:pt x="421" y="152"/>
                  </a:lnTo>
                  <a:lnTo>
                    <a:pt x="396" y="137"/>
                  </a:lnTo>
                  <a:lnTo>
                    <a:pt x="391" y="120"/>
                  </a:lnTo>
                  <a:lnTo>
                    <a:pt x="344" y="126"/>
                  </a:lnTo>
                  <a:lnTo>
                    <a:pt x="315" y="101"/>
                  </a:lnTo>
                  <a:lnTo>
                    <a:pt x="302" y="96"/>
                  </a:lnTo>
                  <a:lnTo>
                    <a:pt x="302" y="80"/>
                  </a:lnTo>
                  <a:lnTo>
                    <a:pt x="366" y="7"/>
                  </a:lnTo>
                  <a:lnTo>
                    <a:pt x="342" y="13"/>
                  </a:lnTo>
                  <a:lnTo>
                    <a:pt x="328" y="24"/>
                  </a:lnTo>
                  <a:lnTo>
                    <a:pt x="321" y="15"/>
                  </a:lnTo>
                  <a:lnTo>
                    <a:pt x="321" y="4"/>
                  </a:lnTo>
                  <a:lnTo>
                    <a:pt x="310" y="0"/>
                  </a:lnTo>
                  <a:lnTo>
                    <a:pt x="281" y="12"/>
                  </a:lnTo>
                  <a:lnTo>
                    <a:pt x="208" y="2"/>
                  </a:lnTo>
                  <a:lnTo>
                    <a:pt x="203" y="63"/>
                  </a:lnTo>
                  <a:lnTo>
                    <a:pt x="168" y="91"/>
                  </a:lnTo>
                  <a:lnTo>
                    <a:pt x="120" y="101"/>
                  </a:lnTo>
                  <a:lnTo>
                    <a:pt x="54" y="147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50" y="246"/>
                  </a:lnTo>
                  <a:lnTo>
                    <a:pt x="50" y="268"/>
                  </a:lnTo>
                  <a:lnTo>
                    <a:pt x="50" y="26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2" name="台湾">
              <a:hlinkClick r:id="" action="ppaction://macro?name=Slide1.台湾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762328" y="3862451"/>
              <a:ext cx="105984" cy="329501"/>
            </a:xfrm>
            <a:custGeom>
              <a:avLst/>
              <a:gdLst>
                <a:gd name="T0" fmla="*/ 26 w 106"/>
                <a:gd name="T1" fmla="*/ 37 h 289"/>
                <a:gd name="T2" fmla="*/ 29 w 106"/>
                <a:gd name="T3" fmla="*/ 34 h 289"/>
                <a:gd name="T4" fmla="*/ 38 w 106"/>
                <a:gd name="T5" fmla="*/ 17 h 289"/>
                <a:gd name="T6" fmla="*/ 61 w 106"/>
                <a:gd name="T7" fmla="*/ 1 h 289"/>
                <a:gd name="T8" fmla="*/ 67 w 106"/>
                <a:gd name="T9" fmla="*/ 1 h 289"/>
                <a:gd name="T10" fmla="*/ 82 w 106"/>
                <a:gd name="T11" fmla="*/ 5 h 289"/>
                <a:gd name="T12" fmla="*/ 87 w 106"/>
                <a:gd name="T13" fmla="*/ 10 h 289"/>
                <a:gd name="T14" fmla="*/ 97 w 106"/>
                <a:gd name="T15" fmla="*/ 17 h 289"/>
                <a:gd name="T16" fmla="*/ 100 w 106"/>
                <a:gd name="T17" fmla="*/ 29 h 289"/>
                <a:gd name="T18" fmla="*/ 91 w 106"/>
                <a:gd name="T19" fmla="*/ 39 h 289"/>
                <a:gd name="T20" fmla="*/ 91 w 106"/>
                <a:gd name="T21" fmla="*/ 54 h 289"/>
                <a:gd name="T22" fmla="*/ 101 w 106"/>
                <a:gd name="T23" fmla="*/ 73 h 289"/>
                <a:gd name="T24" fmla="*/ 91 w 106"/>
                <a:gd name="T25" fmla="*/ 95 h 289"/>
                <a:gd name="T26" fmla="*/ 96 w 106"/>
                <a:gd name="T27" fmla="*/ 109 h 289"/>
                <a:gd name="T28" fmla="*/ 96 w 106"/>
                <a:gd name="T29" fmla="*/ 118 h 289"/>
                <a:gd name="T30" fmla="*/ 100 w 106"/>
                <a:gd name="T31" fmla="*/ 141 h 289"/>
                <a:gd name="T32" fmla="*/ 104 w 106"/>
                <a:gd name="T33" fmla="*/ 161 h 289"/>
                <a:gd name="T34" fmla="*/ 103 w 106"/>
                <a:gd name="T35" fmla="*/ 178 h 289"/>
                <a:gd name="T36" fmla="*/ 100 w 106"/>
                <a:gd name="T37" fmla="*/ 185 h 289"/>
                <a:gd name="T38" fmla="*/ 97 w 106"/>
                <a:gd name="T39" fmla="*/ 192 h 289"/>
                <a:gd name="T40" fmla="*/ 96 w 106"/>
                <a:gd name="T41" fmla="*/ 196 h 289"/>
                <a:gd name="T42" fmla="*/ 95 w 106"/>
                <a:gd name="T43" fmla="*/ 210 h 289"/>
                <a:gd name="T44" fmla="*/ 90 w 106"/>
                <a:gd name="T45" fmla="*/ 215 h 289"/>
                <a:gd name="T46" fmla="*/ 85 w 106"/>
                <a:gd name="T47" fmla="*/ 227 h 289"/>
                <a:gd name="T48" fmla="*/ 81 w 106"/>
                <a:gd name="T49" fmla="*/ 229 h 289"/>
                <a:gd name="T50" fmla="*/ 78 w 106"/>
                <a:gd name="T51" fmla="*/ 232 h 289"/>
                <a:gd name="T52" fmla="*/ 76 w 106"/>
                <a:gd name="T53" fmla="*/ 253 h 289"/>
                <a:gd name="T54" fmla="*/ 70 w 106"/>
                <a:gd name="T55" fmla="*/ 263 h 289"/>
                <a:gd name="T56" fmla="*/ 73 w 106"/>
                <a:gd name="T57" fmla="*/ 280 h 289"/>
                <a:gd name="T58" fmla="*/ 76 w 106"/>
                <a:gd name="T59" fmla="*/ 284 h 289"/>
                <a:gd name="T60" fmla="*/ 72 w 106"/>
                <a:gd name="T61" fmla="*/ 283 h 289"/>
                <a:gd name="T62" fmla="*/ 65 w 106"/>
                <a:gd name="T63" fmla="*/ 281 h 289"/>
                <a:gd name="T64" fmla="*/ 63 w 106"/>
                <a:gd name="T65" fmla="*/ 285 h 289"/>
                <a:gd name="T66" fmla="*/ 62 w 106"/>
                <a:gd name="T67" fmla="*/ 286 h 289"/>
                <a:gd name="T68" fmla="*/ 57 w 106"/>
                <a:gd name="T69" fmla="*/ 287 h 289"/>
                <a:gd name="T70" fmla="*/ 57 w 106"/>
                <a:gd name="T71" fmla="*/ 281 h 289"/>
                <a:gd name="T72" fmla="*/ 52 w 106"/>
                <a:gd name="T73" fmla="*/ 274 h 289"/>
                <a:gd name="T74" fmla="*/ 51 w 106"/>
                <a:gd name="T75" fmla="*/ 262 h 289"/>
                <a:gd name="T76" fmla="*/ 40 w 106"/>
                <a:gd name="T77" fmla="*/ 256 h 289"/>
                <a:gd name="T78" fmla="*/ 33 w 106"/>
                <a:gd name="T79" fmla="*/ 251 h 289"/>
                <a:gd name="T80" fmla="*/ 28 w 106"/>
                <a:gd name="T81" fmla="*/ 240 h 289"/>
                <a:gd name="T82" fmla="*/ 25 w 106"/>
                <a:gd name="T83" fmla="*/ 234 h 289"/>
                <a:gd name="T84" fmla="*/ 19 w 106"/>
                <a:gd name="T85" fmla="*/ 229 h 289"/>
                <a:gd name="T86" fmla="*/ 13 w 106"/>
                <a:gd name="T87" fmla="*/ 213 h 289"/>
                <a:gd name="T88" fmla="*/ 6 w 106"/>
                <a:gd name="T89" fmla="*/ 203 h 289"/>
                <a:gd name="T90" fmla="*/ 7 w 106"/>
                <a:gd name="T91" fmla="*/ 185 h 289"/>
                <a:gd name="T92" fmla="*/ 9 w 106"/>
                <a:gd name="T93" fmla="*/ 182 h 289"/>
                <a:gd name="T94" fmla="*/ 5 w 106"/>
                <a:gd name="T95" fmla="*/ 173 h 289"/>
                <a:gd name="T96" fmla="*/ 1 w 106"/>
                <a:gd name="T97" fmla="*/ 166 h 289"/>
                <a:gd name="T98" fmla="*/ 0 w 106"/>
                <a:gd name="T99" fmla="*/ 157 h 289"/>
                <a:gd name="T100" fmla="*/ 4 w 106"/>
                <a:gd name="T101" fmla="*/ 154 h 289"/>
                <a:gd name="T102" fmla="*/ 4 w 106"/>
                <a:gd name="T103" fmla="*/ 153 h 289"/>
                <a:gd name="T104" fmla="*/ 6 w 106"/>
                <a:gd name="T105" fmla="*/ 141 h 289"/>
                <a:gd name="T106" fmla="*/ 5 w 106"/>
                <a:gd name="T107" fmla="*/ 137 h 289"/>
                <a:gd name="T108" fmla="*/ 5 w 106"/>
                <a:gd name="T109" fmla="*/ 133 h 289"/>
                <a:gd name="T110" fmla="*/ 5 w 106"/>
                <a:gd name="T111" fmla="*/ 100 h 289"/>
                <a:gd name="T112" fmla="*/ 6 w 106"/>
                <a:gd name="T113" fmla="*/ 95 h 289"/>
                <a:gd name="T114" fmla="*/ 9 w 106"/>
                <a:gd name="T115" fmla="*/ 92 h 289"/>
                <a:gd name="T116" fmla="*/ 14 w 106"/>
                <a:gd name="T117" fmla="*/ 75 h 289"/>
                <a:gd name="T118" fmla="*/ 24 w 106"/>
                <a:gd name="T119" fmla="*/ 49 h 289"/>
                <a:gd name="T120" fmla="*/ 24 w 106"/>
                <a:gd name="T121" fmla="*/ 41 h 289"/>
                <a:gd name="T122" fmla="*/ 23 w 106"/>
                <a:gd name="T123" fmla="*/ 4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289">
                  <a:moveTo>
                    <a:pt x="23" y="40"/>
                  </a:move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90" y="10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0" y="17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50"/>
                  </a:lnTo>
                  <a:lnTo>
                    <a:pt x="91" y="52"/>
                  </a:lnTo>
                  <a:lnTo>
                    <a:pt x="91" y="54"/>
                  </a:lnTo>
                  <a:lnTo>
                    <a:pt x="93" y="54"/>
                  </a:lnTo>
                  <a:lnTo>
                    <a:pt x="93" y="56"/>
                  </a:lnTo>
                  <a:lnTo>
                    <a:pt x="93" y="58"/>
                  </a:lnTo>
                  <a:lnTo>
                    <a:pt x="93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3" y="73"/>
                  </a:lnTo>
                  <a:lnTo>
                    <a:pt x="101" y="75"/>
                  </a:lnTo>
                  <a:lnTo>
                    <a:pt x="100" y="75"/>
                  </a:lnTo>
                  <a:lnTo>
                    <a:pt x="98" y="77"/>
                  </a:lnTo>
                  <a:lnTo>
                    <a:pt x="98" y="77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2" y="85"/>
                  </a:lnTo>
                  <a:lnTo>
                    <a:pt x="92" y="85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5" y="100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8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96" y="131"/>
                  </a:lnTo>
                  <a:lnTo>
                    <a:pt x="97" y="131"/>
                  </a:lnTo>
                  <a:lnTo>
                    <a:pt x="97" y="133"/>
                  </a:lnTo>
                  <a:lnTo>
                    <a:pt x="97" y="135"/>
                  </a:lnTo>
                  <a:lnTo>
                    <a:pt x="97" y="137"/>
                  </a:lnTo>
                  <a:lnTo>
                    <a:pt x="100" y="137"/>
                  </a:lnTo>
                  <a:lnTo>
                    <a:pt x="100" y="139"/>
                  </a:lnTo>
                  <a:lnTo>
                    <a:pt x="100" y="139"/>
                  </a:lnTo>
                  <a:lnTo>
                    <a:pt x="100" y="141"/>
                  </a:lnTo>
                  <a:lnTo>
                    <a:pt x="102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2" y="150"/>
                  </a:lnTo>
                  <a:lnTo>
                    <a:pt x="102" y="150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02" y="157"/>
                  </a:lnTo>
                  <a:lnTo>
                    <a:pt x="104" y="157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104" y="169"/>
                  </a:lnTo>
                  <a:lnTo>
                    <a:pt x="104" y="169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5" y="207"/>
                  </a:lnTo>
                  <a:lnTo>
                    <a:pt x="95" y="207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7"/>
                  </a:lnTo>
                  <a:lnTo>
                    <a:pt x="78" y="249"/>
                  </a:lnTo>
                  <a:lnTo>
                    <a:pt x="78" y="249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70"/>
                  </a:lnTo>
                  <a:lnTo>
                    <a:pt x="70" y="270"/>
                  </a:lnTo>
                  <a:lnTo>
                    <a:pt x="70" y="271"/>
                  </a:lnTo>
                  <a:lnTo>
                    <a:pt x="71" y="271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5"/>
                  </a:lnTo>
                  <a:lnTo>
                    <a:pt x="72" y="275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3" y="277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30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5" y="221"/>
                  </a:lnTo>
                  <a:lnTo>
                    <a:pt x="15" y="219"/>
                  </a:lnTo>
                  <a:lnTo>
                    <a:pt x="15" y="219"/>
                  </a:lnTo>
                  <a:lnTo>
                    <a:pt x="15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3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09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8" y="207"/>
                  </a:lnTo>
                  <a:lnTo>
                    <a:pt x="8" y="205"/>
                  </a:lnTo>
                  <a:lnTo>
                    <a:pt x="6" y="205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6" y="201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8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1" y="169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1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7" y="130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6" y="121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5" y="73"/>
                  </a:lnTo>
                  <a:lnTo>
                    <a:pt x="15" y="72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0" y="59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3" name="广东">
              <a:hlinkClick r:id="" action="ppaction://macro?name=Slide1.广东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927957" y="3911326"/>
              <a:ext cx="595528" cy="520764"/>
            </a:xfrm>
            <a:custGeom>
              <a:avLst/>
              <a:gdLst>
                <a:gd name="T0" fmla="*/ 161 w 548"/>
                <a:gd name="T1" fmla="*/ 65 h 455"/>
                <a:gd name="T2" fmla="*/ 168 w 548"/>
                <a:gd name="T3" fmla="*/ 36 h 455"/>
                <a:gd name="T4" fmla="*/ 219 w 548"/>
                <a:gd name="T5" fmla="*/ 52 h 455"/>
                <a:gd name="T6" fmla="*/ 216 w 548"/>
                <a:gd name="T7" fmla="*/ 28 h 455"/>
                <a:gd name="T8" fmla="*/ 238 w 548"/>
                <a:gd name="T9" fmla="*/ 2 h 455"/>
                <a:gd name="T10" fmla="*/ 294 w 548"/>
                <a:gd name="T11" fmla="*/ 0 h 455"/>
                <a:gd name="T12" fmla="*/ 344 w 548"/>
                <a:gd name="T13" fmla="*/ 4 h 455"/>
                <a:gd name="T14" fmla="*/ 340 w 548"/>
                <a:gd name="T15" fmla="*/ 32 h 455"/>
                <a:gd name="T16" fmla="*/ 322 w 548"/>
                <a:gd name="T17" fmla="*/ 67 h 455"/>
                <a:gd name="T18" fmla="*/ 406 w 548"/>
                <a:gd name="T19" fmla="*/ 45 h 455"/>
                <a:gd name="T20" fmla="*/ 440 w 548"/>
                <a:gd name="T21" fmla="*/ 52 h 455"/>
                <a:gd name="T22" fmla="*/ 435 w 548"/>
                <a:gd name="T23" fmla="*/ 26 h 455"/>
                <a:gd name="T24" fmla="*/ 492 w 548"/>
                <a:gd name="T25" fmla="*/ 43 h 455"/>
                <a:gd name="T26" fmla="*/ 525 w 548"/>
                <a:gd name="T27" fmla="*/ 67 h 455"/>
                <a:gd name="T28" fmla="*/ 532 w 548"/>
                <a:gd name="T29" fmla="*/ 127 h 455"/>
                <a:gd name="T30" fmla="*/ 507 w 548"/>
                <a:gd name="T31" fmla="*/ 154 h 455"/>
                <a:gd name="T32" fmla="*/ 460 w 548"/>
                <a:gd name="T33" fmla="*/ 195 h 455"/>
                <a:gd name="T34" fmla="*/ 436 w 548"/>
                <a:gd name="T35" fmla="*/ 203 h 455"/>
                <a:gd name="T36" fmla="*/ 426 w 548"/>
                <a:gd name="T37" fmla="*/ 207 h 455"/>
                <a:gd name="T38" fmla="*/ 386 w 548"/>
                <a:gd name="T39" fmla="*/ 221 h 455"/>
                <a:gd name="T40" fmla="*/ 358 w 548"/>
                <a:gd name="T41" fmla="*/ 224 h 455"/>
                <a:gd name="T42" fmla="*/ 283 w 548"/>
                <a:gd name="T43" fmla="*/ 214 h 455"/>
                <a:gd name="T44" fmla="*/ 293 w 548"/>
                <a:gd name="T45" fmla="*/ 267 h 455"/>
                <a:gd name="T46" fmla="*/ 246 w 548"/>
                <a:gd name="T47" fmla="*/ 302 h 455"/>
                <a:gd name="T48" fmla="*/ 198 w 548"/>
                <a:gd name="T49" fmla="*/ 316 h 455"/>
                <a:gd name="T50" fmla="*/ 142 w 548"/>
                <a:gd name="T51" fmla="*/ 338 h 455"/>
                <a:gd name="T52" fmla="*/ 54 w 548"/>
                <a:gd name="T53" fmla="*/ 380 h 455"/>
                <a:gd name="T54" fmla="*/ 67 w 548"/>
                <a:gd name="T55" fmla="*/ 438 h 455"/>
                <a:gd name="T56" fmla="*/ 26 w 548"/>
                <a:gd name="T57" fmla="*/ 453 h 455"/>
                <a:gd name="T58" fmla="*/ 5 w 548"/>
                <a:gd name="T59" fmla="*/ 372 h 455"/>
                <a:gd name="T60" fmla="*/ 24 w 548"/>
                <a:gd name="T61" fmla="*/ 325 h 455"/>
                <a:gd name="T62" fmla="*/ 46 w 548"/>
                <a:gd name="T63" fmla="*/ 303 h 455"/>
                <a:gd name="T64" fmla="*/ 74 w 548"/>
                <a:gd name="T65" fmla="*/ 265 h 455"/>
                <a:gd name="T66" fmla="*/ 115 w 548"/>
                <a:gd name="T67" fmla="*/ 187 h 455"/>
                <a:gd name="T68" fmla="*/ 146 w 548"/>
                <a:gd name="T69" fmla="*/ 128 h 455"/>
                <a:gd name="T70" fmla="*/ 146 w 548"/>
                <a:gd name="T71" fmla="*/ 7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8" h="455">
                  <a:moveTo>
                    <a:pt x="146" y="77"/>
                  </a:moveTo>
                  <a:lnTo>
                    <a:pt x="161" y="65"/>
                  </a:lnTo>
                  <a:lnTo>
                    <a:pt x="161" y="43"/>
                  </a:lnTo>
                  <a:lnTo>
                    <a:pt x="168" y="36"/>
                  </a:lnTo>
                  <a:lnTo>
                    <a:pt x="187" y="38"/>
                  </a:lnTo>
                  <a:lnTo>
                    <a:pt x="219" y="52"/>
                  </a:lnTo>
                  <a:lnTo>
                    <a:pt x="224" y="41"/>
                  </a:lnTo>
                  <a:lnTo>
                    <a:pt x="216" y="28"/>
                  </a:lnTo>
                  <a:lnTo>
                    <a:pt x="219" y="19"/>
                  </a:lnTo>
                  <a:lnTo>
                    <a:pt x="238" y="2"/>
                  </a:lnTo>
                  <a:lnTo>
                    <a:pt x="274" y="12"/>
                  </a:lnTo>
                  <a:lnTo>
                    <a:pt x="294" y="0"/>
                  </a:lnTo>
                  <a:lnTo>
                    <a:pt x="309" y="14"/>
                  </a:lnTo>
                  <a:lnTo>
                    <a:pt x="344" y="4"/>
                  </a:lnTo>
                  <a:lnTo>
                    <a:pt x="350" y="18"/>
                  </a:lnTo>
                  <a:lnTo>
                    <a:pt x="340" y="32"/>
                  </a:lnTo>
                  <a:lnTo>
                    <a:pt x="322" y="60"/>
                  </a:lnTo>
                  <a:lnTo>
                    <a:pt x="322" y="67"/>
                  </a:lnTo>
                  <a:lnTo>
                    <a:pt x="332" y="74"/>
                  </a:lnTo>
                  <a:lnTo>
                    <a:pt x="406" y="45"/>
                  </a:lnTo>
                  <a:lnTo>
                    <a:pt x="433" y="60"/>
                  </a:lnTo>
                  <a:lnTo>
                    <a:pt x="440" y="52"/>
                  </a:lnTo>
                  <a:lnTo>
                    <a:pt x="433" y="36"/>
                  </a:lnTo>
                  <a:lnTo>
                    <a:pt x="435" y="26"/>
                  </a:lnTo>
                  <a:lnTo>
                    <a:pt x="483" y="36"/>
                  </a:lnTo>
                  <a:lnTo>
                    <a:pt x="492" y="43"/>
                  </a:lnTo>
                  <a:lnTo>
                    <a:pt x="506" y="41"/>
                  </a:lnTo>
                  <a:lnTo>
                    <a:pt x="525" y="67"/>
                  </a:lnTo>
                  <a:lnTo>
                    <a:pt x="547" y="115"/>
                  </a:lnTo>
                  <a:lnTo>
                    <a:pt x="532" y="127"/>
                  </a:lnTo>
                  <a:lnTo>
                    <a:pt x="520" y="150"/>
                  </a:lnTo>
                  <a:lnTo>
                    <a:pt x="507" y="154"/>
                  </a:lnTo>
                  <a:lnTo>
                    <a:pt x="497" y="177"/>
                  </a:lnTo>
                  <a:lnTo>
                    <a:pt x="460" y="195"/>
                  </a:lnTo>
                  <a:lnTo>
                    <a:pt x="446" y="187"/>
                  </a:lnTo>
                  <a:lnTo>
                    <a:pt x="436" y="203"/>
                  </a:lnTo>
                  <a:lnTo>
                    <a:pt x="436" y="207"/>
                  </a:lnTo>
                  <a:lnTo>
                    <a:pt x="426" y="207"/>
                  </a:lnTo>
                  <a:lnTo>
                    <a:pt x="405" y="207"/>
                  </a:lnTo>
                  <a:lnTo>
                    <a:pt x="386" y="221"/>
                  </a:lnTo>
                  <a:lnTo>
                    <a:pt x="373" y="213"/>
                  </a:lnTo>
                  <a:lnTo>
                    <a:pt x="358" y="224"/>
                  </a:lnTo>
                  <a:lnTo>
                    <a:pt x="317" y="241"/>
                  </a:lnTo>
                  <a:lnTo>
                    <a:pt x="283" y="214"/>
                  </a:lnTo>
                  <a:lnTo>
                    <a:pt x="280" y="236"/>
                  </a:lnTo>
                  <a:lnTo>
                    <a:pt x="293" y="267"/>
                  </a:lnTo>
                  <a:lnTo>
                    <a:pt x="262" y="279"/>
                  </a:lnTo>
                  <a:lnTo>
                    <a:pt x="246" y="302"/>
                  </a:lnTo>
                  <a:lnTo>
                    <a:pt x="214" y="309"/>
                  </a:lnTo>
                  <a:lnTo>
                    <a:pt x="198" y="316"/>
                  </a:lnTo>
                  <a:lnTo>
                    <a:pt x="165" y="316"/>
                  </a:lnTo>
                  <a:lnTo>
                    <a:pt x="142" y="338"/>
                  </a:lnTo>
                  <a:lnTo>
                    <a:pt x="83" y="359"/>
                  </a:lnTo>
                  <a:lnTo>
                    <a:pt x="54" y="380"/>
                  </a:lnTo>
                  <a:lnTo>
                    <a:pt x="40" y="394"/>
                  </a:lnTo>
                  <a:lnTo>
                    <a:pt x="67" y="438"/>
                  </a:lnTo>
                  <a:lnTo>
                    <a:pt x="48" y="454"/>
                  </a:lnTo>
                  <a:lnTo>
                    <a:pt x="26" y="453"/>
                  </a:lnTo>
                  <a:lnTo>
                    <a:pt x="0" y="406"/>
                  </a:lnTo>
                  <a:lnTo>
                    <a:pt x="5" y="372"/>
                  </a:lnTo>
                  <a:lnTo>
                    <a:pt x="5" y="356"/>
                  </a:lnTo>
                  <a:lnTo>
                    <a:pt x="24" y="325"/>
                  </a:lnTo>
                  <a:lnTo>
                    <a:pt x="48" y="319"/>
                  </a:lnTo>
                  <a:lnTo>
                    <a:pt x="46" y="303"/>
                  </a:lnTo>
                  <a:lnTo>
                    <a:pt x="71" y="293"/>
                  </a:lnTo>
                  <a:lnTo>
                    <a:pt x="74" y="265"/>
                  </a:lnTo>
                  <a:lnTo>
                    <a:pt x="117" y="231"/>
                  </a:lnTo>
                  <a:lnTo>
                    <a:pt x="115" y="187"/>
                  </a:lnTo>
                  <a:lnTo>
                    <a:pt x="147" y="144"/>
                  </a:lnTo>
                  <a:lnTo>
                    <a:pt x="146" y="128"/>
                  </a:lnTo>
                  <a:lnTo>
                    <a:pt x="157" y="112"/>
                  </a:lnTo>
                  <a:lnTo>
                    <a:pt x="146" y="77"/>
                  </a:lnTo>
                  <a:lnTo>
                    <a:pt x="146" y="77"/>
                  </a:lnTo>
                </a:path>
              </a:pathLst>
            </a:custGeom>
            <a:solidFill>
              <a:srgbClr val="9A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4" name="广西">
              <a:hlinkClick r:id="" action="ppaction://macro?name=Slide1.广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488594" y="3839396"/>
              <a:ext cx="612351" cy="460166"/>
            </a:xfrm>
            <a:custGeom>
              <a:avLst/>
              <a:gdLst>
                <a:gd name="T0" fmla="*/ 26 w 568"/>
                <a:gd name="T1" fmla="*/ 159 h 410"/>
                <a:gd name="T2" fmla="*/ 63 w 568"/>
                <a:gd name="T3" fmla="*/ 141 h 410"/>
                <a:gd name="T4" fmla="*/ 122 w 568"/>
                <a:gd name="T5" fmla="*/ 157 h 410"/>
                <a:gd name="T6" fmla="*/ 134 w 568"/>
                <a:gd name="T7" fmla="*/ 131 h 410"/>
                <a:gd name="T8" fmla="*/ 216 w 568"/>
                <a:gd name="T9" fmla="*/ 99 h 410"/>
                <a:gd name="T10" fmla="*/ 283 w 568"/>
                <a:gd name="T11" fmla="*/ 81 h 410"/>
                <a:gd name="T12" fmla="*/ 311 w 568"/>
                <a:gd name="T13" fmla="*/ 88 h 410"/>
                <a:gd name="T14" fmla="*/ 334 w 568"/>
                <a:gd name="T15" fmla="*/ 71 h 410"/>
                <a:gd name="T16" fmla="*/ 342 w 568"/>
                <a:gd name="T17" fmla="*/ 55 h 410"/>
                <a:gd name="T18" fmla="*/ 370 w 568"/>
                <a:gd name="T19" fmla="*/ 35 h 410"/>
                <a:gd name="T20" fmla="*/ 407 w 568"/>
                <a:gd name="T21" fmla="*/ 15 h 410"/>
                <a:gd name="T22" fmla="*/ 423 w 568"/>
                <a:gd name="T23" fmla="*/ 33 h 410"/>
                <a:gd name="T24" fmla="*/ 458 w 568"/>
                <a:gd name="T25" fmla="*/ 7 h 410"/>
                <a:gd name="T26" fmla="*/ 495 w 568"/>
                <a:gd name="T27" fmla="*/ 7 h 410"/>
                <a:gd name="T28" fmla="*/ 514 w 568"/>
                <a:gd name="T29" fmla="*/ 37 h 410"/>
                <a:gd name="T30" fmla="*/ 492 w 568"/>
                <a:gd name="T31" fmla="*/ 90 h 410"/>
                <a:gd name="T32" fmla="*/ 492 w 568"/>
                <a:gd name="T33" fmla="*/ 114 h 410"/>
                <a:gd name="T34" fmla="*/ 529 w 568"/>
                <a:gd name="T35" fmla="*/ 133 h 410"/>
                <a:gd name="T36" fmla="*/ 556 w 568"/>
                <a:gd name="T37" fmla="*/ 124 h 410"/>
                <a:gd name="T38" fmla="*/ 556 w 568"/>
                <a:gd name="T39" fmla="*/ 175 h 410"/>
                <a:gd name="T40" fmla="*/ 525 w 568"/>
                <a:gd name="T41" fmla="*/ 234 h 410"/>
                <a:gd name="T42" fmla="*/ 484 w 568"/>
                <a:gd name="T43" fmla="*/ 312 h 410"/>
                <a:gd name="T44" fmla="*/ 456 w 568"/>
                <a:gd name="T45" fmla="*/ 350 h 410"/>
                <a:gd name="T46" fmla="*/ 434 w 568"/>
                <a:gd name="T47" fmla="*/ 372 h 410"/>
                <a:gd name="T48" fmla="*/ 368 w 568"/>
                <a:gd name="T49" fmla="*/ 409 h 410"/>
                <a:gd name="T50" fmla="*/ 317 w 568"/>
                <a:gd name="T51" fmla="*/ 380 h 410"/>
                <a:gd name="T52" fmla="*/ 264 w 568"/>
                <a:gd name="T53" fmla="*/ 408 h 410"/>
                <a:gd name="T54" fmla="*/ 178 w 568"/>
                <a:gd name="T55" fmla="*/ 376 h 410"/>
                <a:gd name="T56" fmla="*/ 182 w 568"/>
                <a:gd name="T57" fmla="*/ 317 h 410"/>
                <a:gd name="T58" fmla="*/ 142 w 568"/>
                <a:gd name="T59" fmla="*/ 304 h 410"/>
                <a:gd name="T60" fmla="*/ 114 w 568"/>
                <a:gd name="T61" fmla="*/ 304 h 410"/>
                <a:gd name="T62" fmla="*/ 98 w 568"/>
                <a:gd name="T63" fmla="*/ 261 h 410"/>
                <a:gd name="T64" fmla="*/ 124 w 568"/>
                <a:gd name="T65" fmla="*/ 254 h 410"/>
                <a:gd name="T66" fmla="*/ 122 w 568"/>
                <a:gd name="T67" fmla="*/ 218 h 410"/>
                <a:gd name="T68" fmla="*/ 48 w 568"/>
                <a:gd name="T69" fmla="*/ 188 h 410"/>
                <a:gd name="T70" fmla="*/ 13 w 568"/>
                <a:gd name="T71" fmla="*/ 188 h 410"/>
                <a:gd name="T72" fmla="*/ 2 w 568"/>
                <a:gd name="T73" fmla="*/ 15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8" h="410">
                  <a:moveTo>
                    <a:pt x="2" y="157"/>
                  </a:moveTo>
                  <a:lnTo>
                    <a:pt x="26" y="159"/>
                  </a:lnTo>
                  <a:lnTo>
                    <a:pt x="52" y="135"/>
                  </a:lnTo>
                  <a:lnTo>
                    <a:pt x="63" y="141"/>
                  </a:lnTo>
                  <a:lnTo>
                    <a:pt x="114" y="162"/>
                  </a:lnTo>
                  <a:lnTo>
                    <a:pt x="122" y="157"/>
                  </a:lnTo>
                  <a:lnTo>
                    <a:pt x="124" y="140"/>
                  </a:lnTo>
                  <a:lnTo>
                    <a:pt x="134" y="131"/>
                  </a:lnTo>
                  <a:lnTo>
                    <a:pt x="204" y="85"/>
                  </a:lnTo>
                  <a:lnTo>
                    <a:pt x="216" y="99"/>
                  </a:lnTo>
                  <a:lnTo>
                    <a:pt x="259" y="112"/>
                  </a:lnTo>
                  <a:lnTo>
                    <a:pt x="283" y="81"/>
                  </a:lnTo>
                  <a:lnTo>
                    <a:pt x="294" y="88"/>
                  </a:lnTo>
                  <a:lnTo>
                    <a:pt x="311" y="88"/>
                  </a:lnTo>
                  <a:lnTo>
                    <a:pt x="311" y="79"/>
                  </a:lnTo>
                  <a:lnTo>
                    <a:pt x="334" y="71"/>
                  </a:lnTo>
                  <a:lnTo>
                    <a:pt x="334" y="65"/>
                  </a:lnTo>
                  <a:lnTo>
                    <a:pt x="342" y="55"/>
                  </a:lnTo>
                  <a:lnTo>
                    <a:pt x="347" y="56"/>
                  </a:lnTo>
                  <a:lnTo>
                    <a:pt x="370" y="35"/>
                  </a:lnTo>
                  <a:lnTo>
                    <a:pt x="389" y="39"/>
                  </a:lnTo>
                  <a:lnTo>
                    <a:pt x="407" y="15"/>
                  </a:lnTo>
                  <a:lnTo>
                    <a:pt x="415" y="35"/>
                  </a:lnTo>
                  <a:lnTo>
                    <a:pt x="423" y="33"/>
                  </a:lnTo>
                  <a:lnTo>
                    <a:pt x="452" y="6"/>
                  </a:lnTo>
                  <a:lnTo>
                    <a:pt x="458" y="7"/>
                  </a:lnTo>
                  <a:lnTo>
                    <a:pt x="472" y="0"/>
                  </a:lnTo>
                  <a:lnTo>
                    <a:pt x="495" y="7"/>
                  </a:lnTo>
                  <a:lnTo>
                    <a:pt x="495" y="33"/>
                  </a:lnTo>
                  <a:lnTo>
                    <a:pt x="514" y="37"/>
                  </a:lnTo>
                  <a:lnTo>
                    <a:pt x="509" y="63"/>
                  </a:lnTo>
                  <a:lnTo>
                    <a:pt x="492" y="90"/>
                  </a:lnTo>
                  <a:lnTo>
                    <a:pt x="484" y="114"/>
                  </a:lnTo>
                  <a:lnTo>
                    <a:pt x="492" y="114"/>
                  </a:lnTo>
                  <a:lnTo>
                    <a:pt x="511" y="95"/>
                  </a:lnTo>
                  <a:lnTo>
                    <a:pt x="529" y="133"/>
                  </a:lnTo>
                  <a:lnTo>
                    <a:pt x="542" y="124"/>
                  </a:lnTo>
                  <a:lnTo>
                    <a:pt x="556" y="124"/>
                  </a:lnTo>
                  <a:lnTo>
                    <a:pt x="567" y="159"/>
                  </a:lnTo>
                  <a:lnTo>
                    <a:pt x="556" y="175"/>
                  </a:lnTo>
                  <a:lnTo>
                    <a:pt x="557" y="191"/>
                  </a:lnTo>
                  <a:lnTo>
                    <a:pt x="525" y="234"/>
                  </a:lnTo>
                  <a:lnTo>
                    <a:pt x="527" y="278"/>
                  </a:lnTo>
                  <a:lnTo>
                    <a:pt x="484" y="312"/>
                  </a:lnTo>
                  <a:lnTo>
                    <a:pt x="481" y="340"/>
                  </a:lnTo>
                  <a:lnTo>
                    <a:pt x="456" y="350"/>
                  </a:lnTo>
                  <a:lnTo>
                    <a:pt x="458" y="366"/>
                  </a:lnTo>
                  <a:lnTo>
                    <a:pt x="434" y="372"/>
                  </a:lnTo>
                  <a:lnTo>
                    <a:pt x="415" y="403"/>
                  </a:lnTo>
                  <a:lnTo>
                    <a:pt x="368" y="409"/>
                  </a:lnTo>
                  <a:lnTo>
                    <a:pt x="342" y="390"/>
                  </a:lnTo>
                  <a:lnTo>
                    <a:pt x="317" y="380"/>
                  </a:lnTo>
                  <a:lnTo>
                    <a:pt x="289" y="406"/>
                  </a:lnTo>
                  <a:lnTo>
                    <a:pt x="264" y="408"/>
                  </a:lnTo>
                  <a:lnTo>
                    <a:pt x="236" y="409"/>
                  </a:lnTo>
                  <a:lnTo>
                    <a:pt x="178" y="376"/>
                  </a:lnTo>
                  <a:lnTo>
                    <a:pt x="167" y="347"/>
                  </a:lnTo>
                  <a:lnTo>
                    <a:pt x="182" y="317"/>
                  </a:lnTo>
                  <a:lnTo>
                    <a:pt x="164" y="304"/>
                  </a:lnTo>
                  <a:lnTo>
                    <a:pt x="142" y="304"/>
                  </a:lnTo>
                  <a:lnTo>
                    <a:pt x="137" y="299"/>
                  </a:lnTo>
                  <a:lnTo>
                    <a:pt x="114" y="304"/>
                  </a:lnTo>
                  <a:lnTo>
                    <a:pt x="89" y="288"/>
                  </a:lnTo>
                  <a:lnTo>
                    <a:pt x="98" y="261"/>
                  </a:lnTo>
                  <a:lnTo>
                    <a:pt x="117" y="260"/>
                  </a:lnTo>
                  <a:lnTo>
                    <a:pt x="124" y="254"/>
                  </a:lnTo>
                  <a:lnTo>
                    <a:pt x="130" y="231"/>
                  </a:lnTo>
                  <a:lnTo>
                    <a:pt x="122" y="218"/>
                  </a:lnTo>
                  <a:lnTo>
                    <a:pt x="58" y="206"/>
                  </a:lnTo>
                  <a:lnTo>
                    <a:pt x="48" y="188"/>
                  </a:lnTo>
                  <a:lnTo>
                    <a:pt x="29" y="188"/>
                  </a:lnTo>
                  <a:lnTo>
                    <a:pt x="13" y="188"/>
                  </a:lnTo>
                  <a:lnTo>
                    <a:pt x="0" y="167"/>
                  </a:lnTo>
                  <a:lnTo>
                    <a:pt x="2" y="157"/>
                  </a:lnTo>
                  <a:lnTo>
                    <a:pt x="2" y="15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5" name="福建">
              <a:hlinkClick r:id="" action="ppaction://macro?name=Slide1.福建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416813" y="3621008"/>
              <a:ext cx="336456" cy="439335"/>
            </a:xfrm>
            <a:custGeom>
              <a:avLst/>
              <a:gdLst>
                <a:gd name="T0" fmla="*/ 0 w 309"/>
                <a:gd name="T1" fmla="*/ 299 h 389"/>
                <a:gd name="T2" fmla="*/ 11 w 309"/>
                <a:gd name="T3" fmla="*/ 232 h 389"/>
                <a:gd name="T4" fmla="*/ 22 w 309"/>
                <a:gd name="T5" fmla="*/ 214 h 389"/>
                <a:gd name="T6" fmla="*/ 26 w 309"/>
                <a:gd name="T7" fmla="*/ 195 h 389"/>
                <a:gd name="T8" fmla="*/ 41 w 309"/>
                <a:gd name="T9" fmla="*/ 168 h 389"/>
                <a:gd name="T10" fmla="*/ 33 w 309"/>
                <a:gd name="T11" fmla="*/ 157 h 389"/>
                <a:gd name="T12" fmla="*/ 35 w 309"/>
                <a:gd name="T13" fmla="*/ 134 h 389"/>
                <a:gd name="T14" fmla="*/ 66 w 309"/>
                <a:gd name="T15" fmla="*/ 98 h 389"/>
                <a:gd name="T16" fmla="*/ 63 w 309"/>
                <a:gd name="T17" fmla="*/ 75 h 389"/>
                <a:gd name="T18" fmla="*/ 85 w 309"/>
                <a:gd name="T19" fmla="*/ 40 h 389"/>
                <a:gd name="T20" fmla="*/ 105 w 309"/>
                <a:gd name="T21" fmla="*/ 45 h 389"/>
                <a:gd name="T22" fmla="*/ 146 w 309"/>
                <a:gd name="T23" fmla="*/ 16 h 389"/>
                <a:gd name="T24" fmla="*/ 153 w 309"/>
                <a:gd name="T25" fmla="*/ 0 h 389"/>
                <a:gd name="T26" fmla="*/ 177 w 309"/>
                <a:gd name="T27" fmla="*/ 5 h 389"/>
                <a:gd name="T28" fmla="*/ 190 w 309"/>
                <a:gd name="T29" fmla="*/ 37 h 389"/>
                <a:gd name="T30" fmla="*/ 201 w 309"/>
                <a:gd name="T31" fmla="*/ 61 h 389"/>
                <a:gd name="T32" fmla="*/ 226 w 309"/>
                <a:gd name="T33" fmla="*/ 61 h 389"/>
                <a:gd name="T34" fmla="*/ 244 w 309"/>
                <a:gd name="T35" fmla="*/ 40 h 389"/>
                <a:gd name="T36" fmla="*/ 267 w 309"/>
                <a:gd name="T37" fmla="*/ 64 h 389"/>
                <a:gd name="T38" fmla="*/ 308 w 309"/>
                <a:gd name="T39" fmla="*/ 48 h 389"/>
                <a:gd name="T40" fmla="*/ 282 w 309"/>
                <a:gd name="T41" fmla="*/ 112 h 389"/>
                <a:gd name="T42" fmla="*/ 267 w 309"/>
                <a:gd name="T43" fmla="*/ 104 h 389"/>
                <a:gd name="T44" fmla="*/ 256 w 309"/>
                <a:gd name="T45" fmla="*/ 109 h 389"/>
                <a:gd name="T46" fmla="*/ 255 w 309"/>
                <a:gd name="T47" fmla="*/ 115 h 389"/>
                <a:gd name="T48" fmla="*/ 269 w 309"/>
                <a:gd name="T49" fmla="*/ 131 h 389"/>
                <a:gd name="T50" fmla="*/ 266 w 309"/>
                <a:gd name="T51" fmla="*/ 189 h 389"/>
                <a:gd name="T52" fmla="*/ 269 w 309"/>
                <a:gd name="T53" fmla="*/ 208 h 389"/>
                <a:gd name="T54" fmla="*/ 266 w 309"/>
                <a:gd name="T55" fmla="*/ 213 h 389"/>
                <a:gd name="T56" fmla="*/ 249 w 309"/>
                <a:gd name="T57" fmla="*/ 209 h 389"/>
                <a:gd name="T58" fmla="*/ 238 w 309"/>
                <a:gd name="T59" fmla="*/ 220 h 389"/>
                <a:gd name="T60" fmla="*/ 245 w 309"/>
                <a:gd name="T61" fmla="*/ 235 h 389"/>
                <a:gd name="T62" fmla="*/ 225 w 309"/>
                <a:gd name="T63" fmla="*/ 255 h 389"/>
                <a:gd name="T64" fmla="*/ 229 w 309"/>
                <a:gd name="T65" fmla="*/ 263 h 389"/>
                <a:gd name="T66" fmla="*/ 208 w 309"/>
                <a:gd name="T67" fmla="*/ 273 h 389"/>
                <a:gd name="T68" fmla="*/ 211 w 309"/>
                <a:gd name="T69" fmla="*/ 289 h 389"/>
                <a:gd name="T70" fmla="*/ 205 w 309"/>
                <a:gd name="T71" fmla="*/ 296 h 389"/>
                <a:gd name="T72" fmla="*/ 177 w 309"/>
                <a:gd name="T73" fmla="*/ 296 h 389"/>
                <a:gd name="T74" fmla="*/ 162 w 309"/>
                <a:gd name="T75" fmla="*/ 309 h 389"/>
                <a:gd name="T76" fmla="*/ 160 w 309"/>
                <a:gd name="T77" fmla="*/ 314 h 389"/>
                <a:gd name="T78" fmla="*/ 173 w 309"/>
                <a:gd name="T79" fmla="*/ 323 h 389"/>
                <a:gd name="T80" fmla="*/ 159 w 309"/>
                <a:gd name="T81" fmla="*/ 345 h 389"/>
                <a:gd name="T82" fmla="*/ 140 w 309"/>
                <a:gd name="T83" fmla="*/ 370 h 389"/>
                <a:gd name="T84" fmla="*/ 132 w 309"/>
                <a:gd name="T85" fmla="*/ 367 h 389"/>
                <a:gd name="T86" fmla="*/ 112 w 309"/>
                <a:gd name="T87" fmla="*/ 388 h 389"/>
                <a:gd name="T88" fmla="*/ 90 w 309"/>
                <a:gd name="T89" fmla="*/ 340 h 389"/>
                <a:gd name="T90" fmla="*/ 71 w 309"/>
                <a:gd name="T91" fmla="*/ 314 h 389"/>
                <a:gd name="T92" fmla="*/ 57 w 309"/>
                <a:gd name="T93" fmla="*/ 316 h 389"/>
                <a:gd name="T94" fmla="*/ 48 w 309"/>
                <a:gd name="T95" fmla="*/ 309 h 389"/>
                <a:gd name="T96" fmla="*/ 0 w 309"/>
                <a:gd name="T97" fmla="*/ 299 h 389"/>
                <a:gd name="T98" fmla="*/ 0 w 309"/>
                <a:gd name="T99" fmla="*/ 29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" h="389">
                  <a:moveTo>
                    <a:pt x="0" y="299"/>
                  </a:moveTo>
                  <a:lnTo>
                    <a:pt x="11" y="232"/>
                  </a:lnTo>
                  <a:lnTo>
                    <a:pt x="22" y="214"/>
                  </a:lnTo>
                  <a:lnTo>
                    <a:pt x="26" y="195"/>
                  </a:lnTo>
                  <a:lnTo>
                    <a:pt x="41" y="168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66" y="98"/>
                  </a:lnTo>
                  <a:lnTo>
                    <a:pt x="63" y="75"/>
                  </a:lnTo>
                  <a:lnTo>
                    <a:pt x="85" y="40"/>
                  </a:lnTo>
                  <a:lnTo>
                    <a:pt x="105" y="45"/>
                  </a:lnTo>
                  <a:lnTo>
                    <a:pt x="146" y="16"/>
                  </a:lnTo>
                  <a:lnTo>
                    <a:pt x="153" y="0"/>
                  </a:lnTo>
                  <a:lnTo>
                    <a:pt x="177" y="5"/>
                  </a:lnTo>
                  <a:lnTo>
                    <a:pt x="190" y="37"/>
                  </a:lnTo>
                  <a:lnTo>
                    <a:pt x="201" y="61"/>
                  </a:lnTo>
                  <a:lnTo>
                    <a:pt x="226" y="61"/>
                  </a:lnTo>
                  <a:lnTo>
                    <a:pt x="244" y="40"/>
                  </a:lnTo>
                  <a:lnTo>
                    <a:pt x="267" y="64"/>
                  </a:lnTo>
                  <a:lnTo>
                    <a:pt x="308" y="48"/>
                  </a:lnTo>
                  <a:lnTo>
                    <a:pt x="282" y="112"/>
                  </a:lnTo>
                  <a:lnTo>
                    <a:pt x="267" y="104"/>
                  </a:lnTo>
                  <a:lnTo>
                    <a:pt x="256" y="109"/>
                  </a:lnTo>
                  <a:lnTo>
                    <a:pt x="255" y="115"/>
                  </a:lnTo>
                  <a:lnTo>
                    <a:pt x="269" y="131"/>
                  </a:lnTo>
                  <a:lnTo>
                    <a:pt x="266" y="189"/>
                  </a:lnTo>
                  <a:lnTo>
                    <a:pt x="269" y="208"/>
                  </a:lnTo>
                  <a:lnTo>
                    <a:pt x="266" y="213"/>
                  </a:lnTo>
                  <a:lnTo>
                    <a:pt x="249" y="209"/>
                  </a:lnTo>
                  <a:lnTo>
                    <a:pt x="238" y="220"/>
                  </a:lnTo>
                  <a:lnTo>
                    <a:pt x="245" y="235"/>
                  </a:lnTo>
                  <a:lnTo>
                    <a:pt x="225" y="255"/>
                  </a:lnTo>
                  <a:lnTo>
                    <a:pt x="229" y="263"/>
                  </a:lnTo>
                  <a:lnTo>
                    <a:pt x="208" y="273"/>
                  </a:lnTo>
                  <a:lnTo>
                    <a:pt x="211" y="289"/>
                  </a:lnTo>
                  <a:lnTo>
                    <a:pt x="205" y="296"/>
                  </a:lnTo>
                  <a:lnTo>
                    <a:pt x="177" y="296"/>
                  </a:lnTo>
                  <a:lnTo>
                    <a:pt x="162" y="309"/>
                  </a:lnTo>
                  <a:lnTo>
                    <a:pt x="160" y="314"/>
                  </a:lnTo>
                  <a:lnTo>
                    <a:pt x="173" y="323"/>
                  </a:lnTo>
                  <a:lnTo>
                    <a:pt x="159" y="345"/>
                  </a:lnTo>
                  <a:lnTo>
                    <a:pt x="140" y="370"/>
                  </a:lnTo>
                  <a:lnTo>
                    <a:pt x="132" y="367"/>
                  </a:lnTo>
                  <a:lnTo>
                    <a:pt x="112" y="388"/>
                  </a:lnTo>
                  <a:lnTo>
                    <a:pt x="90" y="340"/>
                  </a:lnTo>
                  <a:lnTo>
                    <a:pt x="71" y="314"/>
                  </a:lnTo>
                  <a:lnTo>
                    <a:pt x="57" y="316"/>
                  </a:lnTo>
                  <a:lnTo>
                    <a:pt x="48" y="309"/>
                  </a:lnTo>
                  <a:lnTo>
                    <a:pt x="0" y="299"/>
                  </a:lnTo>
                  <a:lnTo>
                    <a:pt x="0" y="29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6" name="江西">
              <a:hlinkClick r:id="" action="ppaction://macro?name=Slide1.江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216538" y="3471225"/>
              <a:ext cx="373467" cy="539699"/>
            </a:xfrm>
            <a:custGeom>
              <a:avLst/>
              <a:gdLst>
                <a:gd name="T0" fmla="*/ 7 w 341"/>
                <a:gd name="T1" fmla="*/ 103 h 473"/>
                <a:gd name="T2" fmla="*/ 29 w 341"/>
                <a:gd name="T3" fmla="*/ 146 h 473"/>
                <a:gd name="T4" fmla="*/ 32 w 341"/>
                <a:gd name="T5" fmla="*/ 168 h 473"/>
                <a:gd name="T6" fmla="*/ 20 w 341"/>
                <a:gd name="T7" fmla="*/ 190 h 473"/>
                <a:gd name="T8" fmla="*/ 3 w 341"/>
                <a:gd name="T9" fmla="*/ 203 h 473"/>
                <a:gd name="T10" fmla="*/ 0 w 341"/>
                <a:gd name="T11" fmla="*/ 243 h 473"/>
                <a:gd name="T12" fmla="*/ 5 w 341"/>
                <a:gd name="T13" fmla="*/ 249 h 473"/>
                <a:gd name="T14" fmla="*/ 14 w 341"/>
                <a:gd name="T15" fmla="*/ 245 h 473"/>
                <a:gd name="T16" fmla="*/ 20 w 341"/>
                <a:gd name="T17" fmla="*/ 249 h 473"/>
                <a:gd name="T18" fmla="*/ 20 w 341"/>
                <a:gd name="T19" fmla="*/ 275 h 473"/>
                <a:gd name="T20" fmla="*/ 32 w 341"/>
                <a:gd name="T21" fmla="*/ 305 h 473"/>
                <a:gd name="T22" fmla="*/ 45 w 341"/>
                <a:gd name="T23" fmla="*/ 310 h 473"/>
                <a:gd name="T24" fmla="*/ 46 w 341"/>
                <a:gd name="T25" fmla="*/ 354 h 473"/>
                <a:gd name="T26" fmla="*/ 38 w 341"/>
                <a:gd name="T27" fmla="*/ 384 h 473"/>
                <a:gd name="T28" fmla="*/ 46 w 341"/>
                <a:gd name="T29" fmla="*/ 398 h 473"/>
                <a:gd name="T30" fmla="*/ 61 w 341"/>
                <a:gd name="T31" fmla="*/ 412 h 473"/>
                <a:gd name="T32" fmla="*/ 96 w 341"/>
                <a:gd name="T33" fmla="*/ 402 h 473"/>
                <a:gd name="T34" fmla="*/ 102 w 341"/>
                <a:gd name="T35" fmla="*/ 416 h 473"/>
                <a:gd name="T36" fmla="*/ 92 w 341"/>
                <a:gd name="T37" fmla="*/ 430 h 473"/>
                <a:gd name="T38" fmla="*/ 74 w 341"/>
                <a:gd name="T39" fmla="*/ 458 h 473"/>
                <a:gd name="T40" fmla="*/ 74 w 341"/>
                <a:gd name="T41" fmla="*/ 465 h 473"/>
                <a:gd name="T42" fmla="*/ 84 w 341"/>
                <a:gd name="T43" fmla="*/ 472 h 473"/>
                <a:gd name="T44" fmla="*/ 158 w 341"/>
                <a:gd name="T45" fmla="*/ 443 h 473"/>
                <a:gd name="T46" fmla="*/ 185 w 341"/>
                <a:gd name="T47" fmla="*/ 458 h 473"/>
                <a:gd name="T48" fmla="*/ 192 w 341"/>
                <a:gd name="T49" fmla="*/ 450 h 473"/>
                <a:gd name="T50" fmla="*/ 185 w 341"/>
                <a:gd name="T51" fmla="*/ 434 h 473"/>
                <a:gd name="T52" fmla="*/ 187 w 341"/>
                <a:gd name="T53" fmla="*/ 424 h 473"/>
                <a:gd name="T54" fmla="*/ 198 w 341"/>
                <a:gd name="T55" fmla="*/ 357 h 473"/>
                <a:gd name="T56" fmla="*/ 209 w 341"/>
                <a:gd name="T57" fmla="*/ 339 h 473"/>
                <a:gd name="T58" fmla="*/ 213 w 341"/>
                <a:gd name="T59" fmla="*/ 320 h 473"/>
                <a:gd name="T60" fmla="*/ 228 w 341"/>
                <a:gd name="T61" fmla="*/ 293 h 473"/>
                <a:gd name="T62" fmla="*/ 220 w 341"/>
                <a:gd name="T63" fmla="*/ 282 h 473"/>
                <a:gd name="T64" fmla="*/ 222 w 341"/>
                <a:gd name="T65" fmla="*/ 259 h 473"/>
                <a:gd name="T66" fmla="*/ 253 w 341"/>
                <a:gd name="T67" fmla="*/ 223 h 473"/>
                <a:gd name="T68" fmla="*/ 250 w 341"/>
                <a:gd name="T69" fmla="*/ 200 h 473"/>
                <a:gd name="T70" fmla="*/ 272 w 341"/>
                <a:gd name="T71" fmla="*/ 165 h 473"/>
                <a:gd name="T72" fmla="*/ 292 w 341"/>
                <a:gd name="T73" fmla="*/ 170 h 473"/>
                <a:gd name="T74" fmla="*/ 333 w 341"/>
                <a:gd name="T75" fmla="*/ 141 h 473"/>
                <a:gd name="T76" fmla="*/ 340 w 341"/>
                <a:gd name="T77" fmla="*/ 125 h 473"/>
                <a:gd name="T78" fmla="*/ 314 w 341"/>
                <a:gd name="T79" fmla="*/ 77 h 473"/>
                <a:gd name="T80" fmla="*/ 298 w 341"/>
                <a:gd name="T81" fmla="*/ 53 h 473"/>
                <a:gd name="T82" fmla="*/ 308 w 341"/>
                <a:gd name="T83" fmla="*/ 41 h 473"/>
                <a:gd name="T84" fmla="*/ 294 w 341"/>
                <a:gd name="T85" fmla="*/ 28 h 473"/>
                <a:gd name="T86" fmla="*/ 254 w 341"/>
                <a:gd name="T87" fmla="*/ 28 h 473"/>
                <a:gd name="T88" fmla="*/ 238 w 341"/>
                <a:gd name="T89" fmla="*/ 10 h 473"/>
                <a:gd name="T90" fmla="*/ 207 w 341"/>
                <a:gd name="T91" fmla="*/ 40 h 473"/>
                <a:gd name="T92" fmla="*/ 195 w 341"/>
                <a:gd name="T93" fmla="*/ 35 h 473"/>
                <a:gd name="T94" fmla="*/ 209 w 341"/>
                <a:gd name="T95" fmla="*/ 11 h 473"/>
                <a:gd name="T96" fmla="*/ 207 w 341"/>
                <a:gd name="T97" fmla="*/ 3 h 473"/>
                <a:gd name="T98" fmla="*/ 195 w 341"/>
                <a:gd name="T99" fmla="*/ 0 h 473"/>
                <a:gd name="T100" fmla="*/ 158 w 341"/>
                <a:gd name="T101" fmla="*/ 20 h 473"/>
                <a:gd name="T102" fmla="*/ 130 w 341"/>
                <a:gd name="T103" fmla="*/ 30 h 473"/>
                <a:gd name="T104" fmla="*/ 106 w 341"/>
                <a:gd name="T105" fmla="*/ 28 h 473"/>
                <a:gd name="T106" fmla="*/ 53 w 341"/>
                <a:gd name="T107" fmla="*/ 75 h 473"/>
                <a:gd name="T108" fmla="*/ 26 w 341"/>
                <a:gd name="T109" fmla="*/ 84 h 473"/>
                <a:gd name="T110" fmla="*/ 7 w 341"/>
                <a:gd name="T111" fmla="*/ 103 h 473"/>
                <a:gd name="T112" fmla="*/ 7 w 341"/>
                <a:gd name="T113" fmla="*/ 10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1" h="473">
                  <a:moveTo>
                    <a:pt x="7" y="103"/>
                  </a:moveTo>
                  <a:lnTo>
                    <a:pt x="29" y="146"/>
                  </a:lnTo>
                  <a:lnTo>
                    <a:pt x="32" y="168"/>
                  </a:lnTo>
                  <a:lnTo>
                    <a:pt x="20" y="190"/>
                  </a:lnTo>
                  <a:lnTo>
                    <a:pt x="3" y="203"/>
                  </a:lnTo>
                  <a:lnTo>
                    <a:pt x="0" y="243"/>
                  </a:lnTo>
                  <a:lnTo>
                    <a:pt x="5" y="249"/>
                  </a:lnTo>
                  <a:lnTo>
                    <a:pt x="14" y="245"/>
                  </a:lnTo>
                  <a:lnTo>
                    <a:pt x="20" y="249"/>
                  </a:lnTo>
                  <a:lnTo>
                    <a:pt x="20" y="275"/>
                  </a:lnTo>
                  <a:lnTo>
                    <a:pt x="32" y="305"/>
                  </a:lnTo>
                  <a:lnTo>
                    <a:pt x="45" y="310"/>
                  </a:lnTo>
                  <a:lnTo>
                    <a:pt x="46" y="354"/>
                  </a:lnTo>
                  <a:lnTo>
                    <a:pt x="38" y="384"/>
                  </a:lnTo>
                  <a:lnTo>
                    <a:pt x="46" y="398"/>
                  </a:lnTo>
                  <a:lnTo>
                    <a:pt x="61" y="412"/>
                  </a:lnTo>
                  <a:lnTo>
                    <a:pt x="96" y="402"/>
                  </a:lnTo>
                  <a:lnTo>
                    <a:pt x="102" y="416"/>
                  </a:lnTo>
                  <a:lnTo>
                    <a:pt x="92" y="430"/>
                  </a:lnTo>
                  <a:lnTo>
                    <a:pt x="74" y="458"/>
                  </a:lnTo>
                  <a:lnTo>
                    <a:pt x="74" y="465"/>
                  </a:lnTo>
                  <a:lnTo>
                    <a:pt x="84" y="472"/>
                  </a:lnTo>
                  <a:lnTo>
                    <a:pt x="158" y="443"/>
                  </a:lnTo>
                  <a:lnTo>
                    <a:pt x="185" y="458"/>
                  </a:lnTo>
                  <a:lnTo>
                    <a:pt x="192" y="450"/>
                  </a:lnTo>
                  <a:lnTo>
                    <a:pt x="185" y="434"/>
                  </a:lnTo>
                  <a:lnTo>
                    <a:pt x="187" y="424"/>
                  </a:lnTo>
                  <a:lnTo>
                    <a:pt x="198" y="357"/>
                  </a:lnTo>
                  <a:lnTo>
                    <a:pt x="209" y="339"/>
                  </a:lnTo>
                  <a:lnTo>
                    <a:pt x="213" y="320"/>
                  </a:lnTo>
                  <a:lnTo>
                    <a:pt x="228" y="293"/>
                  </a:lnTo>
                  <a:lnTo>
                    <a:pt x="220" y="282"/>
                  </a:lnTo>
                  <a:lnTo>
                    <a:pt x="222" y="259"/>
                  </a:lnTo>
                  <a:lnTo>
                    <a:pt x="253" y="223"/>
                  </a:lnTo>
                  <a:lnTo>
                    <a:pt x="250" y="200"/>
                  </a:lnTo>
                  <a:lnTo>
                    <a:pt x="272" y="165"/>
                  </a:lnTo>
                  <a:lnTo>
                    <a:pt x="292" y="170"/>
                  </a:lnTo>
                  <a:lnTo>
                    <a:pt x="333" y="141"/>
                  </a:lnTo>
                  <a:lnTo>
                    <a:pt x="340" y="125"/>
                  </a:lnTo>
                  <a:lnTo>
                    <a:pt x="314" y="77"/>
                  </a:lnTo>
                  <a:lnTo>
                    <a:pt x="298" y="53"/>
                  </a:lnTo>
                  <a:lnTo>
                    <a:pt x="308" y="41"/>
                  </a:lnTo>
                  <a:lnTo>
                    <a:pt x="294" y="28"/>
                  </a:lnTo>
                  <a:lnTo>
                    <a:pt x="254" y="28"/>
                  </a:lnTo>
                  <a:lnTo>
                    <a:pt x="238" y="10"/>
                  </a:lnTo>
                  <a:lnTo>
                    <a:pt x="207" y="40"/>
                  </a:lnTo>
                  <a:lnTo>
                    <a:pt x="195" y="35"/>
                  </a:lnTo>
                  <a:lnTo>
                    <a:pt x="209" y="11"/>
                  </a:lnTo>
                  <a:lnTo>
                    <a:pt x="207" y="3"/>
                  </a:lnTo>
                  <a:lnTo>
                    <a:pt x="195" y="0"/>
                  </a:lnTo>
                  <a:lnTo>
                    <a:pt x="158" y="20"/>
                  </a:lnTo>
                  <a:lnTo>
                    <a:pt x="130" y="30"/>
                  </a:lnTo>
                  <a:lnTo>
                    <a:pt x="106" y="28"/>
                  </a:lnTo>
                  <a:lnTo>
                    <a:pt x="53" y="75"/>
                  </a:lnTo>
                  <a:lnTo>
                    <a:pt x="26" y="84"/>
                  </a:lnTo>
                  <a:lnTo>
                    <a:pt x="7" y="103"/>
                  </a:lnTo>
                  <a:lnTo>
                    <a:pt x="7" y="10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7" name="湖南">
              <a:hlinkClick r:id="" action="ppaction://macro?name=Slide1.湖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852091" y="3502768"/>
              <a:ext cx="425617" cy="499932"/>
            </a:xfrm>
            <a:custGeom>
              <a:avLst/>
              <a:gdLst>
                <a:gd name="T0" fmla="*/ 335 w 392"/>
                <a:gd name="T1" fmla="*/ 54 h 439"/>
                <a:gd name="T2" fmla="*/ 328 w 392"/>
                <a:gd name="T3" fmla="*/ 16 h 439"/>
                <a:gd name="T4" fmla="*/ 300 w 392"/>
                <a:gd name="T5" fmla="*/ 22 h 439"/>
                <a:gd name="T6" fmla="*/ 278 w 392"/>
                <a:gd name="T7" fmla="*/ 35 h 439"/>
                <a:gd name="T8" fmla="*/ 258 w 392"/>
                <a:gd name="T9" fmla="*/ 19 h 439"/>
                <a:gd name="T10" fmla="*/ 220 w 392"/>
                <a:gd name="T11" fmla="*/ 26 h 439"/>
                <a:gd name="T12" fmla="*/ 106 w 392"/>
                <a:gd name="T13" fmla="*/ 0 h 439"/>
                <a:gd name="T14" fmla="*/ 115 w 392"/>
                <a:gd name="T15" fmla="*/ 29 h 439"/>
                <a:gd name="T16" fmla="*/ 62 w 392"/>
                <a:gd name="T17" fmla="*/ 29 h 439"/>
                <a:gd name="T18" fmla="*/ 18 w 392"/>
                <a:gd name="T19" fmla="*/ 84 h 439"/>
                <a:gd name="T20" fmla="*/ 36 w 392"/>
                <a:gd name="T21" fmla="*/ 210 h 439"/>
                <a:gd name="T22" fmla="*/ 4 w 392"/>
                <a:gd name="T23" fmla="*/ 255 h 439"/>
                <a:gd name="T24" fmla="*/ 48 w 392"/>
                <a:gd name="T25" fmla="*/ 260 h 439"/>
                <a:gd name="T26" fmla="*/ 57 w 392"/>
                <a:gd name="T27" fmla="*/ 340 h 439"/>
                <a:gd name="T28" fmla="*/ 94 w 392"/>
                <a:gd name="T29" fmla="*/ 320 h 439"/>
                <a:gd name="T30" fmla="*/ 110 w 392"/>
                <a:gd name="T31" fmla="*/ 338 h 439"/>
                <a:gd name="T32" fmla="*/ 145 w 392"/>
                <a:gd name="T33" fmla="*/ 312 h 439"/>
                <a:gd name="T34" fmla="*/ 182 w 392"/>
                <a:gd name="T35" fmla="*/ 312 h 439"/>
                <a:gd name="T36" fmla="*/ 201 w 392"/>
                <a:gd name="T37" fmla="*/ 342 h 439"/>
                <a:gd name="T38" fmla="*/ 179 w 392"/>
                <a:gd name="T39" fmla="*/ 395 h 439"/>
                <a:gd name="T40" fmla="*/ 179 w 392"/>
                <a:gd name="T41" fmla="*/ 419 h 439"/>
                <a:gd name="T42" fmla="*/ 216 w 392"/>
                <a:gd name="T43" fmla="*/ 438 h 439"/>
                <a:gd name="T44" fmla="*/ 243 w 392"/>
                <a:gd name="T45" fmla="*/ 429 h 439"/>
                <a:gd name="T46" fmla="*/ 258 w 392"/>
                <a:gd name="T47" fmla="*/ 395 h 439"/>
                <a:gd name="T48" fmla="*/ 284 w 392"/>
                <a:gd name="T49" fmla="*/ 390 h 439"/>
                <a:gd name="T50" fmla="*/ 321 w 392"/>
                <a:gd name="T51" fmla="*/ 393 h 439"/>
                <a:gd name="T52" fmla="*/ 316 w 392"/>
                <a:gd name="T53" fmla="*/ 371 h 439"/>
                <a:gd name="T54" fmla="*/ 371 w 392"/>
                <a:gd name="T55" fmla="*/ 364 h 439"/>
                <a:gd name="T56" fmla="*/ 383 w 392"/>
                <a:gd name="T57" fmla="*/ 338 h 439"/>
                <a:gd name="T58" fmla="*/ 390 w 392"/>
                <a:gd name="T59" fmla="*/ 264 h 439"/>
                <a:gd name="T60" fmla="*/ 365 w 392"/>
                <a:gd name="T61" fmla="*/ 229 h 439"/>
                <a:gd name="T62" fmla="*/ 359 w 392"/>
                <a:gd name="T63" fmla="*/ 199 h 439"/>
                <a:gd name="T64" fmla="*/ 345 w 392"/>
                <a:gd name="T65" fmla="*/ 197 h 439"/>
                <a:gd name="T66" fmla="*/ 365 w 392"/>
                <a:gd name="T67" fmla="*/ 144 h 439"/>
                <a:gd name="T68" fmla="*/ 374 w 392"/>
                <a:gd name="T69" fmla="*/ 100 h 439"/>
                <a:gd name="T70" fmla="*/ 352 w 392"/>
                <a:gd name="T71" fmla="*/ 5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2" h="439">
                  <a:moveTo>
                    <a:pt x="352" y="57"/>
                  </a:moveTo>
                  <a:lnTo>
                    <a:pt x="335" y="54"/>
                  </a:lnTo>
                  <a:lnTo>
                    <a:pt x="328" y="43"/>
                  </a:lnTo>
                  <a:lnTo>
                    <a:pt x="328" y="16"/>
                  </a:lnTo>
                  <a:lnTo>
                    <a:pt x="318" y="4"/>
                  </a:lnTo>
                  <a:lnTo>
                    <a:pt x="300" y="22"/>
                  </a:lnTo>
                  <a:lnTo>
                    <a:pt x="292" y="35"/>
                  </a:lnTo>
                  <a:lnTo>
                    <a:pt x="278" y="35"/>
                  </a:lnTo>
                  <a:lnTo>
                    <a:pt x="275" y="14"/>
                  </a:lnTo>
                  <a:lnTo>
                    <a:pt x="258" y="19"/>
                  </a:lnTo>
                  <a:lnTo>
                    <a:pt x="236" y="35"/>
                  </a:lnTo>
                  <a:lnTo>
                    <a:pt x="220" y="26"/>
                  </a:lnTo>
                  <a:lnTo>
                    <a:pt x="191" y="6"/>
                  </a:lnTo>
                  <a:lnTo>
                    <a:pt x="106" y="0"/>
                  </a:lnTo>
                  <a:lnTo>
                    <a:pt x="97" y="9"/>
                  </a:lnTo>
                  <a:lnTo>
                    <a:pt x="115" y="29"/>
                  </a:lnTo>
                  <a:lnTo>
                    <a:pt x="94" y="43"/>
                  </a:lnTo>
                  <a:lnTo>
                    <a:pt x="62" y="29"/>
                  </a:lnTo>
                  <a:lnTo>
                    <a:pt x="29" y="57"/>
                  </a:lnTo>
                  <a:lnTo>
                    <a:pt x="18" y="84"/>
                  </a:lnTo>
                  <a:lnTo>
                    <a:pt x="21" y="144"/>
                  </a:lnTo>
                  <a:lnTo>
                    <a:pt x="36" y="210"/>
                  </a:lnTo>
                  <a:lnTo>
                    <a:pt x="0" y="249"/>
                  </a:lnTo>
                  <a:lnTo>
                    <a:pt x="4" y="255"/>
                  </a:lnTo>
                  <a:lnTo>
                    <a:pt x="36" y="245"/>
                  </a:lnTo>
                  <a:lnTo>
                    <a:pt x="48" y="260"/>
                  </a:lnTo>
                  <a:lnTo>
                    <a:pt x="39" y="306"/>
                  </a:lnTo>
                  <a:lnTo>
                    <a:pt x="57" y="340"/>
                  </a:lnTo>
                  <a:lnTo>
                    <a:pt x="76" y="344"/>
                  </a:lnTo>
                  <a:lnTo>
                    <a:pt x="94" y="320"/>
                  </a:lnTo>
                  <a:lnTo>
                    <a:pt x="102" y="340"/>
                  </a:lnTo>
                  <a:lnTo>
                    <a:pt x="110" y="338"/>
                  </a:lnTo>
                  <a:lnTo>
                    <a:pt x="139" y="311"/>
                  </a:lnTo>
                  <a:lnTo>
                    <a:pt x="145" y="312"/>
                  </a:lnTo>
                  <a:lnTo>
                    <a:pt x="159" y="305"/>
                  </a:lnTo>
                  <a:lnTo>
                    <a:pt x="182" y="312"/>
                  </a:lnTo>
                  <a:lnTo>
                    <a:pt x="182" y="338"/>
                  </a:lnTo>
                  <a:lnTo>
                    <a:pt x="201" y="342"/>
                  </a:lnTo>
                  <a:lnTo>
                    <a:pt x="196" y="368"/>
                  </a:lnTo>
                  <a:lnTo>
                    <a:pt x="179" y="395"/>
                  </a:lnTo>
                  <a:lnTo>
                    <a:pt x="171" y="419"/>
                  </a:lnTo>
                  <a:lnTo>
                    <a:pt x="179" y="419"/>
                  </a:lnTo>
                  <a:lnTo>
                    <a:pt x="198" y="400"/>
                  </a:lnTo>
                  <a:lnTo>
                    <a:pt x="216" y="438"/>
                  </a:lnTo>
                  <a:lnTo>
                    <a:pt x="229" y="429"/>
                  </a:lnTo>
                  <a:lnTo>
                    <a:pt x="243" y="429"/>
                  </a:lnTo>
                  <a:lnTo>
                    <a:pt x="258" y="417"/>
                  </a:lnTo>
                  <a:lnTo>
                    <a:pt x="258" y="395"/>
                  </a:lnTo>
                  <a:lnTo>
                    <a:pt x="265" y="388"/>
                  </a:lnTo>
                  <a:lnTo>
                    <a:pt x="284" y="390"/>
                  </a:lnTo>
                  <a:lnTo>
                    <a:pt x="316" y="404"/>
                  </a:lnTo>
                  <a:lnTo>
                    <a:pt x="321" y="393"/>
                  </a:lnTo>
                  <a:lnTo>
                    <a:pt x="313" y="380"/>
                  </a:lnTo>
                  <a:lnTo>
                    <a:pt x="316" y="371"/>
                  </a:lnTo>
                  <a:lnTo>
                    <a:pt x="335" y="354"/>
                  </a:lnTo>
                  <a:lnTo>
                    <a:pt x="371" y="364"/>
                  </a:lnTo>
                  <a:lnTo>
                    <a:pt x="391" y="352"/>
                  </a:lnTo>
                  <a:lnTo>
                    <a:pt x="383" y="338"/>
                  </a:lnTo>
                  <a:lnTo>
                    <a:pt x="391" y="308"/>
                  </a:lnTo>
                  <a:lnTo>
                    <a:pt x="390" y="264"/>
                  </a:lnTo>
                  <a:lnTo>
                    <a:pt x="377" y="259"/>
                  </a:lnTo>
                  <a:lnTo>
                    <a:pt x="365" y="229"/>
                  </a:lnTo>
                  <a:lnTo>
                    <a:pt x="365" y="203"/>
                  </a:lnTo>
                  <a:lnTo>
                    <a:pt x="359" y="199"/>
                  </a:lnTo>
                  <a:lnTo>
                    <a:pt x="350" y="203"/>
                  </a:lnTo>
                  <a:lnTo>
                    <a:pt x="345" y="197"/>
                  </a:lnTo>
                  <a:lnTo>
                    <a:pt x="348" y="157"/>
                  </a:lnTo>
                  <a:lnTo>
                    <a:pt x="365" y="144"/>
                  </a:lnTo>
                  <a:lnTo>
                    <a:pt x="377" y="122"/>
                  </a:lnTo>
                  <a:lnTo>
                    <a:pt x="374" y="100"/>
                  </a:lnTo>
                  <a:lnTo>
                    <a:pt x="352" y="57"/>
                  </a:lnTo>
                  <a:lnTo>
                    <a:pt x="352" y="5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8" name="贵州">
              <a:hlinkClick r:id="" action="ppaction://macro?name=Slide1.贵州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432008" y="3582353"/>
              <a:ext cx="469356" cy="429867"/>
            </a:xfrm>
            <a:custGeom>
              <a:avLst/>
              <a:gdLst>
                <a:gd name="T0" fmla="*/ 121 w 439"/>
                <a:gd name="T1" fmla="*/ 128 h 383"/>
                <a:gd name="T2" fmla="*/ 111 w 439"/>
                <a:gd name="T3" fmla="*/ 158 h 383"/>
                <a:gd name="T4" fmla="*/ 92 w 439"/>
                <a:gd name="T5" fmla="*/ 164 h 383"/>
                <a:gd name="T6" fmla="*/ 51 w 439"/>
                <a:gd name="T7" fmla="*/ 158 h 383"/>
                <a:gd name="T8" fmla="*/ 43 w 439"/>
                <a:gd name="T9" fmla="*/ 168 h 383"/>
                <a:gd name="T10" fmla="*/ 20 w 439"/>
                <a:gd name="T11" fmla="*/ 160 h 383"/>
                <a:gd name="T12" fmla="*/ 0 w 439"/>
                <a:gd name="T13" fmla="*/ 189 h 383"/>
                <a:gd name="T14" fmla="*/ 9 w 439"/>
                <a:gd name="T15" fmla="*/ 197 h 383"/>
                <a:gd name="T16" fmla="*/ 9 w 439"/>
                <a:gd name="T17" fmla="*/ 216 h 383"/>
                <a:gd name="T18" fmla="*/ 19 w 439"/>
                <a:gd name="T19" fmla="*/ 232 h 383"/>
                <a:gd name="T20" fmla="*/ 59 w 439"/>
                <a:gd name="T21" fmla="*/ 220 h 383"/>
                <a:gd name="T22" fmla="*/ 72 w 439"/>
                <a:gd name="T23" fmla="*/ 230 h 383"/>
                <a:gd name="T24" fmla="*/ 53 w 439"/>
                <a:gd name="T25" fmla="*/ 308 h 383"/>
                <a:gd name="T26" fmla="*/ 77 w 439"/>
                <a:gd name="T27" fmla="*/ 332 h 383"/>
                <a:gd name="T28" fmla="*/ 70 w 439"/>
                <a:gd name="T29" fmla="*/ 377 h 383"/>
                <a:gd name="T30" fmla="*/ 94 w 439"/>
                <a:gd name="T31" fmla="*/ 379 h 383"/>
                <a:gd name="T32" fmla="*/ 120 w 439"/>
                <a:gd name="T33" fmla="*/ 355 h 383"/>
                <a:gd name="T34" fmla="*/ 131 w 439"/>
                <a:gd name="T35" fmla="*/ 361 h 383"/>
                <a:gd name="T36" fmla="*/ 182 w 439"/>
                <a:gd name="T37" fmla="*/ 382 h 383"/>
                <a:gd name="T38" fmla="*/ 190 w 439"/>
                <a:gd name="T39" fmla="*/ 377 h 383"/>
                <a:gd name="T40" fmla="*/ 192 w 439"/>
                <a:gd name="T41" fmla="*/ 360 h 383"/>
                <a:gd name="T42" fmla="*/ 202 w 439"/>
                <a:gd name="T43" fmla="*/ 351 h 383"/>
                <a:gd name="T44" fmla="*/ 272 w 439"/>
                <a:gd name="T45" fmla="*/ 305 h 383"/>
                <a:gd name="T46" fmla="*/ 284 w 439"/>
                <a:gd name="T47" fmla="*/ 319 h 383"/>
                <a:gd name="T48" fmla="*/ 327 w 439"/>
                <a:gd name="T49" fmla="*/ 332 h 383"/>
                <a:gd name="T50" fmla="*/ 351 w 439"/>
                <a:gd name="T51" fmla="*/ 301 h 383"/>
                <a:gd name="T52" fmla="*/ 362 w 439"/>
                <a:gd name="T53" fmla="*/ 308 h 383"/>
                <a:gd name="T54" fmla="*/ 379 w 439"/>
                <a:gd name="T55" fmla="*/ 308 h 383"/>
                <a:gd name="T56" fmla="*/ 379 w 439"/>
                <a:gd name="T57" fmla="*/ 299 h 383"/>
                <a:gd name="T58" fmla="*/ 402 w 439"/>
                <a:gd name="T59" fmla="*/ 291 h 383"/>
                <a:gd name="T60" fmla="*/ 402 w 439"/>
                <a:gd name="T61" fmla="*/ 285 h 383"/>
                <a:gd name="T62" fmla="*/ 410 w 439"/>
                <a:gd name="T63" fmla="*/ 275 h 383"/>
                <a:gd name="T64" fmla="*/ 415 w 439"/>
                <a:gd name="T65" fmla="*/ 276 h 383"/>
                <a:gd name="T66" fmla="*/ 438 w 439"/>
                <a:gd name="T67" fmla="*/ 255 h 383"/>
                <a:gd name="T68" fmla="*/ 420 w 439"/>
                <a:gd name="T69" fmla="*/ 221 h 383"/>
                <a:gd name="T70" fmla="*/ 429 w 439"/>
                <a:gd name="T71" fmla="*/ 175 h 383"/>
                <a:gd name="T72" fmla="*/ 417 w 439"/>
                <a:gd name="T73" fmla="*/ 160 h 383"/>
                <a:gd name="T74" fmla="*/ 385 w 439"/>
                <a:gd name="T75" fmla="*/ 170 h 383"/>
                <a:gd name="T76" fmla="*/ 381 w 439"/>
                <a:gd name="T77" fmla="*/ 164 h 383"/>
                <a:gd name="T78" fmla="*/ 417 w 439"/>
                <a:gd name="T79" fmla="*/ 125 h 383"/>
                <a:gd name="T80" fmla="*/ 402 w 439"/>
                <a:gd name="T81" fmla="*/ 59 h 383"/>
                <a:gd name="T82" fmla="*/ 377 w 439"/>
                <a:gd name="T83" fmla="*/ 78 h 383"/>
                <a:gd name="T84" fmla="*/ 355 w 439"/>
                <a:gd name="T85" fmla="*/ 55 h 383"/>
                <a:gd name="T86" fmla="*/ 334 w 439"/>
                <a:gd name="T87" fmla="*/ 27 h 383"/>
                <a:gd name="T88" fmla="*/ 333 w 439"/>
                <a:gd name="T89" fmla="*/ 10 h 383"/>
                <a:gd name="T90" fmla="*/ 318 w 439"/>
                <a:gd name="T91" fmla="*/ 8 h 383"/>
                <a:gd name="T92" fmla="*/ 301 w 439"/>
                <a:gd name="T93" fmla="*/ 13 h 383"/>
                <a:gd name="T94" fmla="*/ 274 w 439"/>
                <a:gd name="T95" fmla="*/ 0 h 383"/>
                <a:gd name="T96" fmla="*/ 260 w 439"/>
                <a:gd name="T97" fmla="*/ 31 h 383"/>
                <a:gd name="T98" fmla="*/ 236 w 439"/>
                <a:gd name="T99" fmla="*/ 34 h 383"/>
                <a:gd name="T100" fmla="*/ 220 w 439"/>
                <a:gd name="T101" fmla="*/ 59 h 383"/>
                <a:gd name="T102" fmla="*/ 208 w 439"/>
                <a:gd name="T103" fmla="*/ 55 h 383"/>
                <a:gd name="T104" fmla="*/ 192 w 439"/>
                <a:gd name="T105" fmla="*/ 59 h 383"/>
                <a:gd name="T106" fmla="*/ 166 w 439"/>
                <a:gd name="T107" fmla="*/ 44 h 383"/>
                <a:gd name="T108" fmla="*/ 145 w 439"/>
                <a:gd name="T109" fmla="*/ 69 h 383"/>
                <a:gd name="T110" fmla="*/ 145 w 439"/>
                <a:gd name="T111" fmla="*/ 79 h 383"/>
                <a:gd name="T112" fmla="*/ 186 w 439"/>
                <a:gd name="T113" fmla="*/ 101 h 383"/>
                <a:gd name="T114" fmla="*/ 196 w 439"/>
                <a:gd name="T115" fmla="*/ 118 h 383"/>
                <a:gd name="T116" fmla="*/ 166 w 439"/>
                <a:gd name="T117" fmla="*/ 129 h 383"/>
                <a:gd name="T118" fmla="*/ 121 w 439"/>
                <a:gd name="T119" fmla="*/ 128 h 383"/>
                <a:gd name="T120" fmla="*/ 121 w 439"/>
                <a:gd name="T121" fmla="*/ 12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9" h="383">
                  <a:moveTo>
                    <a:pt x="121" y="128"/>
                  </a:moveTo>
                  <a:lnTo>
                    <a:pt x="111" y="158"/>
                  </a:lnTo>
                  <a:lnTo>
                    <a:pt x="92" y="164"/>
                  </a:lnTo>
                  <a:lnTo>
                    <a:pt x="51" y="158"/>
                  </a:lnTo>
                  <a:lnTo>
                    <a:pt x="43" y="168"/>
                  </a:lnTo>
                  <a:lnTo>
                    <a:pt x="20" y="160"/>
                  </a:lnTo>
                  <a:lnTo>
                    <a:pt x="0" y="189"/>
                  </a:lnTo>
                  <a:lnTo>
                    <a:pt x="9" y="197"/>
                  </a:lnTo>
                  <a:lnTo>
                    <a:pt x="9" y="216"/>
                  </a:lnTo>
                  <a:lnTo>
                    <a:pt x="19" y="232"/>
                  </a:lnTo>
                  <a:lnTo>
                    <a:pt x="59" y="220"/>
                  </a:lnTo>
                  <a:lnTo>
                    <a:pt x="72" y="230"/>
                  </a:lnTo>
                  <a:lnTo>
                    <a:pt x="53" y="308"/>
                  </a:lnTo>
                  <a:lnTo>
                    <a:pt x="77" y="332"/>
                  </a:lnTo>
                  <a:lnTo>
                    <a:pt x="70" y="377"/>
                  </a:lnTo>
                  <a:lnTo>
                    <a:pt x="94" y="379"/>
                  </a:lnTo>
                  <a:lnTo>
                    <a:pt x="120" y="355"/>
                  </a:lnTo>
                  <a:lnTo>
                    <a:pt x="131" y="361"/>
                  </a:lnTo>
                  <a:lnTo>
                    <a:pt x="182" y="382"/>
                  </a:lnTo>
                  <a:lnTo>
                    <a:pt x="190" y="377"/>
                  </a:lnTo>
                  <a:lnTo>
                    <a:pt x="192" y="360"/>
                  </a:lnTo>
                  <a:lnTo>
                    <a:pt x="202" y="351"/>
                  </a:lnTo>
                  <a:lnTo>
                    <a:pt x="272" y="305"/>
                  </a:lnTo>
                  <a:lnTo>
                    <a:pt x="284" y="319"/>
                  </a:lnTo>
                  <a:lnTo>
                    <a:pt x="327" y="332"/>
                  </a:lnTo>
                  <a:lnTo>
                    <a:pt x="351" y="301"/>
                  </a:lnTo>
                  <a:lnTo>
                    <a:pt x="362" y="308"/>
                  </a:lnTo>
                  <a:lnTo>
                    <a:pt x="379" y="308"/>
                  </a:lnTo>
                  <a:lnTo>
                    <a:pt x="379" y="299"/>
                  </a:lnTo>
                  <a:lnTo>
                    <a:pt x="402" y="291"/>
                  </a:lnTo>
                  <a:lnTo>
                    <a:pt x="402" y="285"/>
                  </a:lnTo>
                  <a:lnTo>
                    <a:pt x="410" y="275"/>
                  </a:lnTo>
                  <a:lnTo>
                    <a:pt x="415" y="276"/>
                  </a:lnTo>
                  <a:lnTo>
                    <a:pt x="438" y="255"/>
                  </a:lnTo>
                  <a:lnTo>
                    <a:pt x="420" y="221"/>
                  </a:lnTo>
                  <a:lnTo>
                    <a:pt x="429" y="175"/>
                  </a:lnTo>
                  <a:lnTo>
                    <a:pt x="417" y="160"/>
                  </a:lnTo>
                  <a:lnTo>
                    <a:pt x="385" y="170"/>
                  </a:lnTo>
                  <a:lnTo>
                    <a:pt x="381" y="164"/>
                  </a:lnTo>
                  <a:lnTo>
                    <a:pt x="417" y="125"/>
                  </a:lnTo>
                  <a:lnTo>
                    <a:pt x="402" y="59"/>
                  </a:lnTo>
                  <a:lnTo>
                    <a:pt x="377" y="78"/>
                  </a:lnTo>
                  <a:lnTo>
                    <a:pt x="355" y="55"/>
                  </a:lnTo>
                  <a:lnTo>
                    <a:pt x="334" y="27"/>
                  </a:lnTo>
                  <a:lnTo>
                    <a:pt x="333" y="10"/>
                  </a:lnTo>
                  <a:lnTo>
                    <a:pt x="318" y="8"/>
                  </a:lnTo>
                  <a:lnTo>
                    <a:pt x="301" y="13"/>
                  </a:lnTo>
                  <a:lnTo>
                    <a:pt x="274" y="0"/>
                  </a:lnTo>
                  <a:lnTo>
                    <a:pt x="260" y="31"/>
                  </a:lnTo>
                  <a:lnTo>
                    <a:pt x="236" y="34"/>
                  </a:lnTo>
                  <a:lnTo>
                    <a:pt x="220" y="59"/>
                  </a:lnTo>
                  <a:lnTo>
                    <a:pt x="208" y="55"/>
                  </a:lnTo>
                  <a:lnTo>
                    <a:pt x="192" y="59"/>
                  </a:lnTo>
                  <a:lnTo>
                    <a:pt x="166" y="44"/>
                  </a:lnTo>
                  <a:lnTo>
                    <a:pt x="145" y="69"/>
                  </a:lnTo>
                  <a:lnTo>
                    <a:pt x="145" y="79"/>
                  </a:lnTo>
                  <a:lnTo>
                    <a:pt x="186" y="101"/>
                  </a:lnTo>
                  <a:lnTo>
                    <a:pt x="196" y="118"/>
                  </a:lnTo>
                  <a:lnTo>
                    <a:pt x="166" y="129"/>
                  </a:lnTo>
                  <a:lnTo>
                    <a:pt x="121" y="128"/>
                  </a:lnTo>
                  <a:lnTo>
                    <a:pt x="121" y="12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9" name="浙江">
              <a:hlinkClick r:id="" action="ppaction://macro?name=Slide1.浙江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558456" y="3335204"/>
              <a:ext cx="292717" cy="361693"/>
            </a:xfrm>
            <a:custGeom>
              <a:avLst/>
              <a:gdLst>
                <a:gd name="T0" fmla="*/ 197 w 274"/>
                <a:gd name="T1" fmla="*/ 303 h 320"/>
                <a:gd name="T2" fmla="*/ 156 w 274"/>
                <a:gd name="T3" fmla="*/ 319 h 320"/>
                <a:gd name="T4" fmla="*/ 133 w 274"/>
                <a:gd name="T5" fmla="*/ 295 h 320"/>
                <a:gd name="T6" fmla="*/ 115 w 274"/>
                <a:gd name="T7" fmla="*/ 316 h 320"/>
                <a:gd name="T8" fmla="*/ 90 w 274"/>
                <a:gd name="T9" fmla="*/ 316 h 320"/>
                <a:gd name="T10" fmla="*/ 79 w 274"/>
                <a:gd name="T11" fmla="*/ 292 h 320"/>
                <a:gd name="T12" fmla="*/ 66 w 274"/>
                <a:gd name="T13" fmla="*/ 260 h 320"/>
                <a:gd name="T14" fmla="*/ 42 w 274"/>
                <a:gd name="T15" fmla="*/ 255 h 320"/>
                <a:gd name="T16" fmla="*/ 16 w 274"/>
                <a:gd name="T17" fmla="*/ 207 h 320"/>
                <a:gd name="T18" fmla="*/ 0 w 274"/>
                <a:gd name="T19" fmla="*/ 183 h 320"/>
                <a:gd name="T20" fmla="*/ 10 w 274"/>
                <a:gd name="T21" fmla="*/ 171 h 320"/>
                <a:gd name="T22" fmla="*/ 16 w 274"/>
                <a:gd name="T23" fmla="*/ 166 h 320"/>
                <a:gd name="T24" fmla="*/ 43 w 274"/>
                <a:gd name="T25" fmla="*/ 128 h 320"/>
                <a:gd name="T26" fmla="*/ 42 w 274"/>
                <a:gd name="T27" fmla="*/ 96 h 320"/>
                <a:gd name="T28" fmla="*/ 51 w 274"/>
                <a:gd name="T29" fmla="*/ 83 h 320"/>
                <a:gd name="T30" fmla="*/ 72 w 274"/>
                <a:gd name="T31" fmla="*/ 79 h 320"/>
                <a:gd name="T32" fmla="*/ 79 w 274"/>
                <a:gd name="T33" fmla="*/ 70 h 320"/>
                <a:gd name="T34" fmla="*/ 71 w 274"/>
                <a:gd name="T35" fmla="*/ 55 h 320"/>
                <a:gd name="T36" fmla="*/ 82 w 274"/>
                <a:gd name="T37" fmla="*/ 41 h 320"/>
                <a:gd name="T38" fmla="*/ 82 w 274"/>
                <a:gd name="T39" fmla="*/ 11 h 320"/>
                <a:gd name="T40" fmla="*/ 97 w 274"/>
                <a:gd name="T41" fmla="*/ 4 h 320"/>
                <a:gd name="T42" fmla="*/ 123 w 274"/>
                <a:gd name="T43" fmla="*/ 20 h 320"/>
                <a:gd name="T44" fmla="*/ 155 w 274"/>
                <a:gd name="T45" fmla="*/ 25 h 320"/>
                <a:gd name="T46" fmla="*/ 176 w 274"/>
                <a:gd name="T47" fmla="*/ 0 h 320"/>
                <a:gd name="T48" fmla="*/ 201 w 274"/>
                <a:gd name="T49" fmla="*/ 22 h 320"/>
                <a:gd name="T50" fmla="*/ 190 w 274"/>
                <a:gd name="T51" fmla="*/ 30 h 320"/>
                <a:gd name="T52" fmla="*/ 177 w 274"/>
                <a:gd name="T53" fmla="*/ 50 h 320"/>
                <a:gd name="T54" fmla="*/ 156 w 274"/>
                <a:gd name="T55" fmla="*/ 55 h 320"/>
                <a:gd name="T56" fmla="*/ 149 w 274"/>
                <a:gd name="T57" fmla="*/ 61 h 320"/>
                <a:gd name="T58" fmla="*/ 168 w 274"/>
                <a:gd name="T59" fmla="*/ 73 h 320"/>
                <a:gd name="T60" fmla="*/ 206 w 274"/>
                <a:gd name="T61" fmla="*/ 55 h 320"/>
                <a:gd name="T62" fmla="*/ 267 w 274"/>
                <a:gd name="T63" fmla="*/ 81 h 320"/>
                <a:gd name="T64" fmla="*/ 273 w 274"/>
                <a:gd name="T65" fmla="*/ 133 h 320"/>
                <a:gd name="T66" fmla="*/ 249 w 274"/>
                <a:gd name="T67" fmla="*/ 133 h 320"/>
                <a:gd name="T68" fmla="*/ 247 w 274"/>
                <a:gd name="T69" fmla="*/ 148 h 320"/>
                <a:gd name="T70" fmla="*/ 260 w 274"/>
                <a:gd name="T71" fmla="*/ 170 h 320"/>
                <a:gd name="T72" fmla="*/ 249 w 274"/>
                <a:gd name="T73" fmla="*/ 183 h 320"/>
                <a:gd name="T74" fmla="*/ 261 w 274"/>
                <a:gd name="T75" fmla="*/ 204 h 320"/>
                <a:gd name="T76" fmla="*/ 241 w 274"/>
                <a:gd name="T77" fmla="*/ 228 h 320"/>
                <a:gd name="T78" fmla="*/ 232 w 274"/>
                <a:gd name="T79" fmla="*/ 215 h 320"/>
                <a:gd name="T80" fmla="*/ 202 w 274"/>
                <a:gd name="T81" fmla="*/ 292 h 320"/>
                <a:gd name="T82" fmla="*/ 197 w 274"/>
                <a:gd name="T83" fmla="*/ 303 h 320"/>
                <a:gd name="T84" fmla="*/ 197 w 274"/>
                <a:gd name="T85" fmla="*/ 30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320">
                  <a:moveTo>
                    <a:pt x="197" y="303"/>
                  </a:moveTo>
                  <a:lnTo>
                    <a:pt x="156" y="319"/>
                  </a:lnTo>
                  <a:lnTo>
                    <a:pt x="133" y="295"/>
                  </a:lnTo>
                  <a:lnTo>
                    <a:pt x="115" y="316"/>
                  </a:lnTo>
                  <a:lnTo>
                    <a:pt x="90" y="316"/>
                  </a:lnTo>
                  <a:lnTo>
                    <a:pt x="79" y="292"/>
                  </a:lnTo>
                  <a:lnTo>
                    <a:pt x="66" y="260"/>
                  </a:lnTo>
                  <a:lnTo>
                    <a:pt x="42" y="255"/>
                  </a:lnTo>
                  <a:lnTo>
                    <a:pt x="16" y="207"/>
                  </a:lnTo>
                  <a:lnTo>
                    <a:pt x="0" y="183"/>
                  </a:lnTo>
                  <a:lnTo>
                    <a:pt x="10" y="171"/>
                  </a:lnTo>
                  <a:lnTo>
                    <a:pt x="16" y="166"/>
                  </a:lnTo>
                  <a:lnTo>
                    <a:pt x="43" y="128"/>
                  </a:lnTo>
                  <a:lnTo>
                    <a:pt x="42" y="96"/>
                  </a:lnTo>
                  <a:lnTo>
                    <a:pt x="51" y="83"/>
                  </a:lnTo>
                  <a:lnTo>
                    <a:pt x="72" y="79"/>
                  </a:lnTo>
                  <a:lnTo>
                    <a:pt x="79" y="70"/>
                  </a:lnTo>
                  <a:lnTo>
                    <a:pt x="71" y="55"/>
                  </a:lnTo>
                  <a:lnTo>
                    <a:pt x="82" y="41"/>
                  </a:lnTo>
                  <a:lnTo>
                    <a:pt x="82" y="11"/>
                  </a:lnTo>
                  <a:lnTo>
                    <a:pt x="97" y="4"/>
                  </a:lnTo>
                  <a:lnTo>
                    <a:pt x="123" y="20"/>
                  </a:lnTo>
                  <a:lnTo>
                    <a:pt x="155" y="25"/>
                  </a:lnTo>
                  <a:lnTo>
                    <a:pt x="176" y="0"/>
                  </a:lnTo>
                  <a:lnTo>
                    <a:pt x="201" y="22"/>
                  </a:lnTo>
                  <a:lnTo>
                    <a:pt x="190" y="30"/>
                  </a:lnTo>
                  <a:lnTo>
                    <a:pt x="177" y="50"/>
                  </a:lnTo>
                  <a:lnTo>
                    <a:pt x="156" y="55"/>
                  </a:lnTo>
                  <a:lnTo>
                    <a:pt x="149" y="61"/>
                  </a:lnTo>
                  <a:lnTo>
                    <a:pt x="168" y="73"/>
                  </a:lnTo>
                  <a:lnTo>
                    <a:pt x="206" y="55"/>
                  </a:lnTo>
                  <a:lnTo>
                    <a:pt x="267" y="81"/>
                  </a:lnTo>
                  <a:lnTo>
                    <a:pt x="273" y="133"/>
                  </a:lnTo>
                  <a:lnTo>
                    <a:pt x="249" y="133"/>
                  </a:lnTo>
                  <a:lnTo>
                    <a:pt x="247" y="148"/>
                  </a:lnTo>
                  <a:lnTo>
                    <a:pt x="260" y="170"/>
                  </a:lnTo>
                  <a:lnTo>
                    <a:pt x="249" y="183"/>
                  </a:lnTo>
                  <a:lnTo>
                    <a:pt x="261" y="204"/>
                  </a:lnTo>
                  <a:lnTo>
                    <a:pt x="241" y="228"/>
                  </a:lnTo>
                  <a:lnTo>
                    <a:pt x="232" y="215"/>
                  </a:lnTo>
                  <a:lnTo>
                    <a:pt x="202" y="292"/>
                  </a:lnTo>
                  <a:lnTo>
                    <a:pt x="197" y="303"/>
                  </a:lnTo>
                  <a:lnTo>
                    <a:pt x="197" y="30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20" name="安徽">
              <a:hlinkClick r:id="" action="ppaction://macro?name=Slide1.安徽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285733" y="3053829"/>
              <a:ext cx="373467" cy="469634"/>
            </a:xfrm>
            <a:custGeom>
              <a:avLst/>
              <a:gdLst>
                <a:gd name="T0" fmla="*/ 82 w 343"/>
                <a:gd name="T1" fmla="*/ 0 h 408"/>
                <a:gd name="T2" fmla="*/ 142 w 343"/>
                <a:gd name="T3" fmla="*/ 35 h 408"/>
                <a:gd name="T4" fmla="*/ 188 w 343"/>
                <a:gd name="T5" fmla="*/ 55 h 408"/>
                <a:gd name="T6" fmla="*/ 210 w 343"/>
                <a:gd name="T7" fmla="*/ 59 h 408"/>
                <a:gd name="T8" fmla="*/ 221 w 343"/>
                <a:gd name="T9" fmla="*/ 108 h 408"/>
                <a:gd name="T10" fmla="*/ 258 w 343"/>
                <a:gd name="T11" fmla="*/ 129 h 408"/>
                <a:gd name="T12" fmla="*/ 285 w 343"/>
                <a:gd name="T13" fmla="*/ 112 h 408"/>
                <a:gd name="T14" fmla="*/ 295 w 343"/>
                <a:gd name="T15" fmla="*/ 141 h 408"/>
                <a:gd name="T16" fmla="*/ 261 w 343"/>
                <a:gd name="T17" fmla="*/ 159 h 408"/>
                <a:gd name="T18" fmla="*/ 248 w 343"/>
                <a:gd name="T19" fmla="*/ 184 h 408"/>
                <a:gd name="T20" fmla="*/ 285 w 343"/>
                <a:gd name="T21" fmla="*/ 220 h 408"/>
                <a:gd name="T22" fmla="*/ 342 w 343"/>
                <a:gd name="T23" fmla="*/ 247 h 408"/>
                <a:gd name="T24" fmla="*/ 331 w 343"/>
                <a:gd name="T25" fmla="*/ 291 h 408"/>
                <a:gd name="T26" fmla="*/ 332 w 343"/>
                <a:gd name="T27" fmla="*/ 315 h 408"/>
                <a:gd name="T28" fmla="*/ 302 w 343"/>
                <a:gd name="T29" fmla="*/ 332 h 408"/>
                <a:gd name="T30" fmla="*/ 276 w 343"/>
                <a:gd name="T31" fmla="*/ 402 h 408"/>
                <a:gd name="T32" fmla="*/ 256 w 343"/>
                <a:gd name="T33" fmla="*/ 394 h 408"/>
                <a:gd name="T34" fmla="*/ 200 w 343"/>
                <a:gd name="T35" fmla="*/ 376 h 408"/>
                <a:gd name="T36" fmla="*/ 157 w 343"/>
                <a:gd name="T37" fmla="*/ 401 h 408"/>
                <a:gd name="T38" fmla="*/ 169 w 343"/>
                <a:gd name="T39" fmla="*/ 369 h 408"/>
                <a:gd name="T40" fmla="*/ 120 w 343"/>
                <a:gd name="T41" fmla="*/ 386 h 408"/>
                <a:gd name="T42" fmla="*/ 96 w 343"/>
                <a:gd name="T43" fmla="*/ 299 h 408"/>
                <a:gd name="T44" fmla="*/ 75 w 343"/>
                <a:gd name="T45" fmla="*/ 286 h 408"/>
                <a:gd name="T46" fmla="*/ 56 w 343"/>
                <a:gd name="T47" fmla="*/ 242 h 408"/>
                <a:gd name="T48" fmla="*/ 78 w 343"/>
                <a:gd name="T49" fmla="*/ 212 h 408"/>
                <a:gd name="T50" fmla="*/ 68 w 343"/>
                <a:gd name="T51" fmla="*/ 171 h 408"/>
                <a:gd name="T52" fmla="*/ 21 w 343"/>
                <a:gd name="T53" fmla="*/ 168 h 408"/>
                <a:gd name="T54" fmla="*/ 21 w 343"/>
                <a:gd name="T55" fmla="*/ 127 h 408"/>
                <a:gd name="T56" fmla="*/ 39 w 343"/>
                <a:gd name="T57" fmla="*/ 92 h 408"/>
                <a:gd name="T58" fmla="*/ 46 w 343"/>
                <a:gd name="T59" fmla="*/ 51 h 408"/>
                <a:gd name="T60" fmla="*/ 75 w 343"/>
                <a:gd name="T61" fmla="*/ 75 h 408"/>
                <a:gd name="T62" fmla="*/ 104 w 343"/>
                <a:gd name="T63" fmla="*/ 52 h 408"/>
                <a:gd name="T64" fmla="*/ 75 w 343"/>
                <a:gd name="T65" fmla="*/ 20 h 408"/>
                <a:gd name="T66" fmla="*/ 70 w 343"/>
                <a:gd name="T67" fmla="*/ 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3" h="408">
                  <a:moveTo>
                    <a:pt x="70" y="3"/>
                  </a:moveTo>
                  <a:lnTo>
                    <a:pt x="82" y="0"/>
                  </a:lnTo>
                  <a:lnTo>
                    <a:pt x="123" y="16"/>
                  </a:lnTo>
                  <a:lnTo>
                    <a:pt x="142" y="35"/>
                  </a:lnTo>
                  <a:lnTo>
                    <a:pt x="174" y="44"/>
                  </a:lnTo>
                  <a:lnTo>
                    <a:pt x="188" y="55"/>
                  </a:lnTo>
                  <a:lnTo>
                    <a:pt x="206" y="52"/>
                  </a:lnTo>
                  <a:lnTo>
                    <a:pt x="210" y="59"/>
                  </a:lnTo>
                  <a:lnTo>
                    <a:pt x="204" y="99"/>
                  </a:lnTo>
                  <a:lnTo>
                    <a:pt x="221" y="108"/>
                  </a:lnTo>
                  <a:lnTo>
                    <a:pt x="231" y="123"/>
                  </a:lnTo>
                  <a:lnTo>
                    <a:pt x="258" y="129"/>
                  </a:lnTo>
                  <a:lnTo>
                    <a:pt x="268" y="111"/>
                  </a:lnTo>
                  <a:lnTo>
                    <a:pt x="285" y="112"/>
                  </a:lnTo>
                  <a:lnTo>
                    <a:pt x="297" y="127"/>
                  </a:lnTo>
                  <a:lnTo>
                    <a:pt x="295" y="141"/>
                  </a:lnTo>
                  <a:lnTo>
                    <a:pt x="261" y="145"/>
                  </a:lnTo>
                  <a:lnTo>
                    <a:pt x="261" y="159"/>
                  </a:lnTo>
                  <a:lnTo>
                    <a:pt x="261" y="170"/>
                  </a:lnTo>
                  <a:lnTo>
                    <a:pt x="248" y="184"/>
                  </a:lnTo>
                  <a:lnTo>
                    <a:pt x="258" y="200"/>
                  </a:lnTo>
                  <a:lnTo>
                    <a:pt x="285" y="220"/>
                  </a:lnTo>
                  <a:lnTo>
                    <a:pt x="287" y="242"/>
                  </a:lnTo>
                  <a:lnTo>
                    <a:pt x="342" y="247"/>
                  </a:lnTo>
                  <a:lnTo>
                    <a:pt x="342" y="277"/>
                  </a:lnTo>
                  <a:lnTo>
                    <a:pt x="331" y="291"/>
                  </a:lnTo>
                  <a:lnTo>
                    <a:pt x="339" y="306"/>
                  </a:lnTo>
                  <a:lnTo>
                    <a:pt x="332" y="315"/>
                  </a:lnTo>
                  <a:lnTo>
                    <a:pt x="311" y="319"/>
                  </a:lnTo>
                  <a:lnTo>
                    <a:pt x="302" y="332"/>
                  </a:lnTo>
                  <a:lnTo>
                    <a:pt x="303" y="364"/>
                  </a:lnTo>
                  <a:lnTo>
                    <a:pt x="276" y="402"/>
                  </a:lnTo>
                  <a:lnTo>
                    <a:pt x="270" y="407"/>
                  </a:lnTo>
                  <a:lnTo>
                    <a:pt x="256" y="394"/>
                  </a:lnTo>
                  <a:lnTo>
                    <a:pt x="216" y="394"/>
                  </a:lnTo>
                  <a:lnTo>
                    <a:pt x="200" y="376"/>
                  </a:lnTo>
                  <a:lnTo>
                    <a:pt x="169" y="406"/>
                  </a:lnTo>
                  <a:lnTo>
                    <a:pt x="157" y="401"/>
                  </a:lnTo>
                  <a:lnTo>
                    <a:pt x="171" y="377"/>
                  </a:lnTo>
                  <a:lnTo>
                    <a:pt x="169" y="369"/>
                  </a:lnTo>
                  <a:lnTo>
                    <a:pt x="157" y="366"/>
                  </a:lnTo>
                  <a:lnTo>
                    <a:pt x="120" y="386"/>
                  </a:lnTo>
                  <a:lnTo>
                    <a:pt x="85" y="319"/>
                  </a:lnTo>
                  <a:lnTo>
                    <a:pt x="96" y="299"/>
                  </a:lnTo>
                  <a:lnTo>
                    <a:pt x="93" y="291"/>
                  </a:lnTo>
                  <a:lnTo>
                    <a:pt x="75" y="286"/>
                  </a:lnTo>
                  <a:lnTo>
                    <a:pt x="43" y="267"/>
                  </a:lnTo>
                  <a:lnTo>
                    <a:pt x="56" y="242"/>
                  </a:lnTo>
                  <a:lnTo>
                    <a:pt x="75" y="233"/>
                  </a:lnTo>
                  <a:lnTo>
                    <a:pt x="78" y="212"/>
                  </a:lnTo>
                  <a:lnTo>
                    <a:pt x="72" y="175"/>
                  </a:lnTo>
                  <a:lnTo>
                    <a:pt x="68" y="171"/>
                  </a:lnTo>
                  <a:lnTo>
                    <a:pt x="49" y="190"/>
                  </a:lnTo>
                  <a:lnTo>
                    <a:pt x="21" y="168"/>
                  </a:lnTo>
                  <a:lnTo>
                    <a:pt x="0" y="142"/>
                  </a:lnTo>
                  <a:lnTo>
                    <a:pt x="21" y="127"/>
                  </a:lnTo>
                  <a:lnTo>
                    <a:pt x="27" y="102"/>
                  </a:lnTo>
                  <a:lnTo>
                    <a:pt x="39" y="92"/>
                  </a:lnTo>
                  <a:lnTo>
                    <a:pt x="37" y="57"/>
                  </a:lnTo>
                  <a:lnTo>
                    <a:pt x="46" y="51"/>
                  </a:lnTo>
                  <a:lnTo>
                    <a:pt x="63" y="61"/>
                  </a:lnTo>
                  <a:lnTo>
                    <a:pt x="75" y="75"/>
                  </a:lnTo>
                  <a:lnTo>
                    <a:pt x="96" y="61"/>
                  </a:lnTo>
                  <a:lnTo>
                    <a:pt x="104" y="52"/>
                  </a:lnTo>
                  <a:lnTo>
                    <a:pt x="100" y="35"/>
                  </a:lnTo>
                  <a:lnTo>
                    <a:pt x="75" y="20"/>
                  </a:lnTo>
                  <a:lnTo>
                    <a:pt x="70" y="3"/>
                  </a:lnTo>
                  <a:lnTo>
                    <a:pt x="70" y="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21" name="江苏">
              <a:hlinkClick r:id="" action="ppaction://macro?name=Slide1.江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380776" y="2999641"/>
              <a:ext cx="434029" cy="359800"/>
            </a:xfrm>
            <a:custGeom>
              <a:avLst/>
              <a:gdLst>
                <a:gd name="T0" fmla="*/ 375 w 404"/>
                <a:gd name="T1" fmla="*/ 255 h 323"/>
                <a:gd name="T2" fmla="*/ 365 w 404"/>
                <a:gd name="T3" fmla="*/ 282 h 323"/>
                <a:gd name="T4" fmla="*/ 354 w 404"/>
                <a:gd name="T5" fmla="*/ 297 h 323"/>
                <a:gd name="T6" fmla="*/ 333 w 404"/>
                <a:gd name="T7" fmla="*/ 322 h 323"/>
                <a:gd name="T8" fmla="*/ 301 w 404"/>
                <a:gd name="T9" fmla="*/ 317 h 323"/>
                <a:gd name="T10" fmla="*/ 275 w 404"/>
                <a:gd name="T11" fmla="*/ 301 h 323"/>
                <a:gd name="T12" fmla="*/ 260 w 404"/>
                <a:gd name="T13" fmla="*/ 308 h 323"/>
                <a:gd name="T14" fmla="*/ 205 w 404"/>
                <a:gd name="T15" fmla="*/ 303 h 323"/>
                <a:gd name="T16" fmla="*/ 203 w 404"/>
                <a:gd name="T17" fmla="*/ 281 h 323"/>
                <a:gd name="T18" fmla="*/ 176 w 404"/>
                <a:gd name="T19" fmla="*/ 261 h 323"/>
                <a:gd name="T20" fmla="*/ 166 w 404"/>
                <a:gd name="T21" fmla="*/ 245 h 323"/>
                <a:gd name="T22" fmla="*/ 179 w 404"/>
                <a:gd name="T23" fmla="*/ 231 h 323"/>
                <a:gd name="T24" fmla="*/ 179 w 404"/>
                <a:gd name="T25" fmla="*/ 220 h 323"/>
                <a:gd name="T26" fmla="*/ 179 w 404"/>
                <a:gd name="T27" fmla="*/ 206 h 323"/>
                <a:gd name="T28" fmla="*/ 213 w 404"/>
                <a:gd name="T29" fmla="*/ 202 h 323"/>
                <a:gd name="T30" fmla="*/ 215 w 404"/>
                <a:gd name="T31" fmla="*/ 188 h 323"/>
                <a:gd name="T32" fmla="*/ 203 w 404"/>
                <a:gd name="T33" fmla="*/ 173 h 323"/>
                <a:gd name="T34" fmla="*/ 186 w 404"/>
                <a:gd name="T35" fmla="*/ 172 h 323"/>
                <a:gd name="T36" fmla="*/ 176 w 404"/>
                <a:gd name="T37" fmla="*/ 190 h 323"/>
                <a:gd name="T38" fmla="*/ 149 w 404"/>
                <a:gd name="T39" fmla="*/ 184 h 323"/>
                <a:gd name="T40" fmla="*/ 139 w 404"/>
                <a:gd name="T41" fmla="*/ 169 h 323"/>
                <a:gd name="T42" fmla="*/ 122 w 404"/>
                <a:gd name="T43" fmla="*/ 160 h 323"/>
                <a:gd name="T44" fmla="*/ 128 w 404"/>
                <a:gd name="T45" fmla="*/ 120 h 323"/>
                <a:gd name="T46" fmla="*/ 124 w 404"/>
                <a:gd name="T47" fmla="*/ 113 h 323"/>
                <a:gd name="T48" fmla="*/ 106 w 404"/>
                <a:gd name="T49" fmla="*/ 116 h 323"/>
                <a:gd name="T50" fmla="*/ 92 w 404"/>
                <a:gd name="T51" fmla="*/ 105 h 323"/>
                <a:gd name="T52" fmla="*/ 60 w 404"/>
                <a:gd name="T53" fmla="*/ 96 h 323"/>
                <a:gd name="T54" fmla="*/ 41 w 404"/>
                <a:gd name="T55" fmla="*/ 77 h 323"/>
                <a:gd name="T56" fmla="*/ 0 w 404"/>
                <a:gd name="T57" fmla="*/ 61 h 323"/>
                <a:gd name="T58" fmla="*/ 3 w 404"/>
                <a:gd name="T59" fmla="*/ 42 h 323"/>
                <a:gd name="T60" fmla="*/ 20 w 404"/>
                <a:gd name="T61" fmla="*/ 35 h 323"/>
                <a:gd name="T62" fmla="*/ 50 w 404"/>
                <a:gd name="T63" fmla="*/ 61 h 323"/>
                <a:gd name="T64" fmla="*/ 60 w 404"/>
                <a:gd name="T65" fmla="*/ 61 h 323"/>
                <a:gd name="T66" fmla="*/ 87 w 404"/>
                <a:gd name="T67" fmla="*/ 57 h 323"/>
                <a:gd name="T68" fmla="*/ 103 w 404"/>
                <a:gd name="T69" fmla="*/ 45 h 323"/>
                <a:gd name="T70" fmla="*/ 125 w 404"/>
                <a:gd name="T71" fmla="*/ 62 h 323"/>
                <a:gd name="T72" fmla="*/ 134 w 404"/>
                <a:gd name="T73" fmla="*/ 46 h 323"/>
                <a:gd name="T74" fmla="*/ 138 w 404"/>
                <a:gd name="T75" fmla="*/ 36 h 323"/>
                <a:gd name="T76" fmla="*/ 156 w 404"/>
                <a:gd name="T77" fmla="*/ 26 h 323"/>
                <a:gd name="T78" fmla="*/ 161 w 404"/>
                <a:gd name="T79" fmla="*/ 4 h 323"/>
                <a:gd name="T80" fmla="*/ 179 w 404"/>
                <a:gd name="T81" fmla="*/ 0 h 323"/>
                <a:gd name="T82" fmla="*/ 226 w 404"/>
                <a:gd name="T83" fmla="*/ 31 h 323"/>
                <a:gd name="T84" fmla="*/ 258 w 404"/>
                <a:gd name="T85" fmla="*/ 45 h 323"/>
                <a:gd name="T86" fmla="*/ 322 w 404"/>
                <a:gd name="T87" fmla="*/ 150 h 323"/>
                <a:gd name="T88" fmla="*/ 319 w 404"/>
                <a:gd name="T89" fmla="*/ 161 h 323"/>
                <a:gd name="T90" fmla="*/ 362 w 404"/>
                <a:gd name="T91" fmla="*/ 181 h 323"/>
                <a:gd name="T92" fmla="*/ 374 w 404"/>
                <a:gd name="T93" fmla="*/ 198 h 323"/>
                <a:gd name="T94" fmla="*/ 393 w 404"/>
                <a:gd name="T95" fmla="*/ 208 h 323"/>
                <a:gd name="T96" fmla="*/ 403 w 404"/>
                <a:gd name="T97" fmla="*/ 227 h 323"/>
                <a:gd name="T98" fmla="*/ 389 w 404"/>
                <a:gd name="T99" fmla="*/ 232 h 323"/>
                <a:gd name="T100" fmla="*/ 368 w 404"/>
                <a:gd name="T101" fmla="*/ 226 h 323"/>
                <a:gd name="T102" fmla="*/ 338 w 404"/>
                <a:gd name="T103" fmla="*/ 226 h 323"/>
                <a:gd name="T104" fmla="*/ 311 w 404"/>
                <a:gd name="T105" fmla="*/ 216 h 323"/>
                <a:gd name="T106" fmla="*/ 298 w 404"/>
                <a:gd name="T107" fmla="*/ 226 h 323"/>
                <a:gd name="T108" fmla="*/ 325 w 404"/>
                <a:gd name="T109" fmla="*/ 232 h 323"/>
                <a:gd name="T110" fmla="*/ 349 w 404"/>
                <a:gd name="T111" fmla="*/ 243 h 323"/>
                <a:gd name="T112" fmla="*/ 375 w 404"/>
                <a:gd name="T113" fmla="*/ 255 h 323"/>
                <a:gd name="T114" fmla="*/ 375 w 404"/>
                <a:gd name="T115" fmla="*/ 25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323">
                  <a:moveTo>
                    <a:pt x="375" y="255"/>
                  </a:moveTo>
                  <a:lnTo>
                    <a:pt x="365" y="282"/>
                  </a:lnTo>
                  <a:lnTo>
                    <a:pt x="354" y="297"/>
                  </a:lnTo>
                  <a:lnTo>
                    <a:pt x="333" y="322"/>
                  </a:lnTo>
                  <a:lnTo>
                    <a:pt x="301" y="317"/>
                  </a:lnTo>
                  <a:lnTo>
                    <a:pt x="275" y="301"/>
                  </a:lnTo>
                  <a:lnTo>
                    <a:pt x="260" y="308"/>
                  </a:lnTo>
                  <a:lnTo>
                    <a:pt x="205" y="303"/>
                  </a:lnTo>
                  <a:lnTo>
                    <a:pt x="203" y="281"/>
                  </a:lnTo>
                  <a:lnTo>
                    <a:pt x="176" y="261"/>
                  </a:lnTo>
                  <a:lnTo>
                    <a:pt x="166" y="245"/>
                  </a:lnTo>
                  <a:lnTo>
                    <a:pt x="179" y="231"/>
                  </a:lnTo>
                  <a:lnTo>
                    <a:pt x="179" y="220"/>
                  </a:lnTo>
                  <a:lnTo>
                    <a:pt x="179" y="206"/>
                  </a:lnTo>
                  <a:lnTo>
                    <a:pt x="213" y="202"/>
                  </a:lnTo>
                  <a:lnTo>
                    <a:pt x="215" y="188"/>
                  </a:lnTo>
                  <a:lnTo>
                    <a:pt x="203" y="173"/>
                  </a:lnTo>
                  <a:lnTo>
                    <a:pt x="186" y="172"/>
                  </a:lnTo>
                  <a:lnTo>
                    <a:pt x="176" y="190"/>
                  </a:lnTo>
                  <a:lnTo>
                    <a:pt x="149" y="184"/>
                  </a:lnTo>
                  <a:lnTo>
                    <a:pt x="139" y="169"/>
                  </a:lnTo>
                  <a:lnTo>
                    <a:pt x="122" y="160"/>
                  </a:lnTo>
                  <a:lnTo>
                    <a:pt x="128" y="120"/>
                  </a:lnTo>
                  <a:lnTo>
                    <a:pt x="124" y="113"/>
                  </a:lnTo>
                  <a:lnTo>
                    <a:pt x="106" y="116"/>
                  </a:lnTo>
                  <a:lnTo>
                    <a:pt x="92" y="105"/>
                  </a:lnTo>
                  <a:lnTo>
                    <a:pt x="60" y="96"/>
                  </a:lnTo>
                  <a:lnTo>
                    <a:pt x="41" y="77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20" y="35"/>
                  </a:lnTo>
                  <a:lnTo>
                    <a:pt x="50" y="61"/>
                  </a:lnTo>
                  <a:lnTo>
                    <a:pt x="60" y="61"/>
                  </a:lnTo>
                  <a:lnTo>
                    <a:pt x="87" y="57"/>
                  </a:lnTo>
                  <a:lnTo>
                    <a:pt x="103" y="45"/>
                  </a:lnTo>
                  <a:lnTo>
                    <a:pt x="125" y="62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56" y="26"/>
                  </a:lnTo>
                  <a:lnTo>
                    <a:pt x="161" y="4"/>
                  </a:lnTo>
                  <a:lnTo>
                    <a:pt x="179" y="0"/>
                  </a:lnTo>
                  <a:lnTo>
                    <a:pt x="226" y="31"/>
                  </a:lnTo>
                  <a:lnTo>
                    <a:pt x="258" y="45"/>
                  </a:lnTo>
                  <a:lnTo>
                    <a:pt x="322" y="150"/>
                  </a:lnTo>
                  <a:lnTo>
                    <a:pt x="319" y="161"/>
                  </a:lnTo>
                  <a:lnTo>
                    <a:pt x="362" y="181"/>
                  </a:lnTo>
                  <a:lnTo>
                    <a:pt x="374" y="198"/>
                  </a:lnTo>
                  <a:lnTo>
                    <a:pt x="393" y="208"/>
                  </a:lnTo>
                  <a:lnTo>
                    <a:pt x="403" y="227"/>
                  </a:lnTo>
                  <a:lnTo>
                    <a:pt x="389" y="232"/>
                  </a:lnTo>
                  <a:lnTo>
                    <a:pt x="368" y="226"/>
                  </a:lnTo>
                  <a:lnTo>
                    <a:pt x="338" y="226"/>
                  </a:lnTo>
                  <a:lnTo>
                    <a:pt x="311" y="216"/>
                  </a:lnTo>
                  <a:lnTo>
                    <a:pt x="298" y="226"/>
                  </a:lnTo>
                  <a:lnTo>
                    <a:pt x="325" y="232"/>
                  </a:lnTo>
                  <a:lnTo>
                    <a:pt x="349" y="243"/>
                  </a:lnTo>
                  <a:lnTo>
                    <a:pt x="375" y="255"/>
                  </a:lnTo>
                  <a:lnTo>
                    <a:pt x="375" y="255"/>
                  </a:lnTo>
                </a:path>
              </a:pathLst>
            </a:custGeom>
            <a:solidFill>
              <a:srgbClr val="9A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22" name="湖北">
              <a:hlinkClick r:id="" action="ppaction://macro?name=Slide1.湖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808095" y="3205454"/>
              <a:ext cx="603940" cy="399566"/>
            </a:xfrm>
            <a:custGeom>
              <a:avLst/>
              <a:gdLst>
                <a:gd name="T0" fmla="*/ 76 w 551"/>
                <a:gd name="T1" fmla="*/ 318 h 346"/>
                <a:gd name="T2" fmla="*/ 141 w 551"/>
                <a:gd name="T3" fmla="*/ 304 h 346"/>
                <a:gd name="T4" fmla="*/ 144 w 551"/>
                <a:gd name="T5" fmla="*/ 270 h 346"/>
                <a:gd name="T6" fmla="*/ 238 w 551"/>
                <a:gd name="T7" fmla="*/ 267 h 346"/>
                <a:gd name="T8" fmla="*/ 283 w 551"/>
                <a:gd name="T9" fmla="*/ 296 h 346"/>
                <a:gd name="T10" fmla="*/ 322 w 551"/>
                <a:gd name="T11" fmla="*/ 275 h 346"/>
                <a:gd name="T12" fmla="*/ 339 w 551"/>
                <a:gd name="T13" fmla="*/ 296 h 346"/>
                <a:gd name="T14" fmla="*/ 365 w 551"/>
                <a:gd name="T15" fmla="*/ 265 h 346"/>
                <a:gd name="T16" fmla="*/ 375 w 551"/>
                <a:gd name="T17" fmla="*/ 304 h 346"/>
                <a:gd name="T18" fmla="*/ 399 w 551"/>
                <a:gd name="T19" fmla="*/ 318 h 346"/>
                <a:gd name="T20" fmla="*/ 445 w 551"/>
                <a:gd name="T21" fmla="*/ 290 h 346"/>
                <a:gd name="T22" fmla="*/ 522 w 551"/>
                <a:gd name="T23" fmla="*/ 245 h 346"/>
                <a:gd name="T24" fmla="*/ 515 w 551"/>
                <a:gd name="T25" fmla="*/ 168 h 346"/>
                <a:gd name="T26" fmla="*/ 523 w 551"/>
                <a:gd name="T27" fmla="*/ 140 h 346"/>
                <a:gd name="T28" fmla="*/ 473 w 551"/>
                <a:gd name="T29" fmla="*/ 116 h 346"/>
                <a:gd name="T30" fmla="*/ 438 w 551"/>
                <a:gd name="T31" fmla="*/ 116 h 346"/>
                <a:gd name="T32" fmla="*/ 387 w 551"/>
                <a:gd name="T33" fmla="*/ 98 h 346"/>
                <a:gd name="T34" fmla="*/ 358 w 551"/>
                <a:gd name="T35" fmla="*/ 67 h 346"/>
                <a:gd name="T36" fmla="*/ 331 w 551"/>
                <a:gd name="T37" fmla="*/ 65 h 346"/>
                <a:gd name="T38" fmla="*/ 271 w 551"/>
                <a:gd name="T39" fmla="*/ 65 h 346"/>
                <a:gd name="T40" fmla="*/ 159 w 551"/>
                <a:gd name="T41" fmla="*/ 0 h 346"/>
                <a:gd name="T42" fmla="*/ 135 w 551"/>
                <a:gd name="T43" fmla="*/ 8 h 346"/>
                <a:gd name="T44" fmla="*/ 68 w 551"/>
                <a:gd name="T45" fmla="*/ 8 h 346"/>
                <a:gd name="T46" fmla="*/ 76 w 551"/>
                <a:gd name="T47" fmla="*/ 31 h 346"/>
                <a:gd name="T48" fmla="*/ 108 w 551"/>
                <a:gd name="T49" fmla="*/ 41 h 346"/>
                <a:gd name="T50" fmla="*/ 73 w 551"/>
                <a:gd name="T51" fmla="*/ 65 h 346"/>
                <a:gd name="T52" fmla="*/ 73 w 551"/>
                <a:gd name="T53" fmla="*/ 95 h 346"/>
                <a:gd name="T54" fmla="*/ 93 w 551"/>
                <a:gd name="T55" fmla="*/ 125 h 346"/>
                <a:gd name="T56" fmla="*/ 117 w 551"/>
                <a:gd name="T57" fmla="*/ 189 h 346"/>
                <a:gd name="T58" fmla="*/ 100 w 551"/>
                <a:gd name="T59" fmla="*/ 200 h 346"/>
                <a:gd name="T60" fmla="*/ 14 w 551"/>
                <a:gd name="T61" fmla="*/ 233 h 346"/>
                <a:gd name="T62" fmla="*/ 12 w 551"/>
                <a:gd name="T63" fmla="*/ 263 h 346"/>
                <a:gd name="T64" fmla="*/ 28 w 551"/>
                <a:gd name="T65" fmla="*/ 298 h 346"/>
                <a:gd name="T66" fmla="*/ 65 w 551"/>
                <a:gd name="T67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346">
                  <a:moveTo>
                    <a:pt x="65" y="345"/>
                  </a:moveTo>
                  <a:lnTo>
                    <a:pt x="76" y="318"/>
                  </a:lnTo>
                  <a:lnTo>
                    <a:pt x="109" y="290"/>
                  </a:lnTo>
                  <a:lnTo>
                    <a:pt x="141" y="304"/>
                  </a:lnTo>
                  <a:lnTo>
                    <a:pt x="162" y="290"/>
                  </a:lnTo>
                  <a:lnTo>
                    <a:pt x="144" y="270"/>
                  </a:lnTo>
                  <a:lnTo>
                    <a:pt x="153" y="261"/>
                  </a:lnTo>
                  <a:lnTo>
                    <a:pt x="238" y="267"/>
                  </a:lnTo>
                  <a:lnTo>
                    <a:pt x="267" y="287"/>
                  </a:lnTo>
                  <a:lnTo>
                    <a:pt x="283" y="296"/>
                  </a:lnTo>
                  <a:lnTo>
                    <a:pt x="305" y="280"/>
                  </a:lnTo>
                  <a:lnTo>
                    <a:pt x="322" y="275"/>
                  </a:lnTo>
                  <a:lnTo>
                    <a:pt x="325" y="296"/>
                  </a:lnTo>
                  <a:lnTo>
                    <a:pt x="339" y="296"/>
                  </a:lnTo>
                  <a:lnTo>
                    <a:pt x="347" y="283"/>
                  </a:lnTo>
                  <a:lnTo>
                    <a:pt x="365" y="265"/>
                  </a:lnTo>
                  <a:lnTo>
                    <a:pt x="375" y="277"/>
                  </a:lnTo>
                  <a:lnTo>
                    <a:pt x="375" y="304"/>
                  </a:lnTo>
                  <a:lnTo>
                    <a:pt x="382" y="315"/>
                  </a:lnTo>
                  <a:lnTo>
                    <a:pt x="399" y="318"/>
                  </a:lnTo>
                  <a:lnTo>
                    <a:pt x="418" y="299"/>
                  </a:lnTo>
                  <a:lnTo>
                    <a:pt x="445" y="290"/>
                  </a:lnTo>
                  <a:lnTo>
                    <a:pt x="498" y="243"/>
                  </a:lnTo>
                  <a:lnTo>
                    <a:pt x="522" y="245"/>
                  </a:lnTo>
                  <a:lnTo>
                    <a:pt x="550" y="235"/>
                  </a:lnTo>
                  <a:lnTo>
                    <a:pt x="515" y="168"/>
                  </a:lnTo>
                  <a:lnTo>
                    <a:pt x="526" y="148"/>
                  </a:lnTo>
                  <a:lnTo>
                    <a:pt x="523" y="140"/>
                  </a:lnTo>
                  <a:lnTo>
                    <a:pt x="505" y="135"/>
                  </a:lnTo>
                  <a:lnTo>
                    <a:pt x="473" y="116"/>
                  </a:lnTo>
                  <a:lnTo>
                    <a:pt x="458" y="107"/>
                  </a:lnTo>
                  <a:lnTo>
                    <a:pt x="438" y="116"/>
                  </a:lnTo>
                  <a:lnTo>
                    <a:pt x="416" y="98"/>
                  </a:lnTo>
                  <a:lnTo>
                    <a:pt x="387" y="98"/>
                  </a:lnTo>
                  <a:lnTo>
                    <a:pt x="365" y="86"/>
                  </a:lnTo>
                  <a:lnTo>
                    <a:pt x="358" y="67"/>
                  </a:lnTo>
                  <a:lnTo>
                    <a:pt x="347" y="55"/>
                  </a:lnTo>
                  <a:lnTo>
                    <a:pt x="331" y="65"/>
                  </a:lnTo>
                  <a:lnTo>
                    <a:pt x="317" y="58"/>
                  </a:lnTo>
                  <a:lnTo>
                    <a:pt x="271" y="65"/>
                  </a:lnTo>
                  <a:lnTo>
                    <a:pt x="220" y="54"/>
                  </a:lnTo>
                  <a:lnTo>
                    <a:pt x="159" y="0"/>
                  </a:lnTo>
                  <a:lnTo>
                    <a:pt x="143" y="14"/>
                  </a:lnTo>
                  <a:lnTo>
                    <a:pt x="135" y="8"/>
                  </a:lnTo>
                  <a:lnTo>
                    <a:pt x="123" y="8"/>
                  </a:lnTo>
                  <a:lnTo>
                    <a:pt x="68" y="8"/>
                  </a:lnTo>
                  <a:lnTo>
                    <a:pt x="59" y="15"/>
                  </a:lnTo>
                  <a:lnTo>
                    <a:pt x="76" y="31"/>
                  </a:lnTo>
                  <a:lnTo>
                    <a:pt x="93" y="35"/>
                  </a:lnTo>
                  <a:lnTo>
                    <a:pt x="108" y="41"/>
                  </a:lnTo>
                  <a:lnTo>
                    <a:pt x="100" y="52"/>
                  </a:lnTo>
                  <a:lnTo>
                    <a:pt x="73" y="65"/>
                  </a:lnTo>
                  <a:lnTo>
                    <a:pt x="68" y="87"/>
                  </a:lnTo>
                  <a:lnTo>
                    <a:pt x="73" y="95"/>
                  </a:lnTo>
                  <a:lnTo>
                    <a:pt x="76" y="122"/>
                  </a:lnTo>
                  <a:lnTo>
                    <a:pt x="93" y="125"/>
                  </a:lnTo>
                  <a:lnTo>
                    <a:pt x="109" y="146"/>
                  </a:lnTo>
                  <a:lnTo>
                    <a:pt x="117" y="189"/>
                  </a:lnTo>
                  <a:lnTo>
                    <a:pt x="111" y="203"/>
                  </a:lnTo>
                  <a:lnTo>
                    <a:pt x="100" y="200"/>
                  </a:lnTo>
                  <a:lnTo>
                    <a:pt x="69" y="225"/>
                  </a:lnTo>
                  <a:lnTo>
                    <a:pt x="14" y="233"/>
                  </a:lnTo>
                  <a:lnTo>
                    <a:pt x="0" y="248"/>
                  </a:lnTo>
                  <a:lnTo>
                    <a:pt x="12" y="263"/>
                  </a:lnTo>
                  <a:lnTo>
                    <a:pt x="13" y="295"/>
                  </a:lnTo>
                  <a:lnTo>
                    <a:pt x="28" y="298"/>
                  </a:lnTo>
                  <a:lnTo>
                    <a:pt x="65" y="345"/>
                  </a:lnTo>
                  <a:lnTo>
                    <a:pt x="65" y="34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23" name="陕西">
              <a:hlinkClick r:id="" action="ppaction://macro?name=Slide1.陕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624747" y="2619464"/>
              <a:ext cx="381879" cy="719600"/>
            </a:xfrm>
            <a:custGeom>
              <a:avLst/>
              <a:gdLst>
                <a:gd name="T0" fmla="*/ 294 w 354"/>
                <a:gd name="T1" fmla="*/ 381 h 640"/>
                <a:gd name="T2" fmla="*/ 287 w 354"/>
                <a:gd name="T3" fmla="*/ 214 h 640"/>
                <a:gd name="T4" fmla="*/ 311 w 354"/>
                <a:gd name="T5" fmla="*/ 162 h 640"/>
                <a:gd name="T6" fmla="*/ 309 w 354"/>
                <a:gd name="T7" fmla="*/ 85 h 640"/>
                <a:gd name="T8" fmla="*/ 323 w 354"/>
                <a:gd name="T9" fmla="*/ 34 h 640"/>
                <a:gd name="T10" fmla="*/ 312 w 354"/>
                <a:gd name="T11" fmla="*/ 0 h 640"/>
                <a:gd name="T12" fmla="*/ 259 w 354"/>
                <a:gd name="T13" fmla="*/ 18 h 640"/>
                <a:gd name="T14" fmla="*/ 241 w 354"/>
                <a:gd name="T15" fmla="*/ 65 h 640"/>
                <a:gd name="T16" fmla="*/ 221 w 354"/>
                <a:gd name="T17" fmla="*/ 81 h 640"/>
                <a:gd name="T18" fmla="*/ 153 w 354"/>
                <a:gd name="T19" fmla="*/ 164 h 640"/>
                <a:gd name="T20" fmla="*/ 100 w 354"/>
                <a:gd name="T21" fmla="*/ 162 h 640"/>
                <a:gd name="T22" fmla="*/ 87 w 354"/>
                <a:gd name="T23" fmla="*/ 213 h 640"/>
                <a:gd name="T24" fmla="*/ 153 w 354"/>
                <a:gd name="T25" fmla="*/ 254 h 640"/>
                <a:gd name="T26" fmla="*/ 188 w 354"/>
                <a:gd name="T27" fmla="*/ 293 h 640"/>
                <a:gd name="T28" fmla="*/ 182 w 354"/>
                <a:gd name="T29" fmla="*/ 344 h 640"/>
                <a:gd name="T30" fmla="*/ 132 w 354"/>
                <a:gd name="T31" fmla="*/ 360 h 640"/>
                <a:gd name="T32" fmla="*/ 126 w 354"/>
                <a:gd name="T33" fmla="*/ 374 h 640"/>
                <a:gd name="T34" fmla="*/ 91 w 354"/>
                <a:gd name="T35" fmla="*/ 391 h 640"/>
                <a:gd name="T36" fmla="*/ 48 w 354"/>
                <a:gd name="T37" fmla="*/ 381 h 640"/>
                <a:gd name="T38" fmla="*/ 48 w 354"/>
                <a:gd name="T39" fmla="*/ 399 h 640"/>
                <a:gd name="T40" fmla="*/ 34 w 354"/>
                <a:gd name="T41" fmla="*/ 427 h 640"/>
                <a:gd name="T42" fmla="*/ 39 w 354"/>
                <a:gd name="T43" fmla="*/ 479 h 640"/>
                <a:gd name="T44" fmla="*/ 45 w 354"/>
                <a:gd name="T45" fmla="*/ 504 h 640"/>
                <a:gd name="T46" fmla="*/ 0 w 354"/>
                <a:gd name="T47" fmla="*/ 512 h 640"/>
                <a:gd name="T48" fmla="*/ 5 w 354"/>
                <a:gd name="T49" fmla="*/ 559 h 640"/>
                <a:gd name="T50" fmla="*/ 23 w 354"/>
                <a:gd name="T51" fmla="*/ 579 h 640"/>
                <a:gd name="T52" fmla="*/ 83 w 354"/>
                <a:gd name="T53" fmla="*/ 571 h 640"/>
                <a:gd name="T54" fmla="*/ 95 w 354"/>
                <a:gd name="T55" fmla="*/ 588 h 640"/>
                <a:gd name="T56" fmla="*/ 157 w 354"/>
                <a:gd name="T57" fmla="*/ 615 h 640"/>
                <a:gd name="T58" fmla="*/ 233 w 354"/>
                <a:gd name="T59" fmla="*/ 624 h 640"/>
                <a:gd name="T60" fmla="*/ 270 w 354"/>
                <a:gd name="T61" fmla="*/ 632 h 640"/>
                <a:gd name="T62" fmla="*/ 262 w 354"/>
                <a:gd name="T63" fmla="*/ 597 h 640"/>
                <a:gd name="T64" fmla="*/ 294 w 354"/>
                <a:gd name="T65" fmla="*/ 562 h 640"/>
                <a:gd name="T66" fmla="*/ 287 w 354"/>
                <a:gd name="T67" fmla="*/ 545 h 640"/>
                <a:gd name="T68" fmla="*/ 253 w 354"/>
                <a:gd name="T69" fmla="*/ 525 h 640"/>
                <a:gd name="T70" fmla="*/ 317 w 354"/>
                <a:gd name="T71" fmla="*/ 518 h 640"/>
                <a:gd name="T72" fmla="*/ 337 w 354"/>
                <a:gd name="T73" fmla="*/ 524 h 640"/>
                <a:gd name="T74" fmla="*/ 353 w 354"/>
                <a:gd name="T75" fmla="*/ 488 h 640"/>
                <a:gd name="T76" fmla="*/ 303 w 354"/>
                <a:gd name="T77" fmla="*/ 40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4" h="640">
                  <a:moveTo>
                    <a:pt x="303" y="403"/>
                  </a:moveTo>
                  <a:lnTo>
                    <a:pt x="294" y="381"/>
                  </a:lnTo>
                  <a:lnTo>
                    <a:pt x="311" y="324"/>
                  </a:lnTo>
                  <a:lnTo>
                    <a:pt x="287" y="214"/>
                  </a:lnTo>
                  <a:lnTo>
                    <a:pt x="303" y="187"/>
                  </a:lnTo>
                  <a:lnTo>
                    <a:pt x="311" y="162"/>
                  </a:lnTo>
                  <a:lnTo>
                    <a:pt x="289" y="117"/>
                  </a:lnTo>
                  <a:lnTo>
                    <a:pt x="309" y="85"/>
                  </a:lnTo>
                  <a:lnTo>
                    <a:pt x="312" y="56"/>
                  </a:lnTo>
                  <a:lnTo>
                    <a:pt x="323" y="34"/>
                  </a:lnTo>
                  <a:lnTo>
                    <a:pt x="322" y="7"/>
                  </a:lnTo>
                  <a:lnTo>
                    <a:pt x="312" y="0"/>
                  </a:lnTo>
                  <a:lnTo>
                    <a:pt x="298" y="17"/>
                  </a:lnTo>
                  <a:lnTo>
                    <a:pt x="259" y="18"/>
                  </a:lnTo>
                  <a:lnTo>
                    <a:pt x="239" y="49"/>
                  </a:lnTo>
                  <a:lnTo>
                    <a:pt x="241" y="65"/>
                  </a:lnTo>
                  <a:lnTo>
                    <a:pt x="237" y="76"/>
                  </a:lnTo>
                  <a:lnTo>
                    <a:pt x="221" y="81"/>
                  </a:lnTo>
                  <a:lnTo>
                    <a:pt x="160" y="169"/>
                  </a:lnTo>
                  <a:lnTo>
                    <a:pt x="153" y="164"/>
                  </a:lnTo>
                  <a:lnTo>
                    <a:pt x="135" y="158"/>
                  </a:lnTo>
                  <a:lnTo>
                    <a:pt x="100" y="162"/>
                  </a:lnTo>
                  <a:lnTo>
                    <a:pt x="88" y="177"/>
                  </a:lnTo>
                  <a:lnTo>
                    <a:pt x="87" y="213"/>
                  </a:lnTo>
                  <a:lnTo>
                    <a:pt x="92" y="224"/>
                  </a:lnTo>
                  <a:lnTo>
                    <a:pt x="153" y="254"/>
                  </a:lnTo>
                  <a:lnTo>
                    <a:pt x="184" y="274"/>
                  </a:lnTo>
                  <a:lnTo>
                    <a:pt x="188" y="293"/>
                  </a:lnTo>
                  <a:lnTo>
                    <a:pt x="173" y="316"/>
                  </a:lnTo>
                  <a:lnTo>
                    <a:pt x="182" y="344"/>
                  </a:lnTo>
                  <a:lnTo>
                    <a:pt x="176" y="357"/>
                  </a:lnTo>
                  <a:lnTo>
                    <a:pt x="132" y="360"/>
                  </a:lnTo>
                  <a:lnTo>
                    <a:pt x="123" y="367"/>
                  </a:lnTo>
                  <a:lnTo>
                    <a:pt x="126" y="374"/>
                  </a:lnTo>
                  <a:lnTo>
                    <a:pt x="126" y="386"/>
                  </a:lnTo>
                  <a:lnTo>
                    <a:pt x="91" y="391"/>
                  </a:lnTo>
                  <a:lnTo>
                    <a:pt x="72" y="381"/>
                  </a:lnTo>
                  <a:lnTo>
                    <a:pt x="48" y="381"/>
                  </a:lnTo>
                  <a:lnTo>
                    <a:pt x="45" y="386"/>
                  </a:lnTo>
                  <a:lnTo>
                    <a:pt x="48" y="399"/>
                  </a:lnTo>
                  <a:lnTo>
                    <a:pt x="37" y="413"/>
                  </a:lnTo>
                  <a:lnTo>
                    <a:pt x="34" y="427"/>
                  </a:lnTo>
                  <a:lnTo>
                    <a:pt x="56" y="445"/>
                  </a:lnTo>
                  <a:lnTo>
                    <a:pt x="39" y="479"/>
                  </a:lnTo>
                  <a:lnTo>
                    <a:pt x="46" y="495"/>
                  </a:lnTo>
                  <a:lnTo>
                    <a:pt x="45" y="504"/>
                  </a:lnTo>
                  <a:lnTo>
                    <a:pt x="19" y="504"/>
                  </a:lnTo>
                  <a:lnTo>
                    <a:pt x="0" y="512"/>
                  </a:lnTo>
                  <a:lnTo>
                    <a:pt x="15" y="533"/>
                  </a:lnTo>
                  <a:lnTo>
                    <a:pt x="5" y="559"/>
                  </a:lnTo>
                  <a:lnTo>
                    <a:pt x="21" y="562"/>
                  </a:lnTo>
                  <a:lnTo>
                    <a:pt x="23" y="579"/>
                  </a:lnTo>
                  <a:lnTo>
                    <a:pt x="36" y="580"/>
                  </a:lnTo>
                  <a:lnTo>
                    <a:pt x="83" y="571"/>
                  </a:lnTo>
                  <a:lnTo>
                    <a:pt x="92" y="575"/>
                  </a:lnTo>
                  <a:lnTo>
                    <a:pt x="95" y="588"/>
                  </a:lnTo>
                  <a:lnTo>
                    <a:pt x="115" y="593"/>
                  </a:lnTo>
                  <a:lnTo>
                    <a:pt x="157" y="615"/>
                  </a:lnTo>
                  <a:lnTo>
                    <a:pt x="182" y="605"/>
                  </a:lnTo>
                  <a:lnTo>
                    <a:pt x="233" y="624"/>
                  </a:lnTo>
                  <a:lnTo>
                    <a:pt x="245" y="639"/>
                  </a:lnTo>
                  <a:lnTo>
                    <a:pt x="270" y="632"/>
                  </a:lnTo>
                  <a:lnTo>
                    <a:pt x="267" y="605"/>
                  </a:lnTo>
                  <a:lnTo>
                    <a:pt x="262" y="597"/>
                  </a:lnTo>
                  <a:lnTo>
                    <a:pt x="267" y="575"/>
                  </a:lnTo>
                  <a:lnTo>
                    <a:pt x="294" y="562"/>
                  </a:lnTo>
                  <a:lnTo>
                    <a:pt x="302" y="551"/>
                  </a:lnTo>
                  <a:lnTo>
                    <a:pt x="287" y="545"/>
                  </a:lnTo>
                  <a:lnTo>
                    <a:pt x="270" y="541"/>
                  </a:lnTo>
                  <a:lnTo>
                    <a:pt x="253" y="525"/>
                  </a:lnTo>
                  <a:lnTo>
                    <a:pt x="262" y="518"/>
                  </a:lnTo>
                  <a:lnTo>
                    <a:pt x="317" y="518"/>
                  </a:lnTo>
                  <a:lnTo>
                    <a:pt x="329" y="518"/>
                  </a:lnTo>
                  <a:lnTo>
                    <a:pt x="337" y="524"/>
                  </a:lnTo>
                  <a:lnTo>
                    <a:pt x="353" y="510"/>
                  </a:lnTo>
                  <a:lnTo>
                    <a:pt x="353" y="488"/>
                  </a:lnTo>
                  <a:lnTo>
                    <a:pt x="303" y="413"/>
                  </a:lnTo>
                  <a:lnTo>
                    <a:pt x="303" y="403"/>
                  </a:lnTo>
                  <a:lnTo>
                    <a:pt x="303" y="40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24" name="山西">
              <a:hlinkClick r:id="" action="ppaction://macro?name=Slide1.山西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945879" y="2511832"/>
              <a:ext cx="267483" cy="570000"/>
            </a:xfrm>
            <a:custGeom>
              <a:avLst/>
              <a:gdLst>
                <a:gd name="T0" fmla="*/ 16 w 247"/>
                <a:gd name="T1" fmla="*/ 506 h 507"/>
                <a:gd name="T2" fmla="*/ 70 w 247"/>
                <a:gd name="T3" fmla="*/ 492 h 507"/>
                <a:gd name="T4" fmla="*/ 136 w 247"/>
                <a:gd name="T5" fmla="*/ 446 h 507"/>
                <a:gd name="T6" fmla="*/ 184 w 247"/>
                <a:gd name="T7" fmla="*/ 436 h 507"/>
                <a:gd name="T8" fmla="*/ 219 w 247"/>
                <a:gd name="T9" fmla="*/ 408 h 507"/>
                <a:gd name="T10" fmla="*/ 224 w 247"/>
                <a:gd name="T11" fmla="*/ 347 h 507"/>
                <a:gd name="T12" fmla="*/ 206 w 247"/>
                <a:gd name="T13" fmla="*/ 326 h 507"/>
                <a:gd name="T14" fmla="*/ 212 w 247"/>
                <a:gd name="T15" fmla="*/ 307 h 507"/>
                <a:gd name="T16" fmla="*/ 224 w 247"/>
                <a:gd name="T17" fmla="*/ 290 h 507"/>
                <a:gd name="T18" fmla="*/ 227 w 247"/>
                <a:gd name="T19" fmla="*/ 265 h 507"/>
                <a:gd name="T20" fmla="*/ 238 w 247"/>
                <a:gd name="T21" fmla="*/ 246 h 507"/>
                <a:gd name="T22" fmla="*/ 219 w 247"/>
                <a:gd name="T23" fmla="*/ 209 h 507"/>
                <a:gd name="T24" fmla="*/ 193 w 247"/>
                <a:gd name="T25" fmla="*/ 179 h 507"/>
                <a:gd name="T26" fmla="*/ 208 w 247"/>
                <a:gd name="T27" fmla="*/ 132 h 507"/>
                <a:gd name="T28" fmla="*/ 240 w 247"/>
                <a:gd name="T29" fmla="*/ 110 h 507"/>
                <a:gd name="T30" fmla="*/ 246 w 247"/>
                <a:gd name="T31" fmla="*/ 80 h 507"/>
                <a:gd name="T32" fmla="*/ 232 w 247"/>
                <a:gd name="T33" fmla="*/ 52 h 507"/>
                <a:gd name="T34" fmla="*/ 232 w 247"/>
                <a:gd name="T35" fmla="*/ 18 h 507"/>
                <a:gd name="T36" fmla="*/ 212 w 247"/>
                <a:gd name="T37" fmla="*/ 0 h 507"/>
                <a:gd name="T38" fmla="*/ 165 w 247"/>
                <a:gd name="T39" fmla="*/ 24 h 507"/>
                <a:gd name="T40" fmla="*/ 157 w 247"/>
                <a:gd name="T41" fmla="*/ 17 h 507"/>
                <a:gd name="T42" fmla="*/ 131 w 247"/>
                <a:gd name="T43" fmla="*/ 34 h 507"/>
                <a:gd name="T44" fmla="*/ 111 w 247"/>
                <a:gd name="T45" fmla="*/ 33 h 507"/>
                <a:gd name="T46" fmla="*/ 70 w 247"/>
                <a:gd name="T47" fmla="*/ 92 h 507"/>
                <a:gd name="T48" fmla="*/ 56 w 247"/>
                <a:gd name="T49" fmla="*/ 92 h 507"/>
                <a:gd name="T50" fmla="*/ 35 w 247"/>
                <a:gd name="T51" fmla="*/ 110 h 507"/>
                <a:gd name="T52" fmla="*/ 36 w 247"/>
                <a:gd name="T53" fmla="*/ 137 h 507"/>
                <a:gd name="T54" fmla="*/ 25 w 247"/>
                <a:gd name="T55" fmla="*/ 159 h 507"/>
                <a:gd name="T56" fmla="*/ 22 w 247"/>
                <a:gd name="T57" fmla="*/ 188 h 507"/>
                <a:gd name="T58" fmla="*/ 2 w 247"/>
                <a:gd name="T59" fmla="*/ 220 h 507"/>
                <a:gd name="T60" fmla="*/ 24 w 247"/>
                <a:gd name="T61" fmla="*/ 265 h 507"/>
                <a:gd name="T62" fmla="*/ 16 w 247"/>
                <a:gd name="T63" fmla="*/ 290 h 507"/>
                <a:gd name="T64" fmla="*/ 0 w 247"/>
                <a:gd name="T65" fmla="*/ 317 h 507"/>
                <a:gd name="T66" fmla="*/ 24 w 247"/>
                <a:gd name="T67" fmla="*/ 427 h 507"/>
                <a:gd name="T68" fmla="*/ 7 w 247"/>
                <a:gd name="T69" fmla="*/ 484 h 507"/>
                <a:gd name="T70" fmla="*/ 16 w 247"/>
                <a:gd name="T71" fmla="*/ 506 h 507"/>
                <a:gd name="T72" fmla="*/ 16 w 247"/>
                <a:gd name="T73" fmla="*/ 50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7" h="507">
                  <a:moveTo>
                    <a:pt x="16" y="506"/>
                  </a:moveTo>
                  <a:lnTo>
                    <a:pt x="70" y="492"/>
                  </a:lnTo>
                  <a:lnTo>
                    <a:pt x="136" y="446"/>
                  </a:lnTo>
                  <a:lnTo>
                    <a:pt x="184" y="436"/>
                  </a:lnTo>
                  <a:lnTo>
                    <a:pt x="219" y="408"/>
                  </a:lnTo>
                  <a:lnTo>
                    <a:pt x="224" y="347"/>
                  </a:lnTo>
                  <a:lnTo>
                    <a:pt x="206" y="326"/>
                  </a:lnTo>
                  <a:lnTo>
                    <a:pt x="212" y="307"/>
                  </a:lnTo>
                  <a:lnTo>
                    <a:pt x="224" y="290"/>
                  </a:lnTo>
                  <a:lnTo>
                    <a:pt x="227" y="265"/>
                  </a:lnTo>
                  <a:lnTo>
                    <a:pt x="238" y="246"/>
                  </a:lnTo>
                  <a:lnTo>
                    <a:pt x="219" y="209"/>
                  </a:lnTo>
                  <a:lnTo>
                    <a:pt x="193" y="179"/>
                  </a:lnTo>
                  <a:lnTo>
                    <a:pt x="208" y="132"/>
                  </a:lnTo>
                  <a:lnTo>
                    <a:pt x="240" y="110"/>
                  </a:lnTo>
                  <a:lnTo>
                    <a:pt x="246" y="80"/>
                  </a:lnTo>
                  <a:lnTo>
                    <a:pt x="232" y="52"/>
                  </a:lnTo>
                  <a:lnTo>
                    <a:pt x="232" y="18"/>
                  </a:lnTo>
                  <a:lnTo>
                    <a:pt x="212" y="0"/>
                  </a:lnTo>
                  <a:lnTo>
                    <a:pt x="165" y="24"/>
                  </a:lnTo>
                  <a:lnTo>
                    <a:pt x="157" y="17"/>
                  </a:lnTo>
                  <a:lnTo>
                    <a:pt x="131" y="34"/>
                  </a:lnTo>
                  <a:lnTo>
                    <a:pt x="111" y="33"/>
                  </a:lnTo>
                  <a:lnTo>
                    <a:pt x="70" y="92"/>
                  </a:lnTo>
                  <a:lnTo>
                    <a:pt x="56" y="92"/>
                  </a:lnTo>
                  <a:lnTo>
                    <a:pt x="35" y="110"/>
                  </a:lnTo>
                  <a:lnTo>
                    <a:pt x="36" y="137"/>
                  </a:lnTo>
                  <a:lnTo>
                    <a:pt x="25" y="159"/>
                  </a:lnTo>
                  <a:lnTo>
                    <a:pt x="22" y="188"/>
                  </a:lnTo>
                  <a:lnTo>
                    <a:pt x="2" y="220"/>
                  </a:lnTo>
                  <a:lnTo>
                    <a:pt x="24" y="265"/>
                  </a:lnTo>
                  <a:lnTo>
                    <a:pt x="16" y="290"/>
                  </a:lnTo>
                  <a:lnTo>
                    <a:pt x="0" y="317"/>
                  </a:lnTo>
                  <a:lnTo>
                    <a:pt x="24" y="427"/>
                  </a:lnTo>
                  <a:lnTo>
                    <a:pt x="7" y="484"/>
                  </a:lnTo>
                  <a:lnTo>
                    <a:pt x="16" y="506"/>
                  </a:lnTo>
                  <a:lnTo>
                    <a:pt x="16" y="50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25" name="山东">
              <a:hlinkClick r:id="" action="ppaction://macro?name=Slide1.山东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279476" y="2715578"/>
              <a:ext cx="506368" cy="359800"/>
            </a:xfrm>
            <a:custGeom>
              <a:avLst/>
              <a:gdLst>
                <a:gd name="T0" fmla="*/ 101 w 461"/>
                <a:gd name="T1" fmla="*/ 306 h 316"/>
                <a:gd name="T2" fmla="*/ 104 w 461"/>
                <a:gd name="T3" fmla="*/ 287 h 316"/>
                <a:gd name="T4" fmla="*/ 121 w 461"/>
                <a:gd name="T5" fmla="*/ 280 h 316"/>
                <a:gd name="T6" fmla="*/ 151 w 461"/>
                <a:gd name="T7" fmla="*/ 306 h 316"/>
                <a:gd name="T8" fmla="*/ 161 w 461"/>
                <a:gd name="T9" fmla="*/ 306 h 316"/>
                <a:gd name="T10" fmla="*/ 188 w 461"/>
                <a:gd name="T11" fmla="*/ 302 h 316"/>
                <a:gd name="T12" fmla="*/ 204 w 461"/>
                <a:gd name="T13" fmla="*/ 290 h 316"/>
                <a:gd name="T14" fmla="*/ 226 w 461"/>
                <a:gd name="T15" fmla="*/ 307 h 316"/>
                <a:gd name="T16" fmla="*/ 235 w 461"/>
                <a:gd name="T17" fmla="*/ 291 h 316"/>
                <a:gd name="T18" fmla="*/ 239 w 461"/>
                <a:gd name="T19" fmla="*/ 281 h 316"/>
                <a:gd name="T20" fmla="*/ 257 w 461"/>
                <a:gd name="T21" fmla="*/ 271 h 316"/>
                <a:gd name="T22" fmla="*/ 262 w 461"/>
                <a:gd name="T23" fmla="*/ 249 h 316"/>
                <a:gd name="T24" fmla="*/ 280 w 461"/>
                <a:gd name="T25" fmla="*/ 245 h 316"/>
                <a:gd name="T26" fmla="*/ 332 w 461"/>
                <a:gd name="T27" fmla="*/ 158 h 316"/>
                <a:gd name="T28" fmla="*/ 322 w 461"/>
                <a:gd name="T29" fmla="*/ 143 h 316"/>
                <a:gd name="T30" fmla="*/ 332 w 461"/>
                <a:gd name="T31" fmla="*/ 134 h 316"/>
                <a:gd name="T32" fmla="*/ 343 w 461"/>
                <a:gd name="T33" fmla="*/ 138 h 316"/>
                <a:gd name="T34" fmla="*/ 359 w 461"/>
                <a:gd name="T35" fmla="*/ 129 h 316"/>
                <a:gd name="T36" fmla="*/ 369 w 461"/>
                <a:gd name="T37" fmla="*/ 109 h 316"/>
                <a:gd name="T38" fmla="*/ 412 w 461"/>
                <a:gd name="T39" fmla="*/ 69 h 316"/>
                <a:gd name="T40" fmla="*/ 445 w 461"/>
                <a:gd name="T41" fmla="*/ 58 h 316"/>
                <a:gd name="T42" fmla="*/ 460 w 461"/>
                <a:gd name="T43" fmla="*/ 44 h 316"/>
                <a:gd name="T44" fmla="*/ 456 w 461"/>
                <a:gd name="T45" fmla="*/ 12 h 316"/>
                <a:gd name="T46" fmla="*/ 434 w 461"/>
                <a:gd name="T47" fmla="*/ 10 h 316"/>
                <a:gd name="T48" fmla="*/ 384 w 461"/>
                <a:gd name="T49" fmla="*/ 16 h 316"/>
                <a:gd name="T50" fmla="*/ 349 w 461"/>
                <a:gd name="T51" fmla="*/ 0 h 316"/>
                <a:gd name="T52" fmla="*/ 328 w 461"/>
                <a:gd name="T53" fmla="*/ 3 h 316"/>
                <a:gd name="T54" fmla="*/ 277 w 461"/>
                <a:gd name="T55" fmla="*/ 69 h 316"/>
                <a:gd name="T56" fmla="*/ 262 w 461"/>
                <a:gd name="T57" fmla="*/ 78 h 316"/>
                <a:gd name="T58" fmla="*/ 229 w 461"/>
                <a:gd name="T59" fmla="*/ 64 h 316"/>
                <a:gd name="T60" fmla="*/ 226 w 461"/>
                <a:gd name="T61" fmla="*/ 47 h 316"/>
                <a:gd name="T62" fmla="*/ 219 w 461"/>
                <a:gd name="T63" fmla="*/ 18 h 316"/>
                <a:gd name="T64" fmla="*/ 201 w 461"/>
                <a:gd name="T65" fmla="*/ 6 h 316"/>
                <a:gd name="T66" fmla="*/ 171 w 461"/>
                <a:gd name="T67" fmla="*/ 13 h 316"/>
                <a:gd name="T68" fmla="*/ 152 w 461"/>
                <a:gd name="T69" fmla="*/ 1 h 316"/>
                <a:gd name="T70" fmla="*/ 125 w 461"/>
                <a:gd name="T71" fmla="*/ 35 h 316"/>
                <a:gd name="T72" fmla="*/ 95 w 461"/>
                <a:gd name="T73" fmla="*/ 44 h 316"/>
                <a:gd name="T74" fmla="*/ 55 w 461"/>
                <a:gd name="T75" fmla="*/ 81 h 316"/>
                <a:gd name="T76" fmla="*/ 10 w 461"/>
                <a:gd name="T77" fmla="*/ 161 h 316"/>
                <a:gd name="T78" fmla="*/ 22 w 461"/>
                <a:gd name="T79" fmla="*/ 184 h 316"/>
                <a:gd name="T80" fmla="*/ 19 w 461"/>
                <a:gd name="T81" fmla="*/ 193 h 316"/>
                <a:gd name="T82" fmla="*/ 19 w 461"/>
                <a:gd name="T83" fmla="*/ 204 h 316"/>
                <a:gd name="T84" fmla="*/ 26 w 461"/>
                <a:gd name="T85" fmla="*/ 213 h 316"/>
                <a:gd name="T86" fmla="*/ 40 w 461"/>
                <a:gd name="T87" fmla="*/ 202 h 316"/>
                <a:gd name="T88" fmla="*/ 64 w 461"/>
                <a:gd name="T89" fmla="*/ 196 h 316"/>
                <a:gd name="T90" fmla="*/ 0 w 461"/>
                <a:gd name="T91" fmla="*/ 269 h 316"/>
                <a:gd name="T92" fmla="*/ 0 w 461"/>
                <a:gd name="T93" fmla="*/ 285 h 316"/>
                <a:gd name="T94" fmla="*/ 13 w 461"/>
                <a:gd name="T95" fmla="*/ 290 h 316"/>
                <a:gd name="T96" fmla="*/ 42 w 461"/>
                <a:gd name="T97" fmla="*/ 315 h 316"/>
                <a:gd name="T98" fmla="*/ 89 w 461"/>
                <a:gd name="T99" fmla="*/ 309 h 316"/>
                <a:gd name="T100" fmla="*/ 101 w 461"/>
                <a:gd name="T101" fmla="*/ 306 h 316"/>
                <a:gd name="T102" fmla="*/ 101 w 461"/>
                <a:gd name="T103" fmla="*/ 30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1" h="316">
                  <a:moveTo>
                    <a:pt x="101" y="306"/>
                  </a:moveTo>
                  <a:lnTo>
                    <a:pt x="104" y="287"/>
                  </a:lnTo>
                  <a:lnTo>
                    <a:pt x="121" y="280"/>
                  </a:lnTo>
                  <a:lnTo>
                    <a:pt x="151" y="306"/>
                  </a:lnTo>
                  <a:lnTo>
                    <a:pt x="161" y="306"/>
                  </a:lnTo>
                  <a:lnTo>
                    <a:pt x="188" y="302"/>
                  </a:lnTo>
                  <a:lnTo>
                    <a:pt x="204" y="290"/>
                  </a:lnTo>
                  <a:lnTo>
                    <a:pt x="226" y="307"/>
                  </a:lnTo>
                  <a:lnTo>
                    <a:pt x="235" y="291"/>
                  </a:lnTo>
                  <a:lnTo>
                    <a:pt x="239" y="281"/>
                  </a:lnTo>
                  <a:lnTo>
                    <a:pt x="257" y="271"/>
                  </a:lnTo>
                  <a:lnTo>
                    <a:pt x="262" y="249"/>
                  </a:lnTo>
                  <a:lnTo>
                    <a:pt x="280" y="245"/>
                  </a:lnTo>
                  <a:lnTo>
                    <a:pt x="332" y="158"/>
                  </a:lnTo>
                  <a:lnTo>
                    <a:pt x="322" y="143"/>
                  </a:lnTo>
                  <a:lnTo>
                    <a:pt x="332" y="134"/>
                  </a:lnTo>
                  <a:lnTo>
                    <a:pt x="343" y="138"/>
                  </a:lnTo>
                  <a:lnTo>
                    <a:pt x="359" y="129"/>
                  </a:lnTo>
                  <a:lnTo>
                    <a:pt x="369" y="109"/>
                  </a:lnTo>
                  <a:lnTo>
                    <a:pt x="412" y="69"/>
                  </a:lnTo>
                  <a:lnTo>
                    <a:pt x="445" y="58"/>
                  </a:lnTo>
                  <a:lnTo>
                    <a:pt x="460" y="44"/>
                  </a:lnTo>
                  <a:lnTo>
                    <a:pt x="456" y="12"/>
                  </a:lnTo>
                  <a:lnTo>
                    <a:pt x="434" y="10"/>
                  </a:lnTo>
                  <a:lnTo>
                    <a:pt x="384" y="16"/>
                  </a:lnTo>
                  <a:lnTo>
                    <a:pt x="349" y="0"/>
                  </a:lnTo>
                  <a:lnTo>
                    <a:pt x="328" y="3"/>
                  </a:lnTo>
                  <a:lnTo>
                    <a:pt x="277" y="69"/>
                  </a:lnTo>
                  <a:lnTo>
                    <a:pt x="262" y="78"/>
                  </a:lnTo>
                  <a:lnTo>
                    <a:pt x="229" y="64"/>
                  </a:lnTo>
                  <a:lnTo>
                    <a:pt x="226" y="47"/>
                  </a:lnTo>
                  <a:lnTo>
                    <a:pt x="219" y="18"/>
                  </a:lnTo>
                  <a:lnTo>
                    <a:pt x="201" y="6"/>
                  </a:lnTo>
                  <a:lnTo>
                    <a:pt x="171" y="13"/>
                  </a:lnTo>
                  <a:lnTo>
                    <a:pt x="152" y="1"/>
                  </a:lnTo>
                  <a:lnTo>
                    <a:pt x="125" y="35"/>
                  </a:lnTo>
                  <a:lnTo>
                    <a:pt x="95" y="44"/>
                  </a:lnTo>
                  <a:lnTo>
                    <a:pt x="55" y="81"/>
                  </a:lnTo>
                  <a:lnTo>
                    <a:pt x="10" y="161"/>
                  </a:lnTo>
                  <a:lnTo>
                    <a:pt x="22" y="184"/>
                  </a:lnTo>
                  <a:lnTo>
                    <a:pt x="19" y="193"/>
                  </a:lnTo>
                  <a:lnTo>
                    <a:pt x="19" y="204"/>
                  </a:lnTo>
                  <a:lnTo>
                    <a:pt x="26" y="213"/>
                  </a:lnTo>
                  <a:lnTo>
                    <a:pt x="40" y="202"/>
                  </a:lnTo>
                  <a:lnTo>
                    <a:pt x="64" y="196"/>
                  </a:lnTo>
                  <a:lnTo>
                    <a:pt x="0" y="269"/>
                  </a:lnTo>
                  <a:lnTo>
                    <a:pt x="0" y="285"/>
                  </a:lnTo>
                  <a:lnTo>
                    <a:pt x="13" y="290"/>
                  </a:lnTo>
                  <a:lnTo>
                    <a:pt x="42" y="315"/>
                  </a:lnTo>
                  <a:lnTo>
                    <a:pt x="89" y="309"/>
                  </a:lnTo>
                  <a:lnTo>
                    <a:pt x="101" y="306"/>
                  </a:lnTo>
                  <a:lnTo>
                    <a:pt x="101" y="30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26" name="天津">
              <a:hlinkClick r:id="" action="ppaction://macro?name=Slide1.天津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383729" y="2529332"/>
              <a:ext cx="70656" cy="149602"/>
            </a:xfrm>
            <a:custGeom>
              <a:avLst/>
              <a:gdLst>
                <a:gd name="T0" fmla="*/ 60 w 74"/>
                <a:gd name="T1" fmla="*/ 124 h 134"/>
                <a:gd name="T2" fmla="*/ 39 w 74"/>
                <a:gd name="T3" fmla="*/ 133 h 134"/>
                <a:gd name="T4" fmla="*/ 3 w 74"/>
                <a:gd name="T5" fmla="*/ 123 h 134"/>
                <a:gd name="T6" fmla="*/ 1 w 74"/>
                <a:gd name="T7" fmla="*/ 114 h 134"/>
                <a:gd name="T8" fmla="*/ 0 w 74"/>
                <a:gd name="T9" fmla="*/ 55 h 134"/>
                <a:gd name="T10" fmla="*/ 23 w 74"/>
                <a:gd name="T11" fmla="*/ 44 h 134"/>
                <a:gd name="T12" fmla="*/ 19 w 74"/>
                <a:gd name="T13" fmla="*/ 33 h 134"/>
                <a:gd name="T14" fmla="*/ 25 w 74"/>
                <a:gd name="T15" fmla="*/ 11 h 134"/>
                <a:gd name="T16" fmla="*/ 27 w 74"/>
                <a:gd name="T17" fmla="*/ 0 h 134"/>
                <a:gd name="T18" fmla="*/ 40 w 74"/>
                <a:gd name="T19" fmla="*/ 6 h 134"/>
                <a:gd name="T20" fmla="*/ 46 w 74"/>
                <a:gd name="T21" fmla="*/ 26 h 134"/>
                <a:gd name="T22" fmla="*/ 43 w 74"/>
                <a:gd name="T23" fmla="*/ 39 h 134"/>
                <a:gd name="T24" fmla="*/ 70 w 74"/>
                <a:gd name="T25" fmla="*/ 57 h 134"/>
                <a:gd name="T26" fmla="*/ 73 w 74"/>
                <a:gd name="T27" fmla="*/ 71 h 134"/>
                <a:gd name="T28" fmla="*/ 58 w 74"/>
                <a:gd name="T29" fmla="*/ 83 h 134"/>
                <a:gd name="T30" fmla="*/ 53 w 74"/>
                <a:gd name="T31" fmla="*/ 107 h 134"/>
                <a:gd name="T32" fmla="*/ 60 w 74"/>
                <a:gd name="T33" fmla="*/ 124 h 134"/>
                <a:gd name="T34" fmla="*/ 60 w 74"/>
                <a:gd name="T35" fmla="*/ 1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34">
                  <a:moveTo>
                    <a:pt x="60" y="124"/>
                  </a:moveTo>
                  <a:lnTo>
                    <a:pt x="39" y="133"/>
                  </a:lnTo>
                  <a:lnTo>
                    <a:pt x="3" y="123"/>
                  </a:lnTo>
                  <a:lnTo>
                    <a:pt x="1" y="114"/>
                  </a:lnTo>
                  <a:lnTo>
                    <a:pt x="0" y="55"/>
                  </a:lnTo>
                  <a:lnTo>
                    <a:pt x="23" y="44"/>
                  </a:lnTo>
                  <a:lnTo>
                    <a:pt x="19" y="33"/>
                  </a:lnTo>
                  <a:lnTo>
                    <a:pt x="25" y="11"/>
                  </a:lnTo>
                  <a:lnTo>
                    <a:pt x="27" y="0"/>
                  </a:lnTo>
                  <a:lnTo>
                    <a:pt x="40" y="6"/>
                  </a:lnTo>
                  <a:lnTo>
                    <a:pt x="46" y="26"/>
                  </a:lnTo>
                  <a:lnTo>
                    <a:pt x="43" y="39"/>
                  </a:lnTo>
                  <a:lnTo>
                    <a:pt x="70" y="57"/>
                  </a:lnTo>
                  <a:lnTo>
                    <a:pt x="73" y="71"/>
                  </a:lnTo>
                  <a:lnTo>
                    <a:pt x="58" y="83"/>
                  </a:lnTo>
                  <a:lnTo>
                    <a:pt x="53" y="107"/>
                  </a:lnTo>
                  <a:lnTo>
                    <a:pt x="60" y="124"/>
                  </a:lnTo>
                  <a:lnTo>
                    <a:pt x="60" y="12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27" name="北京">
              <a:hlinkClick r:id="" action="ppaction://macro?name=Slide1.北京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279536" y="2466755"/>
              <a:ext cx="134583" cy="138238"/>
            </a:xfrm>
            <a:custGeom>
              <a:avLst/>
              <a:gdLst>
                <a:gd name="T0" fmla="*/ 11 w 14"/>
                <a:gd name="T1" fmla="*/ 12 h 14"/>
                <a:gd name="T2" fmla="*/ 12 w 14"/>
                <a:gd name="T3" fmla="*/ 10 h 14"/>
                <a:gd name="T4" fmla="*/ 13 w 14"/>
                <a:gd name="T5" fmla="*/ 10 h 14"/>
                <a:gd name="T6" fmla="*/ 14 w 14"/>
                <a:gd name="T7" fmla="*/ 7 h 14"/>
                <a:gd name="T8" fmla="*/ 14 w 14"/>
                <a:gd name="T9" fmla="*/ 6 h 14"/>
                <a:gd name="T10" fmla="*/ 13 w 14"/>
                <a:gd name="T11" fmla="*/ 3 h 14"/>
                <a:gd name="T12" fmla="*/ 12 w 14"/>
                <a:gd name="T13" fmla="*/ 3 h 14"/>
                <a:gd name="T14" fmla="*/ 7 w 14"/>
                <a:gd name="T15" fmla="*/ 0 h 14"/>
                <a:gd name="T16" fmla="*/ 4 w 14"/>
                <a:gd name="T17" fmla="*/ 3 h 14"/>
                <a:gd name="T18" fmla="*/ 3 w 14"/>
                <a:gd name="T19" fmla="*/ 6 h 14"/>
                <a:gd name="T20" fmla="*/ 0 w 14"/>
                <a:gd name="T21" fmla="*/ 9 h 14"/>
                <a:gd name="T22" fmla="*/ 0 w 14"/>
                <a:gd name="T23" fmla="*/ 12 h 14"/>
                <a:gd name="T24" fmla="*/ 1 w 14"/>
                <a:gd name="T25" fmla="*/ 14 h 14"/>
                <a:gd name="T26" fmla="*/ 4 w 14"/>
                <a:gd name="T27" fmla="*/ 13 h 14"/>
                <a:gd name="T28" fmla="*/ 7 w 14"/>
                <a:gd name="T29" fmla="*/ 14 h 14"/>
                <a:gd name="T30" fmla="*/ 8 w 14"/>
                <a:gd name="T31" fmla="*/ 13 h 14"/>
                <a:gd name="T32" fmla="*/ 11 w 14"/>
                <a:gd name="T33" fmla="*/ 12 h 14"/>
                <a:gd name="T34" fmla="*/ 11 w 14"/>
                <a:gd name="T3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11" y="12"/>
                  </a:moveTo>
                  <a:lnTo>
                    <a:pt x="12" y="10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1" y="12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28" name="宁夏">
              <a:hlinkClick r:id="" action="ppaction://macro?name=Slide1.宁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534813" y="2638334"/>
              <a:ext cx="205238" cy="380630"/>
            </a:xfrm>
            <a:custGeom>
              <a:avLst/>
              <a:gdLst>
                <a:gd name="T0" fmla="*/ 180 w 194"/>
                <a:gd name="T1" fmla="*/ 187 h 335"/>
                <a:gd name="T2" fmla="*/ 181 w 194"/>
                <a:gd name="T3" fmla="*/ 151 h 335"/>
                <a:gd name="T4" fmla="*/ 193 w 194"/>
                <a:gd name="T5" fmla="*/ 136 h 335"/>
                <a:gd name="T6" fmla="*/ 188 w 194"/>
                <a:gd name="T7" fmla="*/ 119 h 335"/>
                <a:gd name="T8" fmla="*/ 129 w 194"/>
                <a:gd name="T9" fmla="*/ 96 h 335"/>
                <a:gd name="T10" fmla="*/ 132 w 194"/>
                <a:gd name="T11" fmla="*/ 72 h 335"/>
                <a:gd name="T12" fmla="*/ 151 w 194"/>
                <a:gd name="T13" fmla="*/ 47 h 335"/>
                <a:gd name="T14" fmla="*/ 139 w 194"/>
                <a:gd name="T15" fmla="*/ 6 h 335"/>
                <a:gd name="T16" fmla="*/ 135 w 194"/>
                <a:gd name="T17" fmla="*/ 0 h 335"/>
                <a:gd name="T18" fmla="*/ 95 w 194"/>
                <a:gd name="T19" fmla="*/ 27 h 335"/>
                <a:gd name="T20" fmla="*/ 77 w 194"/>
                <a:gd name="T21" fmla="*/ 85 h 335"/>
                <a:gd name="T22" fmla="*/ 70 w 194"/>
                <a:gd name="T23" fmla="*/ 127 h 335"/>
                <a:gd name="T24" fmla="*/ 39 w 194"/>
                <a:gd name="T25" fmla="*/ 151 h 335"/>
                <a:gd name="T26" fmla="*/ 21 w 194"/>
                <a:gd name="T27" fmla="*/ 159 h 335"/>
                <a:gd name="T28" fmla="*/ 0 w 194"/>
                <a:gd name="T29" fmla="*/ 165 h 335"/>
                <a:gd name="T30" fmla="*/ 49 w 194"/>
                <a:gd name="T31" fmla="*/ 226 h 335"/>
                <a:gd name="T32" fmla="*/ 60 w 194"/>
                <a:gd name="T33" fmla="*/ 272 h 335"/>
                <a:gd name="T34" fmla="*/ 54 w 194"/>
                <a:gd name="T35" fmla="*/ 294 h 335"/>
                <a:gd name="T36" fmla="*/ 89 w 194"/>
                <a:gd name="T37" fmla="*/ 312 h 335"/>
                <a:gd name="T38" fmla="*/ 89 w 194"/>
                <a:gd name="T39" fmla="*/ 327 h 335"/>
                <a:gd name="T40" fmla="*/ 120 w 194"/>
                <a:gd name="T41" fmla="*/ 334 h 335"/>
                <a:gd name="T42" fmla="*/ 130 w 194"/>
                <a:gd name="T43" fmla="*/ 334 h 335"/>
                <a:gd name="T44" fmla="*/ 130 w 194"/>
                <a:gd name="T45" fmla="*/ 308 h 335"/>
                <a:gd name="T46" fmla="*/ 155 w 194"/>
                <a:gd name="T47" fmla="*/ 305 h 335"/>
                <a:gd name="T48" fmla="*/ 160 w 194"/>
                <a:gd name="T49" fmla="*/ 274 h 335"/>
                <a:gd name="T50" fmla="*/ 143 w 194"/>
                <a:gd name="T51" fmla="*/ 261 h 335"/>
                <a:gd name="T52" fmla="*/ 130 w 194"/>
                <a:gd name="T53" fmla="*/ 248 h 335"/>
                <a:gd name="T54" fmla="*/ 136 w 194"/>
                <a:gd name="T55" fmla="*/ 188 h 335"/>
                <a:gd name="T56" fmla="*/ 149 w 194"/>
                <a:gd name="T57" fmla="*/ 182 h 335"/>
                <a:gd name="T58" fmla="*/ 171 w 194"/>
                <a:gd name="T59" fmla="*/ 191 h 335"/>
                <a:gd name="T60" fmla="*/ 180 w 194"/>
                <a:gd name="T61" fmla="*/ 187 h 335"/>
                <a:gd name="T62" fmla="*/ 180 w 194"/>
                <a:gd name="T63" fmla="*/ 18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335">
                  <a:moveTo>
                    <a:pt x="180" y="187"/>
                  </a:moveTo>
                  <a:lnTo>
                    <a:pt x="181" y="151"/>
                  </a:lnTo>
                  <a:lnTo>
                    <a:pt x="193" y="136"/>
                  </a:lnTo>
                  <a:lnTo>
                    <a:pt x="188" y="119"/>
                  </a:lnTo>
                  <a:lnTo>
                    <a:pt x="129" y="96"/>
                  </a:lnTo>
                  <a:lnTo>
                    <a:pt x="132" y="72"/>
                  </a:lnTo>
                  <a:lnTo>
                    <a:pt x="151" y="47"/>
                  </a:lnTo>
                  <a:lnTo>
                    <a:pt x="139" y="6"/>
                  </a:lnTo>
                  <a:lnTo>
                    <a:pt x="135" y="0"/>
                  </a:lnTo>
                  <a:lnTo>
                    <a:pt x="95" y="27"/>
                  </a:lnTo>
                  <a:lnTo>
                    <a:pt x="77" y="85"/>
                  </a:lnTo>
                  <a:lnTo>
                    <a:pt x="70" y="127"/>
                  </a:lnTo>
                  <a:lnTo>
                    <a:pt x="39" y="151"/>
                  </a:lnTo>
                  <a:lnTo>
                    <a:pt x="21" y="159"/>
                  </a:lnTo>
                  <a:lnTo>
                    <a:pt x="0" y="165"/>
                  </a:lnTo>
                  <a:lnTo>
                    <a:pt x="49" y="226"/>
                  </a:lnTo>
                  <a:lnTo>
                    <a:pt x="60" y="272"/>
                  </a:lnTo>
                  <a:lnTo>
                    <a:pt x="54" y="294"/>
                  </a:lnTo>
                  <a:lnTo>
                    <a:pt x="89" y="312"/>
                  </a:lnTo>
                  <a:lnTo>
                    <a:pt x="89" y="327"/>
                  </a:lnTo>
                  <a:lnTo>
                    <a:pt x="120" y="334"/>
                  </a:lnTo>
                  <a:lnTo>
                    <a:pt x="130" y="334"/>
                  </a:lnTo>
                  <a:lnTo>
                    <a:pt x="130" y="308"/>
                  </a:lnTo>
                  <a:lnTo>
                    <a:pt x="155" y="305"/>
                  </a:lnTo>
                  <a:lnTo>
                    <a:pt x="160" y="274"/>
                  </a:lnTo>
                  <a:lnTo>
                    <a:pt x="143" y="261"/>
                  </a:lnTo>
                  <a:lnTo>
                    <a:pt x="130" y="248"/>
                  </a:lnTo>
                  <a:lnTo>
                    <a:pt x="136" y="188"/>
                  </a:lnTo>
                  <a:lnTo>
                    <a:pt x="149" y="182"/>
                  </a:lnTo>
                  <a:lnTo>
                    <a:pt x="171" y="191"/>
                  </a:lnTo>
                  <a:lnTo>
                    <a:pt x="180" y="187"/>
                  </a:lnTo>
                  <a:lnTo>
                    <a:pt x="180" y="18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29" name="西藏">
              <a:hlinkClick r:id="" action="ppaction://macro?name=Slide1.西藏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04356" y="2772435"/>
              <a:ext cx="1500597" cy="850264"/>
            </a:xfrm>
            <a:custGeom>
              <a:avLst/>
              <a:gdLst>
                <a:gd name="T0" fmla="*/ 847 w 1394"/>
                <a:gd name="T1" fmla="*/ 719 h 754"/>
                <a:gd name="T2" fmla="*/ 870 w 1394"/>
                <a:gd name="T3" fmla="*/ 743 h 754"/>
                <a:gd name="T4" fmla="*/ 941 w 1394"/>
                <a:gd name="T5" fmla="*/ 719 h 754"/>
                <a:gd name="T6" fmla="*/ 984 w 1394"/>
                <a:gd name="T7" fmla="*/ 687 h 754"/>
                <a:gd name="T8" fmla="*/ 1037 w 1394"/>
                <a:gd name="T9" fmla="*/ 667 h 754"/>
                <a:gd name="T10" fmla="*/ 1092 w 1394"/>
                <a:gd name="T11" fmla="*/ 649 h 754"/>
                <a:gd name="T12" fmla="*/ 1183 w 1394"/>
                <a:gd name="T13" fmla="*/ 632 h 754"/>
                <a:gd name="T14" fmla="*/ 1185 w 1394"/>
                <a:gd name="T15" fmla="*/ 667 h 754"/>
                <a:gd name="T16" fmla="*/ 1213 w 1394"/>
                <a:gd name="T17" fmla="*/ 672 h 754"/>
                <a:gd name="T18" fmla="*/ 1197 w 1394"/>
                <a:gd name="T19" fmla="*/ 714 h 754"/>
                <a:gd name="T20" fmla="*/ 1213 w 1394"/>
                <a:gd name="T21" fmla="*/ 719 h 754"/>
                <a:gd name="T22" fmla="*/ 1290 w 1394"/>
                <a:gd name="T23" fmla="*/ 714 h 754"/>
                <a:gd name="T24" fmla="*/ 1337 w 1394"/>
                <a:gd name="T25" fmla="*/ 729 h 754"/>
                <a:gd name="T26" fmla="*/ 1358 w 1394"/>
                <a:gd name="T27" fmla="*/ 738 h 754"/>
                <a:gd name="T28" fmla="*/ 1361 w 1394"/>
                <a:gd name="T29" fmla="*/ 687 h 754"/>
                <a:gd name="T30" fmla="*/ 1393 w 1394"/>
                <a:gd name="T31" fmla="*/ 654 h 754"/>
                <a:gd name="T32" fmla="*/ 1368 w 1394"/>
                <a:gd name="T33" fmla="*/ 493 h 754"/>
                <a:gd name="T34" fmla="*/ 1340 w 1394"/>
                <a:gd name="T35" fmla="*/ 404 h 754"/>
                <a:gd name="T36" fmla="*/ 1274 w 1394"/>
                <a:gd name="T37" fmla="*/ 373 h 754"/>
                <a:gd name="T38" fmla="*/ 1231 w 1394"/>
                <a:gd name="T39" fmla="*/ 454 h 754"/>
                <a:gd name="T40" fmla="*/ 1153 w 1394"/>
                <a:gd name="T41" fmla="*/ 411 h 754"/>
                <a:gd name="T42" fmla="*/ 1004 w 1394"/>
                <a:gd name="T43" fmla="*/ 358 h 754"/>
                <a:gd name="T44" fmla="*/ 943 w 1394"/>
                <a:gd name="T45" fmla="*/ 348 h 754"/>
                <a:gd name="T46" fmla="*/ 825 w 1394"/>
                <a:gd name="T47" fmla="*/ 299 h 754"/>
                <a:gd name="T48" fmla="*/ 767 w 1394"/>
                <a:gd name="T49" fmla="*/ 162 h 754"/>
                <a:gd name="T50" fmla="*/ 791 w 1394"/>
                <a:gd name="T51" fmla="*/ 118 h 754"/>
                <a:gd name="T52" fmla="*/ 788 w 1394"/>
                <a:gd name="T53" fmla="*/ 58 h 754"/>
                <a:gd name="T54" fmla="*/ 797 w 1394"/>
                <a:gd name="T55" fmla="*/ 29 h 754"/>
                <a:gd name="T56" fmla="*/ 695 w 1394"/>
                <a:gd name="T57" fmla="*/ 0 h 754"/>
                <a:gd name="T58" fmla="*/ 619 w 1394"/>
                <a:gd name="T59" fmla="*/ 8 h 754"/>
                <a:gd name="T60" fmla="*/ 524 w 1394"/>
                <a:gd name="T61" fmla="*/ 40 h 754"/>
                <a:gd name="T62" fmla="*/ 431 w 1394"/>
                <a:gd name="T63" fmla="*/ 51 h 754"/>
                <a:gd name="T64" fmla="*/ 370 w 1394"/>
                <a:gd name="T65" fmla="*/ 18 h 754"/>
                <a:gd name="T66" fmla="*/ 268 w 1394"/>
                <a:gd name="T67" fmla="*/ 36 h 754"/>
                <a:gd name="T68" fmla="*/ 227 w 1394"/>
                <a:gd name="T69" fmla="*/ 13 h 754"/>
                <a:gd name="T70" fmla="*/ 151 w 1394"/>
                <a:gd name="T71" fmla="*/ 24 h 754"/>
                <a:gd name="T72" fmla="*/ 113 w 1394"/>
                <a:gd name="T73" fmla="*/ 72 h 754"/>
                <a:gd name="T74" fmla="*/ 92 w 1394"/>
                <a:gd name="T75" fmla="*/ 97 h 754"/>
                <a:gd name="T76" fmla="*/ 66 w 1394"/>
                <a:gd name="T77" fmla="*/ 110 h 754"/>
                <a:gd name="T78" fmla="*/ 54 w 1394"/>
                <a:gd name="T79" fmla="*/ 130 h 754"/>
                <a:gd name="T80" fmla="*/ 75 w 1394"/>
                <a:gd name="T81" fmla="*/ 173 h 754"/>
                <a:gd name="T82" fmla="*/ 69 w 1394"/>
                <a:gd name="T83" fmla="*/ 217 h 754"/>
                <a:gd name="T84" fmla="*/ 19 w 1394"/>
                <a:gd name="T85" fmla="*/ 204 h 754"/>
                <a:gd name="T86" fmla="*/ 0 w 1394"/>
                <a:gd name="T87" fmla="*/ 219 h 754"/>
                <a:gd name="T88" fmla="*/ 13 w 1394"/>
                <a:gd name="T89" fmla="*/ 260 h 754"/>
                <a:gd name="T90" fmla="*/ 7 w 1394"/>
                <a:gd name="T91" fmla="*/ 298 h 754"/>
                <a:gd name="T92" fmla="*/ 30 w 1394"/>
                <a:gd name="T93" fmla="*/ 312 h 754"/>
                <a:gd name="T94" fmla="*/ 92 w 1394"/>
                <a:gd name="T95" fmla="*/ 371 h 754"/>
                <a:gd name="T96" fmla="*/ 130 w 1394"/>
                <a:gd name="T97" fmla="*/ 424 h 754"/>
                <a:gd name="T98" fmla="*/ 153 w 1394"/>
                <a:gd name="T99" fmla="*/ 443 h 754"/>
                <a:gd name="T100" fmla="*/ 195 w 1394"/>
                <a:gd name="T101" fmla="*/ 439 h 754"/>
                <a:gd name="T102" fmla="*/ 295 w 1394"/>
                <a:gd name="T103" fmla="*/ 549 h 754"/>
                <a:gd name="T104" fmla="*/ 325 w 1394"/>
                <a:gd name="T105" fmla="*/ 537 h 754"/>
                <a:gd name="T106" fmla="*/ 334 w 1394"/>
                <a:gd name="T107" fmla="*/ 579 h 754"/>
                <a:gd name="T108" fmla="*/ 395 w 1394"/>
                <a:gd name="T109" fmla="*/ 604 h 754"/>
                <a:gd name="T110" fmla="*/ 445 w 1394"/>
                <a:gd name="T111" fmla="*/ 658 h 754"/>
                <a:gd name="T112" fmla="*/ 454 w 1394"/>
                <a:gd name="T113" fmla="*/ 679 h 754"/>
                <a:gd name="T114" fmla="*/ 511 w 1394"/>
                <a:gd name="T115" fmla="*/ 677 h 754"/>
                <a:gd name="T116" fmla="*/ 607 w 1394"/>
                <a:gd name="T117" fmla="*/ 698 h 754"/>
                <a:gd name="T118" fmla="*/ 652 w 1394"/>
                <a:gd name="T119" fmla="*/ 710 h 754"/>
                <a:gd name="T120" fmla="*/ 654 w 1394"/>
                <a:gd name="T121" fmla="*/ 753 h 754"/>
                <a:gd name="T122" fmla="*/ 736 w 1394"/>
                <a:gd name="T123" fmla="*/ 689 h 754"/>
                <a:gd name="T124" fmla="*/ 803 w 1394"/>
                <a:gd name="T125" fmla="*/ 71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4" h="754">
                  <a:moveTo>
                    <a:pt x="803" y="714"/>
                  </a:moveTo>
                  <a:lnTo>
                    <a:pt x="847" y="719"/>
                  </a:lnTo>
                  <a:lnTo>
                    <a:pt x="862" y="740"/>
                  </a:lnTo>
                  <a:lnTo>
                    <a:pt x="870" y="743"/>
                  </a:lnTo>
                  <a:lnTo>
                    <a:pt x="936" y="732"/>
                  </a:lnTo>
                  <a:lnTo>
                    <a:pt x="941" y="719"/>
                  </a:lnTo>
                  <a:lnTo>
                    <a:pt x="952" y="713"/>
                  </a:lnTo>
                  <a:lnTo>
                    <a:pt x="984" y="687"/>
                  </a:lnTo>
                  <a:lnTo>
                    <a:pt x="1012" y="684"/>
                  </a:lnTo>
                  <a:lnTo>
                    <a:pt x="1037" y="667"/>
                  </a:lnTo>
                  <a:lnTo>
                    <a:pt x="1087" y="640"/>
                  </a:lnTo>
                  <a:lnTo>
                    <a:pt x="1092" y="649"/>
                  </a:lnTo>
                  <a:lnTo>
                    <a:pt x="1130" y="660"/>
                  </a:lnTo>
                  <a:lnTo>
                    <a:pt x="1183" y="632"/>
                  </a:lnTo>
                  <a:lnTo>
                    <a:pt x="1201" y="644"/>
                  </a:lnTo>
                  <a:lnTo>
                    <a:pt x="1185" y="667"/>
                  </a:lnTo>
                  <a:lnTo>
                    <a:pt x="1191" y="672"/>
                  </a:lnTo>
                  <a:lnTo>
                    <a:pt x="1213" y="672"/>
                  </a:lnTo>
                  <a:lnTo>
                    <a:pt x="1215" y="681"/>
                  </a:lnTo>
                  <a:lnTo>
                    <a:pt x="1197" y="714"/>
                  </a:lnTo>
                  <a:lnTo>
                    <a:pt x="1202" y="719"/>
                  </a:lnTo>
                  <a:lnTo>
                    <a:pt x="1213" y="719"/>
                  </a:lnTo>
                  <a:lnTo>
                    <a:pt x="1267" y="734"/>
                  </a:lnTo>
                  <a:lnTo>
                    <a:pt x="1290" y="714"/>
                  </a:lnTo>
                  <a:lnTo>
                    <a:pt x="1326" y="742"/>
                  </a:lnTo>
                  <a:lnTo>
                    <a:pt x="1337" y="729"/>
                  </a:lnTo>
                  <a:lnTo>
                    <a:pt x="1346" y="738"/>
                  </a:lnTo>
                  <a:lnTo>
                    <a:pt x="1358" y="738"/>
                  </a:lnTo>
                  <a:lnTo>
                    <a:pt x="1363" y="729"/>
                  </a:lnTo>
                  <a:lnTo>
                    <a:pt x="1361" y="687"/>
                  </a:lnTo>
                  <a:lnTo>
                    <a:pt x="1369" y="681"/>
                  </a:lnTo>
                  <a:lnTo>
                    <a:pt x="1393" y="654"/>
                  </a:lnTo>
                  <a:lnTo>
                    <a:pt x="1388" y="547"/>
                  </a:lnTo>
                  <a:lnTo>
                    <a:pt x="1368" y="493"/>
                  </a:lnTo>
                  <a:lnTo>
                    <a:pt x="1383" y="482"/>
                  </a:lnTo>
                  <a:lnTo>
                    <a:pt x="1340" y="404"/>
                  </a:lnTo>
                  <a:lnTo>
                    <a:pt x="1289" y="363"/>
                  </a:lnTo>
                  <a:lnTo>
                    <a:pt x="1274" y="373"/>
                  </a:lnTo>
                  <a:lnTo>
                    <a:pt x="1276" y="396"/>
                  </a:lnTo>
                  <a:lnTo>
                    <a:pt x="1231" y="454"/>
                  </a:lnTo>
                  <a:lnTo>
                    <a:pt x="1158" y="439"/>
                  </a:lnTo>
                  <a:lnTo>
                    <a:pt x="1153" y="411"/>
                  </a:lnTo>
                  <a:lnTo>
                    <a:pt x="1106" y="374"/>
                  </a:lnTo>
                  <a:lnTo>
                    <a:pt x="1004" y="358"/>
                  </a:lnTo>
                  <a:lnTo>
                    <a:pt x="961" y="351"/>
                  </a:lnTo>
                  <a:lnTo>
                    <a:pt x="943" y="348"/>
                  </a:lnTo>
                  <a:lnTo>
                    <a:pt x="905" y="318"/>
                  </a:lnTo>
                  <a:lnTo>
                    <a:pt x="825" y="299"/>
                  </a:lnTo>
                  <a:lnTo>
                    <a:pt x="769" y="192"/>
                  </a:lnTo>
                  <a:lnTo>
                    <a:pt x="767" y="162"/>
                  </a:lnTo>
                  <a:lnTo>
                    <a:pt x="791" y="151"/>
                  </a:lnTo>
                  <a:lnTo>
                    <a:pt x="791" y="118"/>
                  </a:lnTo>
                  <a:lnTo>
                    <a:pt x="807" y="77"/>
                  </a:lnTo>
                  <a:lnTo>
                    <a:pt x="788" y="58"/>
                  </a:lnTo>
                  <a:lnTo>
                    <a:pt x="812" y="38"/>
                  </a:lnTo>
                  <a:lnTo>
                    <a:pt x="797" y="29"/>
                  </a:lnTo>
                  <a:lnTo>
                    <a:pt x="761" y="29"/>
                  </a:lnTo>
                  <a:lnTo>
                    <a:pt x="695" y="0"/>
                  </a:lnTo>
                  <a:lnTo>
                    <a:pt x="652" y="0"/>
                  </a:lnTo>
                  <a:lnTo>
                    <a:pt x="619" y="8"/>
                  </a:lnTo>
                  <a:lnTo>
                    <a:pt x="582" y="8"/>
                  </a:lnTo>
                  <a:lnTo>
                    <a:pt x="524" y="40"/>
                  </a:lnTo>
                  <a:lnTo>
                    <a:pt x="477" y="35"/>
                  </a:lnTo>
                  <a:lnTo>
                    <a:pt x="431" y="51"/>
                  </a:lnTo>
                  <a:lnTo>
                    <a:pt x="394" y="38"/>
                  </a:lnTo>
                  <a:lnTo>
                    <a:pt x="370" y="18"/>
                  </a:lnTo>
                  <a:lnTo>
                    <a:pt x="308" y="8"/>
                  </a:lnTo>
                  <a:lnTo>
                    <a:pt x="268" y="36"/>
                  </a:lnTo>
                  <a:lnTo>
                    <a:pt x="246" y="28"/>
                  </a:lnTo>
                  <a:lnTo>
                    <a:pt x="227" y="13"/>
                  </a:lnTo>
                  <a:lnTo>
                    <a:pt x="182" y="2"/>
                  </a:lnTo>
                  <a:lnTo>
                    <a:pt x="151" y="24"/>
                  </a:lnTo>
                  <a:lnTo>
                    <a:pt x="139" y="58"/>
                  </a:lnTo>
                  <a:lnTo>
                    <a:pt x="113" y="72"/>
                  </a:lnTo>
                  <a:lnTo>
                    <a:pt x="108" y="92"/>
                  </a:lnTo>
                  <a:lnTo>
                    <a:pt x="92" y="97"/>
                  </a:lnTo>
                  <a:lnTo>
                    <a:pt x="74" y="96"/>
                  </a:lnTo>
                  <a:lnTo>
                    <a:pt x="66" y="110"/>
                  </a:lnTo>
                  <a:lnTo>
                    <a:pt x="63" y="130"/>
                  </a:lnTo>
                  <a:lnTo>
                    <a:pt x="54" y="130"/>
                  </a:lnTo>
                  <a:lnTo>
                    <a:pt x="53" y="151"/>
                  </a:lnTo>
                  <a:lnTo>
                    <a:pt x="75" y="173"/>
                  </a:lnTo>
                  <a:lnTo>
                    <a:pt x="77" y="205"/>
                  </a:lnTo>
                  <a:lnTo>
                    <a:pt x="69" y="217"/>
                  </a:lnTo>
                  <a:lnTo>
                    <a:pt x="37" y="221"/>
                  </a:lnTo>
                  <a:lnTo>
                    <a:pt x="19" y="204"/>
                  </a:lnTo>
                  <a:lnTo>
                    <a:pt x="3" y="205"/>
                  </a:lnTo>
                  <a:lnTo>
                    <a:pt x="0" y="219"/>
                  </a:lnTo>
                  <a:lnTo>
                    <a:pt x="10" y="243"/>
                  </a:lnTo>
                  <a:lnTo>
                    <a:pt x="13" y="260"/>
                  </a:lnTo>
                  <a:lnTo>
                    <a:pt x="13" y="282"/>
                  </a:lnTo>
                  <a:lnTo>
                    <a:pt x="7" y="298"/>
                  </a:lnTo>
                  <a:lnTo>
                    <a:pt x="10" y="309"/>
                  </a:lnTo>
                  <a:lnTo>
                    <a:pt x="30" y="312"/>
                  </a:lnTo>
                  <a:lnTo>
                    <a:pt x="43" y="332"/>
                  </a:lnTo>
                  <a:lnTo>
                    <a:pt x="92" y="371"/>
                  </a:lnTo>
                  <a:lnTo>
                    <a:pt x="92" y="383"/>
                  </a:lnTo>
                  <a:lnTo>
                    <a:pt x="130" y="424"/>
                  </a:lnTo>
                  <a:lnTo>
                    <a:pt x="141" y="439"/>
                  </a:lnTo>
                  <a:lnTo>
                    <a:pt x="153" y="443"/>
                  </a:lnTo>
                  <a:lnTo>
                    <a:pt x="175" y="420"/>
                  </a:lnTo>
                  <a:lnTo>
                    <a:pt x="195" y="439"/>
                  </a:lnTo>
                  <a:lnTo>
                    <a:pt x="280" y="511"/>
                  </a:lnTo>
                  <a:lnTo>
                    <a:pt x="295" y="549"/>
                  </a:lnTo>
                  <a:lnTo>
                    <a:pt x="314" y="549"/>
                  </a:lnTo>
                  <a:lnTo>
                    <a:pt x="325" y="537"/>
                  </a:lnTo>
                  <a:lnTo>
                    <a:pt x="334" y="547"/>
                  </a:lnTo>
                  <a:lnTo>
                    <a:pt x="334" y="579"/>
                  </a:lnTo>
                  <a:lnTo>
                    <a:pt x="384" y="608"/>
                  </a:lnTo>
                  <a:lnTo>
                    <a:pt x="395" y="604"/>
                  </a:lnTo>
                  <a:lnTo>
                    <a:pt x="402" y="632"/>
                  </a:lnTo>
                  <a:lnTo>
                    <a:pt x="445" y="658"/>
                  </a:lnTo>
                  <a:lnTo>
                    <a:pt x="446" y="674"/>
                  </a:lnTo>
                  <a:lnTo>
                    <a:pt x="454" y="679"/>
                  </a:lnTo>
                  <a:lnTo>
                    <a:pt x="491" y="677"/>
                  </a:lnTo>
                  <a:lnTo>
                    <a:pt x="511" y="677"/>
                  </a:lnTo>
                  <a:lnTo>
                    <a:pt x="541" y="699"/>
                  </a:lnTo>
                  <a:lnTo>
                    <a:pt x="607" y="698"/>
                  </a:lnTo>
                  <a:lnTo>
                    <a:pt x="643" y="695"/>
                  </a:lnTo>
                  <a:lnTo>
                    <a:pt x="652" y="710"/>
                  </a:lnTo>
                  <a:lnTo>
                    <a:pt x="644" y="742"/>
                  </a:lnTo>
                  <a:lnTo>
                    <a:pt x="654" y="753"/>
                  </a:lnTo>
                  <a:lnTo>
                    <a:pt x="690" y="722"/>
                  </a:lnTo>
                  <a:lnTo>
                    <a:pt x="736" y="689"/>
                  </a:lnTo>
                  <a:lnTo>
                    <a:pt x="769" y="694"/>
                  </a:lnTo>
                  <a:lnTo>
                    <a:pt x="803" y="714"/>
                  </a:lnTo>
                  <a:lnTo>
                    <a:pt x="803" y="71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30" name="云南">
              <a:hlinkClick r:id="" action="ppaction://macro?name=Slide1.云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1934055" y="3562574"/>
              <a:ext cx="701513" cy="770729"/>
            </a:xfrm>
            <a:custGeom>
              <a:avLst/>
              <a:gdLst>
                <a:gd name="T0" fmla="*/ 569 w 652"/>
                <a:gd name="T1" fmla="*/ 105 h 674"/>
                <a:gd name="T2" fmla="*/ 525 w 652"/>
                <a:gd name="T3" fmla="*/ 116 h 674"/>
                <a:gd name="T4" fmla="*/ 504 w 652"/>
                <a:gd name="T5" fmla="*/ 83 h 674"/>
                <a:gd name="T6" fmla="*/ 496 w 652"/>
                <a:gd name="T7" fmla="*/ 59 h 674"/>
                <a:gd name="T8" fmla="*/ 462 w 652"/>
                <a:gd name="T9" fmla="*/ 60 h 674"/>
                <a:gd name="T10" fmla="*/ 445 w 652"/>
                <a:gd name="T11" fmla="*/ 88 h 674"/>
                <a:gd name="T12" fmla="*/ 445 w 652"/>
                <a:gd name="T13" fmla="*/ 118 h 674"/>
                <a:gd name="T14" fmla="*/ 407 w 652"/>
                <a:gd name="T15" fmla="*/ 235 h 674"/>
                <a:gd name="T16" fmla="*/ 374 w 652"/>
                <a:gd name="T17" fmla="*/ 241 h 674"/>
                <a:gd name="T18" fmla="*/ 313 w 652"/>
                <a:gd name="T19" fmla="*/ 258 h 674"/>
                <a:gd name="T20" fmla="*/ 223 w 652"/>
                <a:gd name="T21" fmla="*/ 116 h 674"/>
                <a:gd name="T22" fmla="*/ 192 w 652"/>
                <a:gd name="T23" fmla="*/ 94 h 674"/>
                <a:gd name="T24" fmla="*/ 185 w 652"/>
                <a:gd name="T25" fmla="*/ 60 h 674"/>
                <a:gd name="T26" fmla="*/ 140 w 652"/>
                <a:gd name="T27" fmla="*/ 83 h 674"/>
                <a:gd name="T28" fmla="*/ 123 w 652"/>
                <a:gd name="T29" fmla="*/ 0 h 674"/>
                <a:gd name="T30" fmla="*/ 91 w 652"/>
                <a:gd name="T31" fmla="*/ 33 h 674"/>
                <a:gd name="T32" fmla="*/ 88 w 652"/>
                <a:gd name="T33" fmla="*/ 84 h 674"/>
                <a:gd name="T34" fmla="*/ 67 w 652"/>
                <a:gd name="T35" fmla="*/ 75 h 674"/>
                <a:gd name="T36" fmla="*/ 67 w 652"/>
                <a:gd name="T37" fmla="*/ 135 h 674"/>
                <a:gd name="T38" fmla="*/ 91 w 652"/>
                <a:gd name="T39" fmla="*/ 144 h 674"/>
                <a:gd name="T40" fmla="*/ 89 w 652"/>
                <a:gd name="T41" fmla="*/ 275 h 674"/>
                <a:gd name="T42" fmla="*/ 16 w 652"/>
                <a:gd name="T43" fmla="*/ 361 h 674"/>
                <a:gd name="T44" fmla="*/ 0 w 652"/>
                <a:gd name="T45" fmla="*/ 385 h 674"/>
                <a:gd name="T46" fmla="*/ 3 w 652"/>
                <a:gd name="T47" fmla="*/ 438 h 674"/>
                <a:gd name="T48" fmla="*/ 43 w 652"/>
                <a:gd name="T49" fmla="*/ 431 h 674"/>
                <a:gd name="T50" fmla="*/ 88 w 652"/>
                <a:gd name="T51" fmla="*/ 448 h 674"/>
                <a:gd name="T52" fmla="*/ 99 w 652"/>
                <a:gd name="T53" fmla="*/ 494 h 674"/>
                <a:gd name="T54" fmla="*/ 135 w 652"/>
                <a:gd name="T55" fmla="*/ 506 h 674"/>
                <a:gd name="T56" fmla="*/ 134 w 652"/>
                <a:gd name="T57" fmla="*/ 533 h 674"/>
                <a:gd name="T58" fmla="*/ 120 w 652"/>
                <a:gd name="T59" fmla="*/ 581 h 674"/>
                <a:gd name="T60" fmla="*/ 147 w 652"/>
                <a:gd name="T61" fmla="*/ 592 h 674"/>
                <a:gd name="T62" fmla="*/ 174 w 652"/>
                <a:gd name="T63" fmla="*/ 615 h 674"/>
                <a:gd name="T64" fmla="*/ 224 w 652"/>
                <a:gd name="T65" fmla="*/ 646 h 674"/>
                <a:gd name="T66" fmla="*/ 273 w 652"/>
                <a:gd name="T67" fmla="*/ 631 h 674"/>
                <a:gd name="T68" fmla="*/ 277 w 652"/>
                <a:gd name="T69" fmla="*/ 662 h 674"/>
                <a:gd name="T70" fmla="*/ 307 w 652"/>
                <a:gd name="T71" fmla="*/ 669 h 674"/>
                <a:gd name="T72" fmla="*/ 322 w 652"/>
                <a:gd name="T73" fmla="*/ 667 h 674"/>
                <a:gd name="T74" fmla="*/ 309 w 652"/>
                <a:gd name="T75" fmla="*/ 582 h 674"/>
                <a:gd name="T76" fmla="*/ 349 w 652"/>
                <a:gd name="T77" fmla="*/ 566 h 674"/>
                <a:gd name="T78" fmla="*/ 374 w 652"/>
                <a:gd name="T79" fmla="*/ 547 h 674"/>
                <a:gd name="T80" fmla="*/ 436 w 652"/>
                <a:gd name="T81" fmla="*/ 544 h 674"/>
                <a:gd name="T82" fmla="*/ 464 w 652"/>
                <a:gd name="T83" fmla="*/ 542 h 674"/>
                <a:gd name="T84" fmla="*/ 488 w 652"/>
                <a:gd name="T85" fmla="*/ 559 h 674"/>
                <a:gd name="T86" fmla="*/ 509 w 652"/>
                <a:gd name="T87" fmla="*/ 536 h 674"/>
                <a:gd name="T88" fmla="*/ 536 w 652"/>
                <a:gd name="T89" fmla="*/ 537 h 674"/>
                <a:gd name="T90" fmla="*/ 573 w 652"/>
                <a:gd name="T91" fmla="*/ 495 h 674"/>
                <a:gd name="T92" fmla="*/ 610 w 652"/>
                <a:gd name="T93" fmla="*/ 504 h 674"/>
                <a:gd name="T94" fmla="*/ 638 w 652"/>
                <a:gd name="T95" fmla="*/ 476 h 674"/>
                <a:gd name="T96" fmla="*/ 651 w 652"/>
                <a:gd name="T97" fmla="*/ 447 h 674"/>
                <a:gd name="T98" fmla="*/ 579 w 652"/>
                <a:gd name="T99" fmla="*/ 422 h 674"/>
                <a:gd name="T100" fmla="*/ 550 w 652"/>
                <a:gd name="T101" fmla="*/ 404 h 674"/>
                <a:gd name="T102" fmla="*/ 521 w 652"/>
                <a:gd name="T103" fmla="*/ 383 h 674"/>
                <a:gd name="T104" fmla="*/ 530 w 652"/>
                <a:gd name="T105" fmla="*/ 328 h 674"/>
                <a:gd name="T106" fmla="*/ 525 w 652"/>
                <a:gd name="T107" fmla="*/ 226 h 674"/>
                <a:gd name="T108" fmla="*/ 472 w 652"/>
                <a:gd name="T109" fmla="*/ 228 h 674"/>
                <a:gd name="T110" fmla="*/ 462 w 652"/>
                <a:gd name="T111" fmla="*/ 193 h 674"/>
                <a:gd name="T112" fmla="*/ 473 w 652"/>
                <a:gd name="T113" fmla="*/ 156 h 674"/>
                <a:gd name="T114" fmla="*/ 504 w 652"/>
                <a:gd name="T115" fmla="*/ 154 h 674"/>
                <a:gd name="T116" fmla="*/ 564 w 652"/>
                <a:gd name="T117" fmla="*/ 154 h 674"/>
                <a:gd name="T118" fmla="*/ 574 w 652"/>
                <a:gd name="T119" fmla="*/ 12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74">
                  <a:moveTo>
                    <a:pt x="574" y="124"/>
                  </a:moveTo>
                  <a:lnTo>
                    <a:pt x="569" y="105"/>
                  </a:lnTo>
                  <a:lnTo>
                    <a:pt x="552" y="99"/>
                  </a:lnTo>
                  <a:lnTo>
                    <a:pt x="525" y="116"/>
                  </a:lnTo>
                  <a:lnTo>
                    <a:pt x="506" y="107"/>
                  </a:lnTo>
                  <a:lnTo>
                    <a:pt x="504" y="83"/>
                  </a:lnTo>
                  <a:lnTo>
                    <a:pt x="496" y="72"/>
                  </a:lnTo>
                  <a:lnTo>
                    <a:pt x="496" y="59"/>
                  </a:lnTo>
                  <a:lnTo>
                    <a:pt x="469" y="54"/>
                  </a:lnTo>
                  <a:lnTo>
                    <a:pt x="462" y="60"/>
                  </a:lnTo>
                  <a:lnTo>
                    <a:pt x="467" y="79"/>
                  </a:lnTo>
                  <a:lnTo>
                    <a:pt x="445" y="88"/>
                  </a:lnTo>
                  <a:lnTo>
                    <a:pt x="440" y="102"/>
                  </a:lnTo>
                  <a:lnTo>
                    <a:pt x="445" y="118"/>
                  </a:lnTo>
                  <a:lnTo>
                    <a:pt x="400" y="171"/>
                  </a:lnTo>
                  <a:lnTo>
                    <a:pt x="407" y="235"/>
                  </a:lnTo>
                  <a:lnTo>
                    <a:pt x="385" y="253"/>
                  </a:lnTo>
                  <a:lnTo>
                    <a:pt x="374" y="241"/>
                  </a:lnTo>
                  <a:lnTo>
                    <a:pt x="329" y="267"/>
                  </a:lnTo>
                  <a:lnTo>
                    <a:pt x="313" y="258"/>
                  </a:lnTo>
                  <a:lnTo>
                    <a:pt x="248" y="134"/>
                  </a:lnTo>
                  <a:lnTo>
                    <a:pt x="223" y="116"/>
                  </a:lnTo>
                  <a:lnTo>
                    <a:pt x="202" y="110"/>
                  </a:lnTo>
                  <a:lnTo>
                    <a:pt x="192" y="94"/>
                  </a:lnTo>
                  <a:lnTo>
                    <a:pt x="204" y="75"/>
                  </a:lnTo>
                  <a:lnTo>
                    <a:pt x="185" y="60"/>
                  </a:lnTo>
                  <a:lnTo>
                    <a:pt x="163" y="79"/>
                  </a:lnTo>
                  <a:lnTo>
                    <a:pt x="140" y="83"/>
                  </a:lnTo>
                  <a:lnTo>
                    <a:pt x="126" y="15"/>
                  </a:lnTo>
                  <a:lnTo>
                    <a:pt x="123" y="0"/>
                  </a:lnTo>
                  <a:lnTo>
                    <a:pt x="99" y="27"/>
                  </a:lnTo>
                  <a:lnTo>
                    <a:pt x="91" y="33"/>
                  </a:lnTo>
                  <a:lnTo>
                    <a:pt x="93" y="75"/>
                  </a:lnTo>
                  <a:lnTo>
                    <a:pt x="88" y="84"/>
                  </a:lnTo>
                  <a:lnTo>
                    <a:pt x="76" y="84"/>
                  </a:lnTo>
                  <a:lnTo>
                    <a:pt x="67" y="75"/>
                  </a:lnTo>
                  <a:lnTo>
                    <a:pt x="56" y="88"/>
                  </a:lnTo>
                  <a:lnTo>
                    <a:pt x="67" y="135"/>
                  </a:lnTo>
                  <a:lnTo>
                    <a:pt x="80" y="135"/>
                  </a:lnTo>
                  <a:lnTo>
                    <a:pt x="91" y="144"/>
                  </a:lnTo>
                  <a:lnTo>
                    <a:pt x="94" y="173"/>
                  </a:lnTo>
                  <a:lnTo>
                    <a:pt x="89" y="275"/>
                  </a:lnTo>
                  <a:lnTo>
                    <a:pt x="19" y="337"/>
                  </a:lnTo>
                  <a:lnTo>
                    <a:pt x="16" y="361"/>
                  </a:lnTo>
                  <a:lnTo>
                    <a:pt x="3" y="373"/>
                  </a:lnTo>
                  <a:lnTo>
                    <a:pt x="0" y="385"/>
                  </a:lnTo>
                  <a:lnTo>
                    <a:pt x="12" y="416"/>
                  </a:lnTo>
                  <a:lnTo>
                    <a:pt x="3" y="438"/>
                  </a:lnTo>
                  <a:lnTo>
                    <a:pt x="8" y="441"/>
                  </a:lnTo>
                  <a:lnTo>
                    <a:pt x="43" y="431"/>
                  </a:lnTo>
                  <a:lnTo>
                    <a:pt x="93" y="428"/>
                  </a:lnTo>
                  <a:lnTo>
                    <a:pt x="88" y="448"/>
                  </a:lnTo>
                  <a:lnTo>
                    <a:pt x="96" y="467"/>
                  </a:lnTo>
                  <a:lnTo>
                    <a:pt x="99" y="494"/>
                  </a:lnTo>
                  <a:lnTo>
                    <a:pt x="106" y="504"/>
                  </a:lnTo>
                  <a:lnTo>
                    <a:pt x="135" y="506"/>
                  </a:lnTo>
                  <a:lnTo>
                    <a:pt x="149" y="515"/>
                  </a:lnTo>
                  <a:lnTo>
                    <a:pt x="134" y="533"/>
                  </a:lnTo>
                  <a:lnTo>
                    <a:pt x="132" y="556"/>
                  </a:lnTo>
                  <a:lnTo>
                    <a:pt x="120" y="581"/>
                  </a:lnTo>
                  <a:lnTo>
                    <a:pt x="128" y="590"/>
                  </a:lnTo>
                  <a:lnTo>
                    <a:pt x="147" y="592"/>
                  </a:lnTo>
                  <a:lnTo>
                    <a:pt x="178" y="604"/>
                  </a:lnTo>
                  <a:lnTo>
                    <a:pt x="174" y="615"/>
                  </a:lnTo>
                  <a:lnTo>
                    <a:pt x="195" y="646"/>
                  </a:lnTo>
                  <a:lnTo>
                    <a:pt x="224" y="646"/>
                  </a:lnTo>
                  <a:lnTo>
                    <a:pt x="261" y="625"/>
                  </a:lnTo>
                  <a:lnTo>
                    <a:pt x="273" y="631"/>
                  </a:lnTo>
                  <a:lnTo>
                    <a:pt x="273" y="644"/>
                  </a:lnTo>
                  <a:lnTo>
                    <a:pt x="277" y="662"/>
                  </a:lnTo>
                  <a:lnTo>
                    <a:pt x="287" y="672"/>
                  </a:lnTo>
                  <a:lnTo>
                    <a:pt x="307" y="669"/>
                  </a:lnTo>
                  <a:lnTo>
                    <a:pt x="314" y="673"/>
                  </a:lnTo>
                  <a:lnTo>
                    <a:pt x="322" y="667"/>
                  </a:lnTo>
                  <a:lnTo>
                    <a:pt x="322" y="638"/>
                  </a:lnTo>
                  <a:lnTo>
                    <a:pt x="309" y="582"/>
                  </a:lnTo>
                  <a:lnTo>
                    <a:pt x="319" y="566"/>
                  </a:lnTo>
                  <a:lnTo>
                    <a:pt x="349" y="566"/>
                  </a:lnTo>
                  <a:lnTo>
                    <a:pt x="357" y="566"/>
                  </a:lnTo>
                  <a:lnTo>
                    <a:pt x="374" y="547"/>
                  </a:lnTo>
                  <a:lnTo>
                    <a:pt x="418" y="561"/>
                  </a:lnTo>
                  <a:lnTo>
                    <a:pt x="436" y="544"/>
                  </a:lnTo>
                  <a:lnTo>
                    <a:pt x="445" y="554"/>
                  </a:lnTo>
                  <a:lnTo>
                    <a:pt x="464" y="542"/>
                  </a:lnTo>
                  <a:lnTo>
                    <a:pt x="481" y="559"/>
                  </a:lnTo>
                  <a:lnTo>
                    <a:pt x="488" y="559"/>
                  </a:lnTo>
                  <a:lnTo>
                    <a:pt x="494" y="550"/>
                  </a:lnTo>
                  <a:lnTo>
                    <a:pt x="509" y="536"/>
                  </a:lnTo>
                  <a:lnTo>
                    <a:pt x="515" y="540"/>
                  </a:lnTo>
                  <a:lnTo>
                    <a:pt x="536" y="537"/>
                  </a:lnTo>
                  <a:lnTo>
                    <a:pt x="557" y="520"/>
                  </a:lnTo>
                  <a:lnTo>
                    <a:pt x="573" y="495"/>
                  </a:lnTo>
                  <a:lnTo>
                    <a:pt x="597" y="491"/>
                  </a:lnTo>
                  <a:lnTo>
                    <a:pt x="610" y="504"/>
                  </a:lnTo>
                  <a:lnTo>
                    <a:pt x="619" y="477"/>
                  </a:lnTo>
                  <a:lnTo>
                    <a:pt x="638" y="476"/>
                  </a:lnTo>
                  <a:lnTo>
                    <a:pt x="645" y="470"/>
                  </a:lnTo>
                  <a:lnTo>
                    <a:pt x="651" y="447"/>
                  </a:lnTo>
                  <a:lnTo>
                    <a:pt x="643" y="434"/>
                  </a:lnTo>
                  <a:lnTo>
                    <a:pt x="579" y="422"/>
                  </a:lnTo>
                  <a:lnTo>
                    <a:pt x="569" y="404"/>
                  </a:lnTo>
                  <a:lnTo>
                    <a:pt x="550" y="404"/>
                  </a:lnTo>
                  <a:lnTo>
                    <a:pt x="534" y="404"/>
                  </a:lnTo>
                  <a:lnTo>
                    <a:pt x="521" y="383"/>
                  </a:lnTo>
                  <a:lnTo>
                    <a:pt x="523" y="373"/>
                  </a:lnTo>
                  <a:lnTo>
                    <a:pt x="530" y="328"/>
                  </a:lnTo>
                  <a:lnTo>
                    <a:pt x="506" y="304"/>
                  </a:lnTo>
                  <a:lnTo>
                    <a:pt x="525" y="226"/>
                  </a:lnTo>
                  <a:lnTo>
                    <a:pt x="512" y="216"/>
                  </a:lnTo>
                  <a:lnTo>
                    <a:pt x="472" y="228"/>
                  </a:lnTo>
                  <a:lnTo>
                    <a:pt x="462" y="212"/>
                  </a:lnTo>
                  <a:lnTo>
                    <a:pt x="462" y="193"/>
                  </a:lnTo>
                  <a:lnTo>
                    <a:pt x="453" y="185"/>
                  </a:lnTo>
                  <a:lnTo>
                    <a:pt x="473" y="156"/>
                  </a:lnTo>
                  <a:lnTo>
                    <a:pt x="496" y="164"/>
                  </a:lnTo>
                  <a:lnTo>
                    <a:pt x="504" y="154"/>
                  </a:lnTo>
                  <a:lnTo>
                    <a:pt x="545" y="160"/>
                  </a:lnTo>
                  <a:lnTo>
                    <a:pt x="564" y="154"/>
                  </a:lnTo>
                  <a:lnTo>
                    <a:pt x="574" y="124"/>
                  </a:lnTo>
                  <a:lnTo>
                    <a:pt x="574" y="12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31" name="青海">
              <a:hlinkClick r:id="" action="ppaction://macro?name=Slide1.青海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1435548" y="2582463"/>
              <a:ext cx="985818" cy="740430"/>
            </a:xfrm>
            <a:custGeom>
              <a:avLst/>
              <a:gdLst>
                <a:gd name="T0" fmla="*/ 74 w 902"/>
                <a:gd name="T1" fmla="*/ 239 h 645"/>
                <a:gd name="T2" fmla="*/ 117 w 902"/>
                <a:gd name="T3" fmla="*/ 214 h 645"/>
                <a:gd name="T4" fmla="*/ 98 w 902"/>
                <a:gd name="T5" fmla="*/ 198 h 645"/>
                <a:gd name="T6" fmla="*/ 126 w 902"/>
                <a:gd name="T7" fmla="*/ 175 h 645"/>
                <a:gd name="T8" fmla="*/ 92 w 902"/>
                <a:gd name="T9" fmla="*/ 105 h 645"/>
                <a:gd name="T10" fmla="*/ 113 w 902"/>
                <a:gd name="T11" fmla="*/ 41 h 645"/>
                <a:gd name="T12" fmla="*/ 295 w 902"/>
                <a:gd name="T13" fmla="*/ 0 h 645"/>
                <a:gd name="T14" fmla="*/ 406 w 902"/>
                <a:gd name="T15" fmla="*/ 22 h 645"/>
                <a:gd name="T16" fmla="*/ 469 w 902"/>
                <a:gd name="T17" fmla="*/ 60 h 645"/>
                <a:gd name="T18" fmla="*/ 529 w 902"/>
                <a:gd name="T19" fmla="*/ 37 h 645"/>
                <a:gd name="T20" fmla="*/ 609 w 902"/>
                <a:gd name="T21" fmla="*/ 27 h 645"/>
                <a:gd name="T22" fmla="*/ 708 w 902"/>
                <a:gd name="T23" fmla="*/ 55 h 645"/>
                <a:gd name="T24" fmla="*/ 772 w 902"/>
                <a:gd name="T25" fmla="*/ 127 h 645"/>
                <a:gd name="T26" fmla="*/ 828 w 902"/>
                <a:gd name="T27" fmla="*/ 148 h 645"/>
                <a:gd name="T28" fmla="*/ 884 w 902"/>
                <a:gd name="T29" fmla="*/ 248 h 645"/>
                <a:gd name="T30" fmla="*/ 895 w 902"/>
                <a:gd name="T31" fmla="*/ 317 h 645"/>
                <a:gd name="T32" fmla="*/ 865 w 902"/>
                <a:gd name="T33" fmla="*/ 365 h 645"/>
                <a:gd name="T34" fmla="*/ 832 w 902"/>
                <a:gd name="T35" fmla="*/ 397 h 645"/>
                <a:gd name="T36" fmla="*/ 816 w 902"/>
                <a:gd name="T37" fmla="*/ 442 h 645"/>
                <a:gd name="T38" fmla="*/ 778 w 902"/>
                <a:gd name="T39" fmla="*/ 418 h 645"/>
                <a:gd name="T40" fmla="*/ 780 w 902"/>
                <a:gd name="T41" fmla="*/ 454 h 645"/>
                <a:gd name="T42" fmla="*/ 837 w 902"/>
                <a:gd name="T43" fmla="*/ 485 h 645"/>
                <a:gd name="T44" fmla="*/ 867 w 902"/>
                <a:gd name="T45" fmla="*/ 499 h 645"/>
                <a:gd name="T46" fmla="*/ 856 w 902"/>
                <a:gd name="T47" fmla="*/ 527 h 645"/>
                <a:gd name="T48" fmla="*/ 816 w 902"/>
                <a:gd name="T49" fmla="*/ 537 h 645"/>
                <a:gd name="T50" fmla="*/ 776 w 902"/>
                <a:gd name="T51" fmla="*/ 529 h 645"/>
                <a:gd name="T52" fmla="*/ 767 w 902"/>
                <a:gd name="T53" fmla="*/ 566 h 645"/>
                <a:gd name="T54" fmla="*/ 701 w 902"/>
                <a:gd name="T55" fmla="*/ 535 h 645"/>
                <a:gd name="T56" fmla="*/ 661 w 902"/>
                <a:gd name="T57" fmla="*/ 525 h 645"/>
                <a:gd name="T58" fmla="*/ 536 w 902"/>
                <a:gd name="T59" fmla="*/ 522 h 645"/>
                <a:gd name="T60" fmla="*/ 522 w 902"/>
                <a:gd name="T61" fmla="*/ 553 h 645"/>
                <a:gd name="T62" fmla="*/ 509 w 902"/>
                <a:gd name="T63" fmla="*/ 586 h 645"/>
                <a:gd name="T64" fmla="*/ 391 w 902"/>
                <a:gd name="T65" fmla="*/ 629 h 645"/>
                <a:gd name="T66" fmla="*/ 339 w 902"/>
                <a:gd name="T67" fmla="*/ 564 h 645"/>
                <a:gd name="T68" fmla="*/ 194 w 902"/>
                <a:gd name="T69" fmla="*/ 541 h 645"/>
                <a:gd name="T70" fmla="*/ 138 w 902"/>
                <a:gd name="T71" fmla="*/ 508 h 645"/>
                <a:gd name="T72" fmla="*/ 2 w 902"/>
                <a:gd name="T73" fmla="*/ 382 h 645"/>
                <a:gd name="T74" fmla="*/ 24 w 902"/>
                <a:gd name="T75" fmla="*/ 341 h 645"/>
                <a:gd name="T76" fmla="*/ 40 w 902"/>
                <a:gd name="T77" fmla="*/ 267 h 645"/>
                <a:gd name="T78" fmla="*/ 45 w 902"/>
                <a:gd name="T79" fmla="*/ 228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2" h="645">
                  <a:moveTo>
                    <a:pt x="45" y="228"/>
                  </a:moveTo>
                  <a:lnTo>
                    <a:pt x="74" y="239"/>
                  </a:lnTo>
                  <a:lnTo>
                    <a:pt x="125" y="223"/>
                  </a:lnTo>
                  <a:lnTo>
                    <a:pt x="117" y="214"/>
                  </a:lnTo>
                  <a:lnTo>
                    <a:pt x="105" y="214"/>
                  </a:lnTo>
                  <a:lnTo>
                    <a:pt x="98" y="198"/>
                  </a:lnTo>
                  <a:lnTo>
                    <a:pt x="103" y="185"/>
                  </a:lnTo>
                  <a:lnTo>
                    <a:pt x="126" y="175"/>
                  </a:lnTo>
                  <a:lnTo>
                    <a:pt x="144" y="148"/>
                  </a:lnTo>
                  <a:lnTo>
                    <a:pt x="92" y="105"/>
                  </a:lnTo>
                  <a:lnTo>
                    <a:pt x="89" y="60"/>
                  </a:lnTo>
                  <a:lnTo>
                    <a:pt x="113" y="41"/>
                  </a:lnTo>
                  <a:lnTo>
                    <a:pt x="283" y="9"/>
                  </a:lnTo>
                  <a:lnTo>
                    <a:pt x="295" y="0"/>
                  </a:lnTo>
                  <a:lnTo>
                    <a:pt x="320" y="2"/>
                  </a:lnTo>
                  <a:lnTo>
                    <a:pt x="406" y="22"/>
                  </a:lnTo>
                  <a:lnTo>
                    <a:pt x="430" y="38"/>
                  </a:lnTo>
                  <a:lnTo>
                    <a:pt x="469" y="60"/>
                  </a:lnTo>
                  <a:lnTo>
                    <a:pt x="492" y="59"/>
                  </a:lnTo>
                  <a:lnTo>
                    <a:pt x="529" y="37"/>
                  </a:lnTo>
                  <a:lnTo>
                    <a:pt x="577" y="43"/>
                  </a:lnTo>
                  <a:lnTo>
                    <a:pt x="609" y="27"/>
                  </a:lnTo>
                  <a:lnTo>
                    <a:pt x="674" y="68"/>
                  </a:lnTo>
                  <a:lnTo>
                    <a:pt x="708" y="55"/>
                  </a:lnTo>
                  <a:lnTo>
                    <a:pt x="727" y="99"/>
                  </a:lnTo>
                  <a:lnTo>
                    <a:pt x="772" y="127"/>
                  </a:lnTo>
                  <a:lnTo>
                    <a:pt x="804" y="156"/>
                  </a:lnTo>
                  <a:lnTo>
                    <a:pt x="828" y="148"/>
                  </a:lnTo>
                  <a:lnTo>
                    <a:pt x="875" y="208"/>
                  </a:lnTo>
                  <a:lnTo>
                    <a:pt x="884" y="248"/>
                  </a:lnTo>
                  <a:lnTo>
                    <a:pt x="901" y="271"/>
                  </a:lnTo>
                  <a:lnTo>
                    <a:pt x="895" y="317"/>
                  </a:lnTo>
                  <a:lnTo>
                    <a:pt x="858" y="346"/>
                  </a:lnTo>
                  <a:lnTo>
                    <a:pt x="865" y="365"/>
                  </a:lnTo>
                  <a:lnTo>
                    <a:pt x="851" y="379"/>
                  </a:lnTo>
                  <a:lnTo>
                    <a:pt x="832" y="397"/>
                  </a:lnTo>
                  <a:lnTo>
                    <a:pt x="832" y="428"/>
                  </a:lnTo>
                  <a:lnTo>
                    <a:pt x="816" y="442"/>
                  </a:lnTo>
                  <a:lnTo>
                    <a:pt x="796" y="435"/>
                  </a:lnTo>
                  <a:lnTo>
                    <a:pt x="778" y="418"/>
                  </a:lnTo>
                  <a:lnTo>
                    <a:pt x="769" y="437"/>
                  </a:lnTo>
                  <a:lnTo>
                    <a:pt x="780" y="454"/>
                  </a:lnTo>
                  <a:lnTo>
                    <a:pt x="810" y="456"/>
                  </a:lnTo>
                  <a:lnTo>
                    <a:pt x="837" y="485"/>
                  </a:lnTo>
                  <a:lnTo>
                    <a:pt x="855" y="485"/>
                  </a:lnTo>
                  <a:lnTo>
                    <a:pt x="867" y="499"/>
                  </a:lnTo>
                  <a:lnTo>
                    <a:pt x="856" y="525"/>
                  </a:lnTo>
                  <a:lnTo>
                    <a:pt x="856" y="527"/>
                  </a:lnTo>
                  <a:lnTo>
                    <a:pt x="832" y="524"/>
                  </a:lnTo>
                  <a:lnTo>
                    <a:pt x="816" y="537"/>
                  </a:lnTo>
                  <a:lnTo>
                    <a:pt x="804" y="518"/>
                  </a:lnTo>
                  <a:lnTo>
                    <a:pt x="776" y="529"/>
                  </a:lnTo>
                  <a:lnTo>
                    <a:pt x="767" y="543"/>
                  </a:lnTo>
                  <a:lnTo>
                    <a:pt x="767" y="566"/>
                  </a:lnTo>
                  <a:lnTo>
                    <a:pt x="738" y="572"/>
                  </a:lnTo>
                  <a:lnTo>
                    <a:pt x="701" y="535"/>
                  </a:lnTo>
                  <a:lnTo>
                    <a:pt x="690" y="517"/>
                  </a:lnTo>
                  <a:lnTo>
                    <a:pt x="661" y="525"/>
                  </a:lnTo>
                  <a:lnTo>
                    <a:pt x="611" y="511"/>
                  </a:lnTo>
                  <a:lnTo>
                    <a:pt x="536" y="522"/>
                  </a:lnTo>
                  <a:lnTo>
                    <a:pt x="529" y="529"/>
                  </a:lnTo>
                  <a:lnTo>
                    <a:pt x="522" y="553"/>
                  </a:lnTo>
                  <a:lnTo>
                    <a:pt x="507" y="563"/>
                  </a:lnTo>
                  <a:lnTo>
                    <a:pt x="509" y="586"/>
                  </a:lnTo>
                  <a:lnTo>
                    <a:pt x="464" y="644"/>
                  </a:lnTo>
                  <a:lnTo>
                    <a:pt x="391" y="629"/>
                  </a:lnTo>
                  <a:lnTo>
                    <a:pt x="386" y="601"/>
                  </a:lnTo>
                  <a:lnTo>
                    <a:pt x="339" y="564"/>
                  </a:lnTo>
                  <a:lnTo>
                    <a:pt x="237" y="548"/>
                  </a:lnTo>
                  <a:lnTo>
                    <a:pt x="194" y="541"/>
                  </a:lnTo>
                  <a:lnTo>
                    <a:pt x="176" y="538"/>
                  </a:lnTo>
                  <a:lnTo>
                    <a:pt x="138" y="508"/>
                  </a:lnTo>
                  <a:lnTo>
                    <a:pt x="58" y="489"/>
                  </a:lnTo>
                  <a:lnTo>
                    <a:pt x="2" y="382"/>
                  </a:lnTo>
                  <a:lnTo>
                    <a:pt x="0" y="352"/>
                  </a:lnTo>
                  <a:lnTo>
                    <a:pt x="24" y="341"/>
                  </a:lnTo>
                  <a:lnTo>
                    <a:pt x="24" y="308"/>
                  </a:lnTo>
                  <a:lnTo>
                    <a:pt x="40" y="267"/>
                  </a:lnTo>
                  <a:lnTo>
                    <a:pt x="21" y="248"/>
                  </a:lnTo>
                  <a:lnTo>
                    <a:pt x="45" y="228"/>
                  </a:lnTo>
                  <a:lnTo>
                    <a:pt x="45" y="22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32" name="四川">
              <a:hlinkClick r:id="" action="ppaction://macro?name=Slide1.四川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1976812" y="3107978"/>
              <a:ext cx="852917" cy="759366"/>
            </a:xfrm>
            <a:custGeom>
              <a:avLst/>
              <a:gdLst>
                <a:gd name="T0" fmla="*/ 40 w 92"/>
                <a:gd name="T1" fmla="*/ 6 h 76"/>
                <a:gd name="T2" fmla="*/ 39 w 92"/>
                <a:gd name="T3" fmla="*/ 2 h 76"/>
                <a:gd name="T4" fmla="*/ 46 w 92"/>
                <a:gd name="T5" fmla="*/ 0 h 76"/>
                <a:gd name="T6" fmla="*/ 47 w 92"/>
                <a:gd name="T7" fmla="*/ 4 h 76"/>
                <a:gd name="T8" fmla="*/ 53 w 92"/>
                <a:gd name="T9" fmla="*/ 9 h 76"/>
                <a:gd name="T10" fmla="*/ 56 w 92"/>
                <a:gd name="T11" fmla="*/ 9 h 76"/>
                <a:gd name="T12" fmla="*/ 59 w 92"/>
                <a:gd name="T13" fmla="*/ 14 h 76"/>
                <a:gd name="T14" fmla="*/ 65 w 92"/>
                <a:gd name="T15" fmla="*/ 14 h 76"/>
                <a:gd name="T16" fmla="*/ 68 w 92"/>
                <a:gd name="T17" fmla="*/ 11 h 76"/>
                <a:gd name="T18" fmla="*/ 70 w 92"/>
                <a:gd name="T19" fmla="*/ 14 h 76"/>
                <a:gd name="T20" fmla="*/ 77 w 92"/>
                <a:gd name="T21" fmla="*/ 13 h 76"/>
                <a:gd name="T22" fmla="*/ 79 w 92"/>
                <a:gd name="T23" fmla="*/ 15 h 76"/>
                <a:gd name="T24" fmla="*/ 86 w 92"/>
                <a:gd name="T25" fmla="*/ 18 h 76"/>
                <a:gd name="T26" fmla="*/ 92 w 92"/>
                <a:gd name="T27" fmla="*/ 19 h 76"/>
                <a:gd name="T28" fmla="*/ 91 w 92"/>
                <a:gd name="T29" fmla="*/ 19 h 76"/>
                <a:gd name="T30" fmla="*/ 90 w 92"/>
                <a:gd name="T31" fmla="*/ 22 h 76"/>
                <a:gd name="T32" fmla="*/ 88 w 92"/>
                <a:gd name="T33" fmla="*/ 26 h 76"/>
                <a:gd name="T34" fmla="*/ 85 w 92"/>
                <a:gd name="T35" fmla="*/ 29 h 76"/>
                <a:gd name="T36" fmla="*/ 83 w 92"/>
                <a:gd name="T37" fmla="*/ 31 h 76"/>
                <a:gd name="T38" fmla="*/ 80 w 92"/>
                <a:gd name="T39" fmla="*/ 35 h 76"/>
                <a:gd name="T40" fmla="*/ 76 w 92"/>
                <a:gd name="T41" fmla="*/ 36 h 76"/>
                <a:gd name="T42" fmla="*/ 72 w 92"/>
                <a:gd name="T43" fmla="*/ 35 h 76"/>
                <a:gd name="T44" fmla="*/ 67 w 92"/>
                <a:gd name="T45" fmla="*/ 34 h 76"/>
                <a:gd name="T46" fmla="*/ 67 w 92"/>
                <a:gd name="T47" fmla="*/ 38 h 76"/>
                <a:gd name="T48" fmla="*/ 66 w 92"/>
                <a:gd name="T49" fmla="*/ 40 h 76"/>
                <a:gd name="T50" fmla="*/ 67 w 92"/>
                <a:gd name="T51" fmla="*/ 44 h 76"/>
                <a:gd name="T52" fmla="*/ 71 w 92"/>
                <a:gd name="T53" fmla="*/ 47 h 76"/>
                <a:gd name="T54" fmla="*/ 70 w 92"/>
                <a:gd name="T55" fmla="*/ 50 h 76"/>
                <a:gd name="T56" fmla="*/ 68 w 92"/>
                <a:gd name="T57" fmla="*/ 54 h 76"/>
                <a:gd name="T58" fmla="*/ 74 w 92"/>
                <a:gd name="T59" fmla="*/ 59 h 76"/>
                <a:gd name="T60" fmla="*/ 65 w 92"/>
                <a:gd name="T61" fmla="*/ 60 h 76"/>
                <a:gd name="T62" fmla="*/ 63 w 92"/>
                <a:gd name="T63" fmla="*/ 57 h 76"/>
                <a:gd name="T64" fmla="*/ 57 w 92"/>
                <a:gd name="T65" fmla="*/ 58 h 76"/>
                <a:gd name="T66" fmla="*/ 56 w 92"/>
                <a:gd name="T67" fmla="*/ 54 h 76"/>
                <a:gd name="T68" fmla="*/ 53 w 92"/>
                <a:gd name="T69" fmla="*/ 52 h 76"/>
                <a:gd name="T70" fmla="*/ 53 w 92"/>
                <a:gd name="T71" fmla="*/ 55 h 76"/>
                <a:gd name="T72" fmla="*/ 49 w 92"/>
                <a:gd name="T73" fmla="*/ 57 h 76"/>
                <a:gd name="T74" fmla="*/ 45 w 92"/>
                <a:gd name="T75" fmla="*/ 65 h 76"/>
                <a:gd name="T76" fmla="*/ 43 w 92"/>
                <a:gd name="T77" fmla="*/ 74 h 76"/>
                <a:gd name="T78" fmla="*/ 36 w 92"/>
                <a:gd name="T79" fmla="*/ 76 h 76"/>
                <a:gd name="T80" fmla="*/ 27 w 92"/>
                <a:gd name="T81" fmla="*/ 61 h 76"/>
                <a:gd name="T82" fmla="*/ 21 w 92"/>
                <a:gd name="T83" fmla="*/ 58 h 76"/>
                <a:gd name="T84" fmla="*/ 22 w 92"/>
                <a:gd name="T85" fmla="*/ 54 h 76"/>
                <a:gd name="T86" fmla="*/ 17 w 92"/>
                <a:gd name="T87" fmla="*/ 55 h 76"/>
                <a:gd name="T88" fmla="*/ 13 w 92"/>
                <a:gd name="T89" fmla="*/ 47 h 76"/>
                <a:gd name="T90" fmla="*/ 12 w 92"/>
                <a:gd name="T91" fmla="*/ 33 h 76"/>
                <a:gd name="T92" fmla="*/ 11 w 92"/>
                <a:gd name="T93" fmla="*/ 26 h 76"/>
                <a:gd name="T94" fmla="*/ 0 w 92"/>
                <a:gd name="T95" fmla="*/ 12 h 76"/>
                <a:gd name="T96" fmla="*/ 2 w 92"/>
                <a:gd name="T97" fmla="*/ 9 h 76"/>
                <a:gd name="T98" fmla="*/ 16 w 92"/>
                <a:gd name="T99" fmla="*/ 9 h 76"/>
                <a:gd name="T100" fmla="*/ 21 w 92"/>
                <a:gd name="T101" fmla="*/ 10 h 76"/>
                <a:gd name="T102" fmla="*/ 29 w 92"/>
                <a:gd name="T103" fmla="*/ 14 h 76"/>
                <a:gd name="T104" fmla="*/ 30 w 92"/>
                <a:gd name="T105" fmla="*/ 10 h 76"/>
                <a:gd name="T106" fmla="*/ 35 w 92"/>
                <a:gd name="T107" fmla="*/ 11 h 76"/>
                <a:gd name="T108" fmla="*/ 39 w 92"/>
                <a:gd name="T109" fmla="*/ 10 h 76"/>
                <a:gd name="T110" fmla="*/ 39 w 92"/>
                <a:gd name="T111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76">
                  <a:moveTo>
                    <a:pt x="39" y="9"/>
                  </a:moveTo>
                  <a:lnTo>
                    <a:pt x="40" y="6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53" y="9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6" y="13"/>
                  </a:lnTo>
                  <a:lnTo>
                    <a:pt x="59" y="14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8" y="11"/>
                  </a:lnTo>
                  <a:lnTo>
                    <a:pt x="70" y="12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6" y="18"/>
                  </a:lnTo>
                  <a:lnTo>
                    <a:pt x="89" y="17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0" y="20"/>
                  </a:lnTo>
                  <a:lnTo>
                    <a:pt x="90" y="22"/>
                  </a:lnTo>
                  <a:lnTo>
                    <a:pt x="89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5" y="29"/>
                  </a:lnTo>
                  <a:lnTo>
                    <a:pt x="84" y="30"/>
                  </a:lnTo>
                  <a:lnTo>
                    <a:pt x="83" y="31"/>
                  </a:lnTo>
                  <a:lnTo>
                    <a:pt x="82" y="33"/>
                  </a:lnTo>
                  <a:lnTo>
                    <a:pt x="80" y="35"/>
                  </a:lnTo>
                  <a:lnTo>
                    <a:pt x="79" y="36"/>
                  </a:lnTo>
                  <a:lnTo>
                    <a:pt x="76" y="36"/>
                  </a:lnTo>
                  <a:lnTo>
                    <a:pt x="74" y="34"/>
                  </a:lnTo>
                  <a:lnTo>
                    <a:pt x="72" y="35"/>
                  </a:lnTo>
                  <a:lnTo>
                    <a:pt x="70" y="33"/>
                  </a:lnTo>
                  <a:lnTo>
                    <a:pt x="67" y="34"/>
                  </a:lnTo>
                  <a:lnTo>
                    <a:pt x="67" y="36"/>
                  </a:lnTo>
                  <a:lnTo>
                    <a:pt x="67" y="38"/>
                  </a:lnTo>
                  <a:lnTo>
                    <a:pt x="67" y="39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7" y="44"/>
                  </a:lnTo>
                  <a:lnTo>
                    <a:pt x="70" y="47"/>
                  </a:lnTo>
                  <a:lnTo>
                    <a:pt x="71" y="47"/>
                  </a:lnTo>
                  <a:lnTo>
                    <a:pt x="71" y="49"/>
                  </a:lnTo>
                  <a:lnTo>
                    <a:pt x="70" y="50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73" y="57"/>
                  </a:lnTo>
                  <a:lnTo>
                    <a:pt x="74" y="59"/>
                  </a:lnTo>
                  <a:lnTo>
                    <a:pt x="70" y="60"/>
                  </a:lnTo>
                  <a:lnTo>
                    <a:pt x="65" y="60"/>
                  </a:lnTo>
                  <a:lnTo>
                    <a:pt x="65" y="57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3" y="55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45" y="65"/>
                  </a:lnTo>
                  <a:lnTo>
                    <a:pt x="46" y="72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36" y="76"/>
                  </a:lnTo>
                  <a:lnTo>
                    <a:pt x="35" y="75"/>
                  </a:lnTo>
                  <a:lnTo>
                    <a:pt x="27" y="61"/>
                  </a:lnTo>
                  <a:lnTo>
                    <a:pt x="24" y="59"/>
                  </a:lnTo>
                  <a:lnTo>
                    <a:pt x="21" y="58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19" y="52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3" y="47"/>
                  </a:lnTo>
                  <a:lnTo>
                    <a:pt x="12" y="46"/>
                  </a:lnTo>
                  <a:lnTo>
                    <a:pt x="12" y="33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10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5" y="15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9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33" name="甘肃">
              <a:hlinkClick r:id="" action="ppaction://macro?name=Slide1.甘肃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1791294" y="2312749"/>
              <a:ext cx="1048062" cy="948736"/>
            </a:xfrm>
            <a:custGeom>
              <a:avLst/>
              <a:gdLst>
                <a:gd name="T0" fmla="*/ 5 w 974"/>
                <a:gd name="T1" fmla="*/ 132 h 832"/>
                <a:gd name="T2" fmla="*/ 149 w 974"/>
                <a:gd name="T3" fmla="*/ 53 h 832"/>
                <a:gd name="T4" fmla="*/ 190 w 974"/>
                <a:gd name="T5" fmla="*/ 0 h 832"/>
                <a:gd name="T6" fmla="*/ 245 w 974"/>
                <a:gd name="T7" fmla="*/ 29 h 832"/>
                <a:gd name="T8" fmla="*/ 288 w 974"/>
                <a:gd name="T9" fmla="*/ 169 h 832"/>
                <a:gd name="T10" fmla="*/ 406 w 974"/>
                <a:gd name="T11" fmla="*/ 158 h 832"/>
                <a:gd name="T12" fmla="*/ 425 w 974"/>
                <a:gd name="T13" fmla="*/ 195 h 832"/>
                <a:gd name="T14" fmla="*/ 435 w 974"/>
                <a:gd name="T15" fmla="*/ 272 h 832"/>
                <a:gd name="T16" fmla="*/ 453 w 974"/>
                <a:gd name="T17" fmla="*/ 292 h 832"/>
                <a:gd name="T18" fmla="*/ 569 w 974"/>
                <a:gd name="T19" fmla="*/ 314 h 832"/>
                <a:gd name="T20" fmla="*/ 669 w 974"/>
                <a:gd name="T21" fmla="*/ 308 h 832"/>
                <a:gd name="T22" fmla="*/ 637 w 974"/>
                <a:gd name="T23" fmla="*/ 364 h 832"/>
                <a:gd name="T24" fmla="*/ 673 w 974"/>
                <a:gd name="T25" fmla="*/ 437 h 832"/>
                <a:gd name="T26" fmla="*/ 752 w 974"/>
                <a:gd name="T27" fmla="*/ 541 h 832"/>
                <a:gd name="T28" fmla="*/ 781 w 974"/>
                <a:gd name="T29" fmla="*/ 596 h 832"/>
                <a:gd name="T30" fmla="*/ 822 w 974"/>
                <a:gd name="T31" fmla="*/ 577 h 832"/>
                <a:gd name="T32" fmla="*/ 835 w 974"/>
                <a:gd name="T33" fmla="*/ 530 h 832"/>
                <a:gd name="T34" fmla="*/ 841 w 974"/>
                <a:gd name="T35" fmla="*/ 451 h 832"/>
                <a:gd name="T36" fmla="*/ 877 w 974"/>
                <a:gd name="T37" fmla="*/ 467 h 832"/>
                <a:gd name="T38" fmla="*/ 973 w 974"/>
                <a:gd name="T39" fmla="*/ 536 h 832"/>
                <a:gd name="T40" fmla="*/ 961 w 974"/>
                <a:gd name="T41" fmla="*/ 600 h 832"/>
                <a:gd name="T42" fmla="*/ 911 w 974"/>
                <a:gd name="T43" fmla="*/ 617 h 832"/>
                <a:gd name="T44" fmla="*/ 857 w 974"/>
                <a:gd name="T45" fmla="*/ 624 h 832"/>
                <a:gd name="T46" fmla="*/ 833 w 974"/>
                <a:gd name="T47" fmla="*/ 642 h 832"/>
                <a:gd name="T48" fmla="*/ 841 w 974"/>
                <a:gd name="T49" fmla="*/ 688 h 832"/>
                <a:gd name="T50" fmla="*/ 830 w 974"/>
                <a:gd name="T51" fmla="*/ 747 h 832"/>
                <a:gd name="T52" fmla="*/ 800 w 974"/>
                <a:gd name="T53" fmla="*/ 776 h 832"/>
                <a:gd name="T54" fmla="*/ 765 w 974"/>
                <a:gd name="T55" fmla="*/ 822 h 832"/>
                <a:gd name="T56" fmla="*/ 692 w 974"/>
                <a:gd name="T57" fmla="*/ 814 h 832"/>
                <a:gd name="T58" fmla="*/ 660 w 974"/>
                <a:gd name="T59" fmla="*/ 784 h 832"/>
                <a:gd name="T60" fmla="*/ 606 w 974"/>
                <a:gd name="T61" fmla="*/ 718 h 832"/>
                <a:gd name="T62" fmla="*/ 541 w 974"/>
                <a:gd name="T63" fmla="*/ 722 h 832"/>
                <a:gd name="T64" fmla="*/ 499 w 974"/>
                <a:gd name="T65" fmla="*/ 715 h 832"/>
                <a:gd name="T66" fmla="*/ 467 w 974"/>
                <a:gd name="T67" fmla="*/ 677 h 832"/>
                <a:gd name="T68" fmla="*/ 521 w 974"/>
                <a:gd name="T69" fmla="*/ 687 h 832"/>
                <a:gd name="T70" fmla="*/ 554 w 974"/>
                <a:gd name="T71" fmla="*/ 624 h 832"/>
                <a:gd name="T72" fmla="*/ 590 w 974"/>
                <a:gd name="T73" fmla="*/ 530 h 832"/>
                <a:gd name="T74" fmla="*/ 517 w 974"/>
                <a:gd name="T75" fmla="*/ 407 h 832"/>
                <a:gd name="T76" fmla="*/ 416 w 974"/>
                <a:gd name="T77" fmla="*/ 358 h 832"/>
                <a:gd name="T78" fmla="*/ 298 w 974"/>
                <a:gd name="T79" fmla="*/ 286 h 832"/>
                <a:gd name="T80" fmla="*/ 181 w 974"/>
                <a:gd name="T81" fmla="*/ 318 h 832"/>
                <a:gd name="T82" fmla="*/ 95 w 974"/>
                <a:gd name="T83" fmla="*/ 281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832">
                  <a:moveTo>
                    <a:pt x="9" y="261"/>
                  </a:moveTo>
                  <a:lnTo>
                    <a:pt x="0" y="155"/>
                  </a:lnTo>
                  <a:lnTo>
                    <a:pt x="5" y="132"/>
                  </a:lnTo>
                  <a:lnTo>
                    <a:pt x="37" y="118"/>
                  </a:lnTo>
                  <a:lnTo>
                    <a:pt x="81" y="81"/>
                  </a:lnTo>
                  <a:lnTo>
                    <a:pt x="149" y="53"/>
                  </a:lnTo>
                  <a:lnTo>
                    <a:pt x="179" y="41"/>
                  </a:lnTo>
                  <a:lnTo>
                    <a:pt x="179" y="14"/>
                  </a:lnTo>
                  <a:lnTo>
                    <a:pt x="190" y="0"/>
                  </a:lnTo>
                  <a:lnTo>
                    <a:pt x="202" y="1"/>
                  </a:lnTo>
                  <a:lnTo>
                    <a:pt x="248" y="9"/>
                  </a:lnTo>
                  <a:lnTo>
                    <a:pt x="245" y="29"/>
                  </a:lnTo>
                  <a:lnTo>
                    <a:pt x="255" y="60"/>
                  </a:lnTo>
                  <a:lnTo>
                    <a:pt x="249" y="112"/>
                  </a:lnTo>
                  <a:lnTo>
                    <a:pt x="288" y="169"/>
                  </a:lnTo>
                  <a:lnTo>
                    <a:pt x="308" y="182"/>
                  </a:lnTo>
                  <a:lnTo>
                    <a:pt x="341" y="158"/>
                  </a:lnTo>
                  <a:lnTo>
                    <a:pt x="406" y="158"/>
                  </a:lnTo>
                  <a:lnTo>
                    <a:pt x="423" y="164"/>
                  </a:lnTo>
                  <a:lnTo>
                    <a:pt x="433" y="179"/>
                  </a:lnTo>
                  <a:lnTo>
                    <a:pt x="425" y="195"/>
                  </a:lnTo>
                  <a:lnTo>
                    <a:pt x="388" y="226"/>
                  </a:lnTo>
                  <a:lnTo>
                    <a:pt x="392" y="240"/>
                  </a:lnTo>
                  <a:lnTo>
                    <a:pt x="435" y="272"/>
                  </a:lnTo>
                  <a:lnTo>
                    <a:pt x="451" y="272"/>
                  </a:lnTo>
                  <a:lnTo>
                    <a:pt x="456" y="278"/>
                  </a:lnTo>
                  <a:lnTo>
                    <a:pt x="453" y="292"/>
                  </a:lnTo>
                  <a:lnTo>
                    <a:pt x="479" y="312"/>
                  </a:lnTo>
                  <a:lnTo>
                    <a:pt x="540" y="322"/>
                  </a:lnTo>
                  <a:lnTo>
                    <a:pt x="569" y="314"/>
                  </a:lnTo>
                  <a:lnTo>
                    <a:pt x="606" y="277"/>
                  </a:lnTo>
                  <a:lnTo>
                    <a:pt x="651" y="280"/>
                  </a:lnTo>
                  <a:lnTo>
                    <a:pt x="669" y="308"/>
                  </a:lnTo>
                  <a:lnTo>
                    <a:pt x="659" y="333"/>
                  </a:lnTo>
                  <a:lnTo>
                    <a:pt x="661" y="349"/>
                  </a:lnTo>
                  <a:lnTo>
                    <a:pt x="637" y="364"/>
                  </a:lnTo>
                  <a:lnTo>
                    <a:pt x="626" y="377"/>
                  </a:lnTo>
                  <a:lnTo>
                    <a:pt x="631" y="408"/>
                  </a:lnTo>
                  <a:lnTo>
                    <a:pt x="673" y="437"/>
                  </a:lnTo>
                  <a:lnTo>
                    <a:pt x="692" y="434"/>
                  </a:lnTo>
                  <a:lnTo>
                    <a:pt x="741" y="495"/>
                  </a:lnTo>
                  <a:lnTo>
                    <a:pt x="752" y="541"/>
                  </a:lnTo>
                  <a:lnTo>
                    <a:pt x="746" y="563"/>
                  </a:lnTo>
                  <a:lnTo>
                    <a:pt x="781" y="581"/>
                  </a:lnTo>
                  <a:lnTo>
                    <a:pt x="781" y="596"/>
                  </a:lnTo>
                  <a:lnTo>
                    <a:pt x="812" y="603"/>
                  </a:lnTo>
                  <a:lnTo>
                    <a:pt x="822" y="603"/>
                  </a:lnTo>
                  <a:lnTo>
                    <a:pt x="822" y="577"/>
                  </a:lnTo>
                  <a:lnTo>
                    <a:pt x="847" y="574"/>
                  </a:lnTo>
                  <a:lnTo>
                    <a:pt x="852" y="543"/>
                  </a:lnTo>
                  <a:lnTo>
                    <a:pt x="835" y="530"/>
                  </a:lnTo>
                  <a:lnTo>
                    <a:pt x="822" y="517"/>
                  </a:lnTo>
                  <a:lnTo>
                    <a:pt x="828" y="457"/>
                  </a:lnTo>
                  <a:lnTo>
                    <a:pt x="841" y="451"/>
                  </a:lnTo>
                  <a:lnTo>
                    <a:pt x="863" y="460"/>
                  </a:lnTo>
                  <a:lnTo>
                    <a:pt x="872" y="456"/>
                  </a:lnTo>
                  <a:lnTo>
                    <a:pt x="877" y="467"/>
                  </a:lnTo>
                  <a:lnTo>
                    <a:pt x="938" y="497"/>
                  </a:lnTo>
                  <a:lnTo>
                    <a:pt x="969" y="517"/>
                  </a:lnTo>
                  <a:lnTo>
                    <a:pt x="973" y="536"/>
                  </a:lnTo>
                  <a:lnTo>
                    <a:pt x="958" y="559"/>
                  </a:lnTo>
                  <a:lnTo>
                    <a:pt x="967" y="587"/>
                  </a:lnTo>
                  <a:lnTo>
                    <a:pt x="961" y="600"/>
                  </a:lnTo>
                  <a:lnTo>
                    <a:pt x="917" y="603"/>
                  </a:lnTo>
                  <a:lnTo>
                    <a:pt x="908" y="610"/>
                  </a:lnTo>
                  <a:lnTo>
                    <a:pt x="911" y="617"/>
                  </a:lnTo>
                  <a:lnTo>
                    <a:pt x="911" y="629"/>
                  </a:lnTo>
                  <a:lnTo>
                    <a:pt x="876" y="634"/>
                  </a:lnTo>
                  <a:lnTo>
                    <a:pt x="857" y="624"/>
                  </a:lnTo>
                  <a:lnTo>
                    <a:pt x="833" y="624"/>
                  </a:lnTo>
                  <a:lnTo>
                    <a:pt x="830" y="629"/>
                  </a:lnTo>
                  <a:lnTo>
                    <a:pt x="833" y="642"/>
                  </a:lnTo>
                  <a:lnTo>
                    <a:pt x="822" y="656"/>
                  </a:lnTo>
                  <a:lnTo>
                    <a:pt x="819" y="670"/>
                  </a:lnTo>
                  <a:lnTo>
                    <a:pt x="841" y="688"/>
                  </a:lnTo>
                  <a:lnTo>
                    <a:pt x="824" y="722"/>
                  </a:lnTo>
                  <a:lnTo>
                    <a:pt x="831" y="738"/>
                  </a:lnTo>
                  <a:lnTo>
                    <a:pt x="830" y="747"/>
                  </a:lnTo>
                  <a:lnTo>
                    <a:pt x="804" y="747"/>
                  </a:lnTo>
                  <a:lnTo>
                    <a:pt x="785" y="755"/>
                  </a:lnTo>
                  <a:lnTo>
                    <a:pt x="800" y="776"/>
                  </a:lnTo>
                  <a:lnTo>
                    <a:pt x="790" y="802"/>
                  </a:lnTo>
                  <a:lnTo>
                    <a:pt x="762" y="808"/>
                  </a:lnTo>
                  <a:lnTo>
                    <a:pt x="765" y="822"/>
                  </a:lnTo>
                  <a:lnTo>
                    <a:pt x="757" y="831"/>
                  </a:lnTo>
                  <a:lnTo>
                    <a:pt x="710" y="827"/>
                  </a:lnTo>
                  <a:lnTo>
                    <a:pt x="692" y="814"/>
                  </a:lnTo>
                  <a:lnTo>
                    <a:pt x="688" y="784"/>
                  </a:lnTo>
                  <a:lnTo>
                    <a:pt x="676" y="773"/>
                  </a:lnTo>
                  <a:lnTo>
                    <a:pt x="660" y="784"/>
                  </a:lnTo>
                  <a:lnTo>
                    <a:pt x="631" y="755"/>
                  </a:lnTo>
                  <a:lnTo>
                    <a:pt x="608" y="739"/>
                  </a:lnTo>
                  <a:lnTo>
                    <a:pt x="606" y="718"/>
                  </a:lnTo>
                  <a:lnTo>
                    <a:pt x="599" y="702"/>
                  </a:lnTo>
                  <a:lnTo>
                    <a:pt x="587" y="702"/>
                  </a:lnTo>
                  <a:lnTo>
                    <a:pt x="541" y="722"/>
                  </a:lnTo>
                  <a:lnTo>
                    <a:pt x="544" y="744"/>
                  </a:lnTo>
                  <a:lnTo>
                    <a:pt x="526" y="744"/>
                  </a:lnTo>
                  <a:lnTo>
                    <a:pt x="499" y="715"/>
                  </a:lnTo>
                  <a:lnTo>
                    <a:pt x="469" y="713"/>
                  </a:lnTo>
                  <a:lnTo>
                    <a:pt x="458" y="696"/>
                  </a:lnTo>
                  <a:lnTo>
                    <a:pt x="467" y="677"/>
                  </a:lnTo>
                  <a:lnTo>
                    <a:pt x="485" y="694"/>
                  </a:lnTo>
                  <a:lnTo>
                    <a:pt x="505" y="701"/>
                  </a:lnTo>
                  <a:lnTo>
                    <a:pt x="521" y="687"/>
                  </a:lnTo>
                  <a:lnTo>
                    <a:pt x="521" y="656"/>
                  </a:lnTo>
                  <a:lnTo>
                    <a:pt x="540" y="638"/>
                  </a:lnTo>
                  <a:lnTo>
                    <a:pt x="554" y="624"/>
                  </a:lnTo>
                  <a:lnTo>
                    <a:pt x="547" y="605"/>
                  </a:lnTo>
                  <a:lnTo>
                    <a:pt x="584" y="576"/>
                  </a:lnTo>
                  <a:lnTo>
                    <a:pt x="590" y="530"/>
                  </a:lnTo>
                  <a:lnTo>
                    <a:pt x="573" y="507"/>
                  </a:lnTo>
                  <a:lnTo>
                    <a:pt x="564" y="467"/>
                  </a:lnTo>
                  <a:lnTo>
                    <a:pt x="517" y="407"/>
                  </a:lnTo>
                  <a:lnTo>
                    <a:pt x="493" y="415"/>
                  </a:lnTo>
                  <a:lnTo>
                    <a:pt x="461" y="386"/>
                  </a:lnTo>
                  <a:lnTo>
                    <a:pt x="416" y="358"/>
                  </a:lnTo>
                  <a:lnTo>
                    <a:pt x="397" y="314"/>
                  </a:lnTo>
                  <a:lnTo>
                    <a:pt x="363" y="327"/>
                  </a:lnTo>
                  <a:lnTo>
                    <a:pt x="298" y="286"/>
                  </a:lnTo>
                  <a:lnTo>
                    <a:pt x="266" y="302"/>
                  </a:lnTo>
                  <a:lnTo>
                    <a:pt x="218" y="296"/>
                  </a:lnTo>
                  <a:lnTo>
                    <a:pt x="181" y="318"/>
                  </a:lnTo>
                  <a:lnTo>
                    <a:pt x="158" y="319"/>
                  </a:lnTo>
                  <a:lnTo>
                    <a:pt x="119" y="297"/>
                  </a:lnTo>
                  <a:lnTo>
                    <a:pt x="95" y="281"/>
                  </a:lnTo>
                  <a:lnTo>
                    <a:pt x="9" y="261"/>
                  </a:lnTo>
                  <a:lnTo>
                    <a:pt x="9" y="26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34" name="河北">
              <a:hlinkClick r:id="" action="ppaction://macro?name=Slide1.河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160942" y="2307091"/>
              <a:ext cx="417206" cy="619235"/>
            </a:xfrm>
            <a:custGeom>
              <a:avLst/>
              <a:gdLst>
                <a:gd name="T0" fmla="*/ 152 w 384"/>
                <a:gd name="T1" fmla="*/ 534 h 552"/>
                <a:gd name="T2" fmla="*/ 185 w 384"/>
                <a:gd name="T3" fmla="*/ 431 h 552"/>
                <a:gd name="T4" fmla="*/ 255 w 384"/>
                <a:gd name="T5" fmla="*/ 385 h 552"/>
                <a:gd name="T6" fmla="*/ 272 w 384"/>
                <a:gd name="T7" fmla="*/ 344 h 552"/>
                <a:gd name="T8" fmla="*/ 241 w 384"/>
                <a:gd name="T9" fmla="*/ 327 h 552"/>
                <a:gd name="T10" fmla="*/ 203 w 384"/>
                <a:gd name="T11" fmla="*/ 308 h 552"/>
                <a:gd name="T12" fmla="*/ 183 w 384"/>
                <a:gd name="T13" fmla="*/ 257 h 552"/>
                <a:gd name="T14" fmla="*/ 149 w 384"/>
                <a:gd name="T15" fmla="*/ 261 h 552"/>
                <a:gd name="T16" fmla="*/ 111 w 384"/>
                <a:gd name="T17" fmla="*/ 251 h 552"/>
                <a:gd name="T18" fmla="*/ 138 w 384"/>
                <a:gd name="T19" fmla="*/ 195 h 552"/>
                <a:gd name="T20" fmla="*/ 168 w 384"/>
                <a:gd name="T21" fmla="*/ 141 h 552"/>
                <a:gd name="T22" fmla="*/ 221 w 384"/>
                <a:gd name="T23" fmla="*/ 164 h 552"/>
                <a:gd name="T24" fmla="*/ 242 w 384"/>
                <a:gd name="T25" fmla="*/ 200 h 552"/>
                <a:gd name="T26" fmla="*/ 245 w 384"/>
                <a:gd name="T27" fmla="*/ 233 h 552"/>
                <a:gd name="T28" fmla="*/ 275 w 384"/>
                <a:gd name="T29" fmla="*/ 265 h 552"/>
                <a:gd name="T30" fmla="*/ 351 w 384"/>
                <a:gd name="T31" fmla="*/ 246 h 552"/>
                <a:gd name="T32" fmla="*/ 383 w 384"/>
                <a:gd name="T33" fmla="*/ 183 h 552"/>
                <a:gd name="T34" fmla="*/ 343 w 384"/>
                <a:gd name="T35" fmla="*/ 150 h 552"/>
                <a:gd name="T36" fmla="*/ 323 w 384"/>
                <a:gd name="T37" fmla="*/ 97 h 552"/>
                <a:gd name="T38" fmla="*/ 255 w 384"/>
                <a:gd name="T39" fmla="*/ 61 h 552"/>
                <a:gd name="T40" fmla="*/ 217 w 384"/>
                <a:gd name="T41" fmla="*/ 0 h 552"/>
                <a:gd name="T42" fmla="*/ 168 w 384"/>
                <a:gd name="T43" fmla="*/ 35 h 552"/>
                <a:gd name="T44" fmla="*/ 170 w 384"/>
                <a:gd name="T45" fmla="*/ 63 h 552"/>
                <a:gd name="T46" fmla="*/ 123 w 384"/>
                <a:gd name="T47" fmla="*/ 78 h 552"/>
                <a:gd name="T48" fmla="*/ 98 w 384"/>
                <a:gd name="T49" fmla="*/ 86 h 552"/>
                <a:gd name="T50" fmla="*/ 55 w 384"/>
                <a:gd name="T51" fmla="*/ 98 h 552"/>
                <a:gd name="T52" fmla="*/ 44 w 384"/>
                <a:gd name="T53" fmla="*/ 63 h 552"/>
                <a:gd name="T54" fmla="*/ 7 w 384"/>
                <a:gd name="T55" fmla="*/ 113 h 552"/>
                <a:gd name="T56" fmla="*/ 24 w 384"/>
                <a:gd name="T57" fmla="*/ 194 h 552"/>
                <a:gd name="T58" fmla="*/ 44 w 384"/>
                <a:gd name="T59" fmla="*/ 246 h 552"/>
                <a:gd name="T60" fmla="*/ 52 w 384"/>
                <a:gd name="T61" fmla="*/ 304 h 552"/>
                <a:gd name="T62" fmla="*/ 5 w 384"/>
                <a:gd name="T63" fmla="*/ 373 h 552"/>
                <a:gd name="T64" fmla="*/ 50 w 384"/>
                <a:gd name="T65" fmla="*/ 440 h 552"/>
                <a:gd name="T66" fmla="*/ 36 w 384"/>
                <a:gd name="T67" fmla="*/ 484 h 552"/>
                <a:gd name="T68" fmla="*/ 18 w 384"/>
                <a:gd name="T69" fmla="*/ 520 h 552"/>
                <a:gd name="T70" fmla="*/ 109 w 384"/>
                <a:gd name="T71" fmla="*/ 551 h 552"/>
                <a:gd name="T72" fmla="*/ 149 w 384"/>
                <a:gd name="T73" fmla="*/ 54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4" h="552">
                  <a:moveTo>
                    <a:pt x="149" y="543"/>
                  </a:moveTo>
                  <a:lnTo>
                    <a:pt x="152" y="534"/>
                  </a:lnTo>
                  <a:lnTo>
                    <a:pt x="140" y="511"/>
                  </a:lnTo>
                  <a:lnTo>
                    <a:pt x="185" y="431"/>
                  </a:lnTo>
                  <a:lnTo>
                    <a:pt x="225" y="394"/>
                  </a:lnTo>
                  <a:lnTo>
                    <a:pt x="255" y="385"/>
                  </a:lnTo>
                  <a:lnTo>
                    <a:pt x="282" y="351"/>
                  </a:lnTo>
                  <a:lnTo>
                    <a:pt x="272" y="344"/>
                  </a:lnTo>
                  <a:lnTo>
                    <a:pt x="262" y="318"/>
                  </a:lnTo>
                  <a:lnTo>
                    <a:pt x="241" y="327"/>
                  </a:lnTo>
                  <a:lnTo>
                    <a:pt x="205" y="317"/>
                  </a:lnTo>
                  <a:lnTo>
                    <a:pt x="203" y="308"/>
                  </a:lnTo>
                  <a:lnTo>
                    <a:pt x="202" y="249"/>
                  </a:lnTo>
                  <a:lnTo>
                    <a:pt x="183" y="257"/>
                  </a:lnTo>
                  <a:lnTo>
                    <a:pt x="172" y="267"/>
                  </a:lnTo>
                  <a:lnTo>
                    <a:pt x="149" y="261"/>
                  </a:lnTo>
                  <a:lnTo>
                    <a:pt x="116" y="265"/>
                  </a:lnTo>
                  <a:lnTo>
                    <a:pt x="111" y="251"/>
                  </a:lnTo>
                  <a:lnTo>
                    <a:pt x="114" y="223"/>
                  </a:lnTo>
                  <a:lnTo>
                    <a:pt x="138" y="195"/>
                  </a:lnTo>
                  <a:lnTo>
                    <a:pt x="143" y="165"/>
                  </a:lnTo>
                  <a:lnTo>
                    <a:pt x="168" y="141"/>
                  </a:lnTo>
                  <a:lnTo>
                    <a:pt x="211" y="164"/>
                  </a:lnTo>
                  <a:lnTo>
                    <a:pt x="221" y="164"/>
                  </a:lnTo>
                  <a:lnTo>
                    <a:pt x="229" y="194"/>
                  </a:lnTo>
                  <a:lnTo>
                    <a:pt x="242" y="200"/>
                  </a:lnTo>
                  <a:lnTo>
                    <a:pt x="248" y="220"/>
                  </a:lnTo>
                  <a:lnTo>
                    <a:pt x="245" y="233"/>
                  </a:lnTo>
                  <a:lnTo>
                    <a:pt x="272" y="251"/>
                  </a:lnTo>
                  <a:lnTo>
                    <a:pt x="275" y="265"/>
                  </a:lnTo>
                  <a:lnTo>
                    <a:pt x="298" y="276"/>
                  </a:lnTo>
                  <a:lnTo>
                    <a:pt x="351" y="246"/>
                  </a:lnTo>
                  <a:lnTo>
                    <a:pt x="351" y="228"/>
                  </a:lnTo>
                  <a:lnTo>
                    <a:pt x="383" y="183"/>
                  </a:lnTo>
                  <a:lnTo>
                    <a:pt x="360" y="151"/>
                  </a:lnTo>
                  <a:lnTo>
                    <a:pt x="343" y="150"/>
                  </a:lnTo>
                  <a:lnTo>
                    <a:pt x="313" y="129"/>
                  </a:lnTo>
                  <a:lnTo>
                    <a:pt x="323" y="97"/>
                  </a:lnTo>
                  <a:lnTo>
                    <a:pt x="275" y="92"/>
                  </a:lnTo>
                  <a:lnTo>
                    <a:pt x="255" y="61"/>
                  </a:lnTo>
                  <a:lnTo>
                    <a:pt x="257" y="45"/>
                  </a:lnTo>
                  <a:lnTo>
                    <a:pt x="217" y="0"/>
                  </a:lnTo>
                  <a:lnTo>
                    <a:pt x="190" y="13"/>
                  </a:lnTo>
                  <a:lnTo>
                    <a:pt x="168" y="35"/>
                  </a:lnTo>
                  <a:lnTo>
                    <a:pt x="176" y="52"/>
                  </a:lnTo>
                  <a:lnTo>
                    <a:pt x="170" y="63"/>
                  </a:lnTo>
                  <a:lnTo>
                    <a:pt x="138" y="64"/>
                  </a:lnTo>
                  <a:lnTo>
                    <a:pt x="123" y="78"/>
                  </a:lnTo>
                  <a:lnTo>
                    <a:pt x="111" y="73"/>
                  </a:lnTo>
                  <a:lnTo>
                    <a:pt x="98" y="86"/>
                  </a:lnTo>
                  <a:lnTo>
                    <a:pt x="68" y="107"/>
                  </a:lnTo>
                  <a:lnTo>
                    <a:pt x="55" y="98"/>
                  </a:lnTo>
                  <a:lnTo>
                    <a:pt x="55" y="68"/>
                  </a:lnTo>
                  <a:lnTo>
                    <a:pt x="44" y="63"/>
                  </a:lnTo>
                  <a:lnTo>
                    <a:pt x="28" y="69"/>
                  </a:lnTo>
                  <a:lnTo>
                    <a:pt x="7" y="113"/>
                  </a:lnTo>
                  <a:lnTo>
                    <a:pt x="0" y="154"/>
                  </a:lnTo>
                  <a:lnTo>
                    <a:pt x="24" y="194"/>
                  </a:lnTo>
                  <a:lnTo>
                    <a:pt x="44" y="212"/>
                  </a:lnTo>
                  <a:lnTo>
                    <a:pt x="44" y="246"/>
                  </a:lnTo>
                  <a:lnTo>
                    <a:pt x="58" y="274"/>
                  </a:lnTo>
                  <a:lnTo>
                    <a:pt x="52" y="304"/>
                  </a:lnTo>
                  <a:lnTo>
                    <a:pt x="20" y="326"/>
                  </a:lnTo>
                  <a:lnTo>
                    <a:pt x="5" y="373"/>
                  </a:lnTo>
                  <a:lnTo>
                    <a:pt x="31" y="403"/>
                  </a:lnTo>
                  <a:lnTo>
                    <a:pt x="50" y="440"/>
                  </a:lnTo>
                  <a:lnTo>
                    <a:pt x="39" y="459"/>
                  </a:lnTo>
                  <a:lnTo>
                    <a:pt x="36" y="484"/>
                  </a:lnTo>
                  <a:lnTo>
                    <a:pt x="24" y="501"/>
                  </a:lnTo>
                  <a:lnTo>
                    <a:pt x="18" y="520"/>
                  </a:lnTo>
                  <a:lnTo>
                    <a:pt x="36" y="541"/>
                  </a:lnTo>
                  <a:lnTo>
                    <a:pt x="109" y="551"/>
                  </a:lnTo>
                  <a:lnTo>
                    <a:pt x="138" y="539"/>
                  </a:lnTo>
                  <a:lnTo>
                    <a:pt x="149" y="543"/>
                  </a:lnTo>
                  <a:lnTo>
                    <a:pt x="149" y="54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35" name="内蒙古">
              <a:hlinkClick r:id="" action="ppaction://macro?name=Slide1.内蒙古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097366" y="1223667"/>
              <a:ext cx="1697423" cy="1620993"/>
            </a:xfrm>
            <a:custGeom>
              <a:avLst/>
              <a:gdLst>
                <a:gd name="T0" fmla="*/ 517 w 1583"/>
                <a:gd name="T1" fmla="*/ 1381 h 1423"/>
                <a:gd name="T2" fmla="*/ 586 w 1583"/>
                <a:gd name="T3" fmla="*/ 1260 h 1423"/>
                <a:gd name="T4" fmla="*/ 635 w 1583"/>
                <a:gd name="T5" fmla="*/ 1373 h 1423"/>
                <a:gd name="T6" fmla="*/ 700 w 1583"/>
                <a:gd name="T7" fmla="*/ 1397 h 1423"/>
                <a:gd name="T8" fmla="*/ 779 w 1583"/>
                <a:gd name="T9" fmla="*/ 1277 h 1423"/>
                <a:gd name="T10" fmla="*/ 862 w 1583"/>
                <a:gd name="T11" fmla="*/ 1235 h 1423"/>
                <a:gd name="T12" fmla="*/ 958 w 1583"/>
                <a:gd name="T13" fmla="*/ 1159 h 1423"/>
                <a:gd name="T14" fmla="*/ 1015 w 1583"/>
                <a:gd name="T15" fmla="*/ 1085 h 1423"/>
                <a:gd name="T16" fmla="*/ 1070 w 1583"/>
                <a:gd name="T17" fmla="*/ 999 h 1423"/>
                <a:gd name="T18" fmla="*/ 1126 w 1583"/>
                <a:gd name="T19" fmla="*/ 1004 h 1423"/>
                <a:gd name="T20" fmla="*/ 1191 w 1583"/>
                <a:gd name="T21" fmla="*/ 983 h 1423"/>
                <a:gd name="T22" fmla="*/ 1272 w 1583"/>
                <a:gd name="T23" fmla="*/ 976 h 1423"/>
                <a:gd name="T24" fmla="*/ 1349 w 1583"/>
                <a:gd name="T25" fmla="*/ 1005 h 1423"/>
                <a:gd name="T26" fmla="*/ 1389 w 1583"/>
                <a:gd name="T27" fmla="*/ 974 h 1423"/>
                <a:gd name="T28" fmla="*/ 1472 w 1583"/>
                <a:gd name="T29" fmla="*/ 898 h 1423"/>
                <a:gd name="T30" fmla="*/ 1543 w 1583"/>
                <a:gd name="T31" fmla="*/ 859 h 1423"/>
                <a:gd name="T32" fmla="*/ 1562 w 1583"/>
                <a:gd name="T33" fmla="*/ 794 h 1423"/>
                <a:gd name="T34" fmla="*/ 1475 w 1583"/>
                <a:gd name="T35" fmla="*/ 745 h 1423"/>
                <a:gd name="T36" fmla="*/ 1454 w 1583"/>
                <a:gd name="T37" fmla="*/ 652 h 1423"/>
                <a:gd name="T38" fmla="*/ 1480 w 1583"/>
                <a:gd name="T39" fmla="*/ 621 h 1423"/>
                <a:gd name="T40" fmla="*/ 1490 w 1583"/>
                <a:gd name="T41" fmla="*/ 546 h 1423"/>
                <a:gd name="T42" fmla="*/ 1490 w 1583"/>
                <a:gd name="T43" fmla="*/ 529 h 1423"/>
                <a:gd name="T44" fmla="*/ 1510 w 1583"/>
                <a:gd name="T45" fmla="*/ 390 h 1423"/>
                <a:gd name="T46" fmla="*/ 1539 w 1583"/>
                <a:gd name="T47" fmla="*/ 404 h 1423"/>
                <a:gd name="T48" fmla="*/ 1552 w 1583"/>
                <a:gd name="T49" fmla="*/ 223 h 1423"/>
                <a:gd name="T50" fmla="*/ 1451 w 1583"/>
                <a:gd name="T51" fmla="*/ 146 h 1423"/>
                <a:gd name="T52" fmla="*/ 1374 w 1583"/>
                <a:gd name="T53" fmla="*/ 98 h 1423"/>
                <a:gd name="T54" fmla="*/ 1297 w 1583"/>
                <a:gd name="T55" fmla="*/ 74 h 1423"/>
                <a:gd name="T56" fmla="*/ 1283 w 1583"/>
                <a:gd name="T57" fmla="*/ 0 h 1423"/>
                <a:gd name="T58" fmla="*/ 1254 w 1583"/>
                <a:gd name="T59" fmla="*/ 74 h 1423"/>
                <a:gd name="T60" fmla="*/ 1215 w 1583"/>
                <a:gd name="T61" fmla="*/ 268 h 1423"/>
                <a:gd name="T62" fmla="*/ 1111 w 1583"/>
                <a:gd name="T63" fmla="*/ 346 h 1423"/>
                <a:gd name="T64" fmla="*/ 1043 w 1583"/>
                <a:gd name="T65" fmla="*/ 484 h 1423"/>
                <a:gd name="T66" fmla="*/ 1150 w 1583"/>
                <a:gd name="T67" fmla="*/ 508 h 1423"/>
                <a:gd name="T68" fmla="*/ 1302 w 1583"/>
                <a:gd name="T69" fmla="*/ 560 h 1423"/>
                <a:gd name="T70" fmla="*/ 1195 w 1583"/>
                <a:gd name="T71" fmla="*/ 604 h 1423"/>
                <a:gd name="T72" fmla="*/ 1108 w 1583"/>
                <a:gd name="T73" fmla="*/ 663 h 1423"/>
                <a:gd name="T74" fmla="*/ 993 w 1583"/>
                <a:gd name="T75" fmla="*/ 767 h 1423"/>
                <a:gd name="T76" fmla="*/ 857 w 1583"/>
                <a:gd name="T77" fmla="*/ 787 h 1423"/>
                <a:gd name="T78" fmla="*/ 827 w 1583"/>
                <a:gd name="T79" fmla="*/ 918 h 1423"/>
                <a:gd name="T80" fmla="*/ 617 w 1583"/>
                <a:gd name="T81" fmla="*/ 1007 h 1423"/>
                <a:gd name="T82" fmla="*/ 438 w 1583"/>
                <a:gd name="T83" fmla="*/ 1062 h 1423"/>
                <a:gd name="T84" fmla="*/ 160 w 1583"/>
                <a:gd name="T85" fmla="*/ 998 h 1423"/>
                <a:gd name="T86" fmla="*/ 10 w 1583"/>
                <a:gd name="T87" fmla="*/ 1045 h 1423"/>
                <a:gd name="T88" fmla="*/ 96 w 1583"/>
                <a:gd name="T89" fmla="*/ 1143 h 1423"/>
                <a:gd name="T90" fmla="*/ 180 w 1583"/>
                <a:gd name="T91" fmla="*/ 1180 h 1423"/>
                <a:gd name="T92" fmla="*/ 206 w 1583"/>
                <a:gd name="T93" fmla="*/ 1257 h 1423"/>
                <a:gd name="T94" fmla="*/ 295 w 1583"/>
                <a:gd name="T95" fmla="*/ 1307 h 1423"/>
                <a:gd name="T96" fmla="*/ 424 w 1583"/>
                <a:gd name="T97" fmla="*/ 1293 h 1423"/>
                <a:gd name="T98" fmla="*/ 381 w 1583"/>
                <a:gd name="T99" fmla="*/ 1362 h 1423"/>
                <a:gd name="T100" fmla="*/ 447 w 1583"/>
                <a:gd name="T101" fmla="*/ 1419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3" h="1423">
                  <a:moveTo>
                    <a:pt x="447" y="1419"/>
                  </a:moveTo>
                  <a:lnTo>
                    <a:pt x="468" y="1413"/>
                  </a:lnTo>
                  <a:lnTo>
                    <a:pt x="486" y="1405"/>
                  </a:lnTo>
                  <a:lnTo>
                    <a:pt x="517" y="1381"/>
                  </a:lnTo>
                  <a:lnTo>
                    <a:pt x="524" y="1339"/>
                  </a:lnTo>
                  <a:lnTo>
                    <a:pt x="542" y="1281"/>
                  </a:lnTo>
                  <a:lnTo>
                    <a:pt x="582" y="1254"/>
                  </a:lnTo>
                  <a:lnTo>
                    <a:pt x="586" y="1260"/>
                  </a:lnTo>
                  <a:lnTo>
                    <a:pt x="598" y="1301"/>
                  </a:lnTo>
                  <a:lnTo>
                    <a:pt x="579" y="1326"/>
                  </a:lnTo>
                  <a:lnTo>
                    <a:pt x="576" y="1350"/>
                  </a:lnTo>
                  <a:lnTo>
                    <a:pt x="635" y="1373"/>
                  </a:lnTo>
                  <a:lnTo>
                    <a:pt x="640" y="1390"/>
                  </a:lnTo>
                  <a:lnTo>
                    <a:pt x="675" y="1386"/>
                  </a:lnTo>
                  <a:lnTo>
                    <a:pt x="693" y="1392"/>
                  </a:lnTo>
                  <a:lnTo>
                    <a:pt x="700" y="1397"/>
                  </a:lnTo>
                  <a:lnTo>
                    <a:pt x="761" y="1309"/>
                  </a:lnTo>
                  <a:lnTo>
                    <a:pt x="777" y="1304"/>
                  </a:lnTo>
                  <a:lnTo>
                    <a:pt x="781" y="1293"/>
                  </a:lnTo>
                  <a:lnTo>
                    <a:pt x="779" y="1277"/>
                  </a:lnTo>
                  <a:lnTo>
                    <a:pt x="799" y="1246"/>
                  </a:lnTo>
                  <a:lnTo>
                    <a:pt x="838" y="1245"/>
                  </a:lnTo>
                  <a:lnTo>
                    <a:pt x="852" y="1228"/>
                  </a:lnTo>
                  <a:lnTo>
                    <a:pt x="862" y="1235"/>
                  </a:lnTo>
                  <a:lnTo>
                    <a:pt x="883" y="1217"/>
                  </a:lnTo>
                  <a:lnTo>
                    <a:pt x="897" y="1217"/>
                  </a:lnTo>
                  <a:lnTo>
                    <a:pt x="938" y="1158"/>
                  </a:lnTo>
                  <a:lnTo>
                    <a:pt x="958" y="1159"/>
                  </a:lnTo>
                  <a:lnTo>
                    <a:pt x="984" y="1142"/>
                  </a:lnTo>
                  <a:lnTo>
                    <a:pt x="992" y="1149"/>
                  </a:lnTo>
                  <a:lnTo>
                    <a:pt x="1039" y="1125"/>
                  </a:lnTo>
                  <a:lnTo>
                    <a:pt x="1015" y="1085"/>
                  </a:lnTo>
                  <a:lnTo>
                    <a:pt x="1022" y="1044"/>
                  </a:lnTo>
                  <a:lnTo>
                    <a:pt x="1043" y="1000"/>
                  </a:lnTo>
                  <a:lnTo>
                    <a:pt x="1059" y="994"/>
                  </a:lnTo>
                  <a:lnTo>
                    <a:pt x="1070" y="999"/>
                  </a:lnTo>
                  <a:lnTo>
                    <a:pt x="1070" y="1029"/>
                  </a:lnTo>
                  <a:lnTo>
                    <a:pt x="1083" y="1038"/>
                  </a:lnTo>
                  <a:lnTo>
                    <a:pt x="1113" y="1017"/>
                  </a:lnTo>
                  <a:lnTo>
                    <a:pt x="1126" y="1004"/>
                  </a:lnTo>
                  <a:lnTo>
                    <a:pt x="1138" y="1009"/>
                  </a:lnTo>
                  <a:lnTo>
                    <a:pt x="1153" y="995"/>
                  </a:lnTo>
                  <a:lnTo>
                    <a:pt x="1185" y="994"/>
                  </a:lnTo>
                  <a:lnTo>
                    <a:pt x="1191" y="983"/>
                  </a:lnTo>
                  <a:lnTo>
                    <a:pt x="1183" y="966"/>
                  </a:lnTo>
                  <a:lnTo>
                    <a:pt x="1205" y="944"/>
                  </a:lnTo>
                  <a:lnTo>
                    <a:pt x="1232" y="931"/>
                  </a:lnTo>
                  <a:lnTo>
                    <a:pt x="1272" y="976"/>
                  </a:lnTo>
                  <a:lnTo>
                    <a:pt x="1270" y="992"/>
                  </a:lnTo>
                  <a:lnTo>
                    <a:pt x="1290" y="1023"/>
                  </a:lnTo>
                  <a:lnTo>
                    <a:pt x="1338" y="1028"/>
                  </a:lnTo>
                  <a:lnTo>
                    <a:pt x="1349" y="1005"/>
                  </a:lnTo>
                  <a:lnTo>
                    <a:pt x="1336" y="940"/>
                  </a:lnTo>
                  <a:lnTo>
                    <a:pt x="1348" y="928"/>
                  </a:lnTo>
                  <a:lnTo>
                    <a:pt x="1370" y="944"/>
                  </a:lnTo>
                  <a:lnTo>
                    <a:pt x="1389" y="974"/>
                  </a:lnTo>
                  <a:lnTo>
                    <a:pt x="1422" y="926"/>
                  </a:lnTo>
                  <a:lnTo>
                    <a:pt x="1437" y="921"/>
                  </a:lnTo>
                  <a:lnTo>
                    <a:pt x="1461" y="898"/>
                  </a:lnTo>
                  <a:lnTo>
                    <a:pt x="1472" y="898"/>
                  </a:lnTo>
                  <a:lnTo>
                    <a:pt x="1491" y="878"/>
                  </a:lnTo>
                  <a:lnTo>
                    <a:pt x="1503" y="878"/>
                  </a:lnTo>
                  <a:lnTo>
                    <a:pt x="1514" y="859"/>
                  </a:lnTo>
                  <a:lnTo>
                    <a:pt x="1543" y="859"/>
                  </a:lnTo>
                  <a:lnTo>
                    <a:pt x="1569" y="833"/>
                  </a:lnTo>
                  <a:lnTo>
                    <a:pt x="1582" y="820"/>
                  </a:lnTo>
                  <a:lnTo>
                    <a:pt x="1582" y="806"/>
                  </a:lnTo>
                  <a:lnTo>
                    <a:pt x="1562" y="794"/>
                  </a:lnTo>
                  <a:lnTo>
                    <a:pt x="1562" y="767"/>
                  </a:lnTo>
                  <a:lnTo>
                    <a:pt x="1523" y="719"/>
                  </a:lnTo>
                  <a:lnTo>
                    <a:pt x="1486" y="754"/>
                  </a:lnTo>
                  <a:lnTo>
                    <a:pt x="1475" y="745"/>
                  </a:lnTo>
                  <a:lnTo>
                    <a:pt x="1473" y="726"/>
                  </a:lnTo>
                  <a:lnTo>
                    <a:pt x="1459" y="703"/>
                  </a:lnTo>
                  <a:lnTo>
                    <a:pt x="1454" y="678"/>
                  </a:lnTo>
                  <a:lnTo>
                    <a:pt x="1454" y="652"/>
                  </a:lnTo>
                  <a:lnTo>
                    <a:pt x="1428" y="633"/>
                  </a:lnTo>
                  <a:lnTo>
                    <a:pt x="1425" y="623"/>
                  </a:lnTo>
                  <a:lnTo>
                    <a:pt x="1432" y="607"/>
                  </a:lnTo>
                  <a:lnTo>
                    <a:pt x="1480" y="621"/>
                  </a:lnTo>
                  <a:lnTo>
                    <a:pt x="1483" y="599"/>
                  </a:lnTo>
                  <a:lnTo>
                    <a:pt x="1499" y="578"/>
                  </a:lnTo>
                  <a:lnTo>
                    <a:pt x="1488" y="567"/>
                  </a:lnTo>
                  <a:lnTo>
                    <a:pt x="1490" y="546"/>
                  </a:lnTo>
                  <a:lnTo>
                    <a:pt x="1514" y="536"/>
                  </a:lnTo>
                  <a:lnTo>
                    <a:pt x="1519" y="529"/>
                  </a:lnTo>
                  <a:lnTo>
                    <a:pt x="1515" y="521"/>
                  </a:lnTo>
                  <a:lnTo>
                    <a:pt x="1490" y="529"/>
                  </a:lnTo>
                  <a:lnTo>
                    <a:pt x="1444" y="496"/>
                  </a:lnTo>
                  <a:lnTo>
                    <a:pt x="1442" y="487"/>
                  </a:lnTo>
                  <a:lnTo>
                    <a:pt x="1464" y="459"/>
                  </a:lnTo>
                  <a:lnTo>
                    <a:pt x="1510" y="390"/>
                  </a:lnTo>
                  <a:lnTo>
                    <a:pt x="1514" y="382"/>
                  </a:lnTo>
                  <a:lnTo>
                    <a:pt x="1521" y="382"/>
                  </a:lnTo>
                  <a:lnTo>
                    <a:pt x="1536" y="401"/>
                  </a:lnTo>
                  <a:lnTo>
                    <a:pt x="1539" y="404"/>
                  </a:lnTo>
                  <a:lnTo>
                    <a:pt x="1542" y="318"/>
                  </a:lnTo>
                  <a:lnTo>
                    <a:pt x="1557" y="310"/>
                  </a:lnTo>
                  <a:lnTo>
                    <a:pt x="1557" y="277"/>
                  </a:lnTo>
                  <a:lnTo>
                    <a:pt x="1552" y="223"/>
                  </a:lnTo>
                  <a:lnTo>
                    <a:pt x="1571" y="149"/>
                  </a:lnTo>
                  <a:lnTo>
                    <a:pt x="1515" y="107"/>
                  </a:lnTo>
                  <a:lnTo>
                    <a:pt x="1473" y="142"/>
                  </a:lnTo>
                  <a:lnTo>
                    <a:pt x="1451" y="146"/>
                  </a:lnTo>
                  <a:lnTo>
                    <a:pt x="1440" y="157"/>
                  </a:lnTo>
                  <a:lnTo>
                    <a:pt x="1403" y="151"/>
                  </a:lnTo>
                  <a:lnTo>
                    <a:pt x="1385" y="130"/>
                  </a:lnTo>
                  <a:lnTo>
                    <a:pt x="1374" y="98"/>
                  </a:lnTo>
                  <a:lnTo>
                    <a:pt x="1375" y="85"/>
                  </a:lnTo>
                  <a:lnTo>
                    <a:pt x="1346" y="66"/>
                  </a:lnTo>
                  <a:lnTo>
                    <a:pt x="1329" y="93"/>
                  </a:lnTo>
                  <a:lnTo>
                    <a:pt x="1297" y="74"/>
                  </a:lnTo>
                  <a:lnTo>
                    <a:pt x="1292" y="69"/>
                  </a:lnTo>
                  <a:lnTo>
                    <a:pt x="1311" y="20"/>
                  </a:lnTo>
                  <a:lnTo>
                    <a:pt x="1296" y="0"/>
                  </a:lnTo>
                  <a:lnTo>
                    <a:pt x="1283" y="0"/>
                  </a:lnTo>
                  <a:lnTo>
                    <a:pt x="1249" y="24"/>
                  </a:lnTo>
                  <a:lnTo>
                    <a:pt x="1222" y="64"/>
                  </a:lnTo>
                  <a:lnTo>
                    <a:pt x="1234" y="71"/>
                  </a:lnTo>
                  <a:lnTo>
                    <a:pt x="1254" y="74"/>
                  </a:lnTo>
                  <a:lnTo>
                    <a:pt x="1270" y="116"/>
                  </a:lnTo>
                  <a:lnTo>
                    <a:pt x="1260" y="133"/>
                  </a:lnTo>
                  <a:lnTo>
                    <a:pt x="1244" y="157"/>
                  </a:lnTo>
                  <a:lnTo>
                    <a:pt x="1215" y="268"/>
                  </a:lnTo>
                  <a:lnTo>
                    <a:pt x="1226" y="287"/>
                  </a:lnTo>
                  <a:lnTo>
                    <a:pt x="1217" y="303"/>
                  </a:lnTo>
                  <a:lnTo>
                    <a:pt x="1148" y="353"/>
                  </a:lnTo>
                  <a:lnTo>
                    <a:pt x="1111" y="346"/>
                  </a:lnTo>
                  <a:lnTo>
                    <a:pt x="1090" y="338"/>
                  </a:lnTo>
                  <a:lnTo>
                    <a:pt x="1088" y="349"/>
                  </a:lnTo>
                  <a:lnTo>
                    <a:pt x="1058" y="469"/>
                  </a:lnTo>
                  <a:lnTo>
                    <a:pt x="1043" y="484"/>
                  </a:lnTo>
                  <a:lnTo>
                    <a:pt x="1051" y="505"/>
                  </a:lnTo>
                  <a:lnTo>
                    <a:pt x="1068" y="521"/>
                  </a:lnTo>
                  <a:lnTo>
                    <a:pt x="1099" y="505"/>
                  </a:lnTo>
                  <a:lnTo>
                    <a:pt x="1150" y="508"/>
                  </a:lnTo>
                  <a:lnTo>
                    <a:pt x="1164" y="484"/>
                  </a:lnTo>
                  <a:lnTo>
                    <a:pt x="1191" y="478"/>
                  </a:lnTo>
                  <a:lnTo>
                    <a:pt x="1240" y="496"/>
                  </a:lnTo>
                  <a:lnTo>
                    <a:pt x="1302" y="560"/>
                  </a:lnTo>
                  <a:lnTo>
                    <a:pt x="1302" y="573"/>
                  </a:lnTo>
                  <a:lnTo>
                    <a:pt x="1288" y="582"/>
                  </a:lnTo>
                  <a:lnTo>
                    <a:pt x="1218" y="585"/>
                  </a:lnTo>
                  <a:lnTo>
                    <a:pt x="1195" y="604"/>
                  </a:lnTo>
                  <a:lnTo>
                    <a:pt x="1177" y="602"/>
                  </a:lnTo>
                  <a:lnTo>
                    <a:pt x="1164" y="623"/>
                  </a:lnTo>
                  <a:lnTo>
                    <a:pt x="1129" y="630"/>
                  </a:lnTo>
                  <a:lnTo>
                    <a:pt x="1108" y="663"/>
                  </a:lnTo>
                  <a:lnTo>
                    <a:pt x="1104" y="687"/>
                  </a:lnTo>
                  <a:lnTo>
                    <a:pt x="1056" y="719"/>
                  </a:lnTo>
                  <a:lnTo>
                    <a:pt x="1025" y="721"/>
                  </a:lnTo>
                  <a:lnTo>
                    <a:pt x="993" y="767"/>
                  </a:lnTo>
                  <a:lnTo>
                    <a:pt x="961" y="786"/>
                  </a:lnTo>
                  <a:lnTo>
                    <a:pt x="901" y="772"/>
                  </a:lnTo>
                  <a:lnTo>
                    <a:pt x="881" y="763"/>
                  </a:lnTo>
                  <a:lnTo>
                    <a:pt x="857" y="787"/>
                  </a:lnTo>
                  <a:lnTo>
                    <a:pt x="845" y="830"/>
                  </a:lnTo>
                  <a:lnTo>
                    <a:pt x="878" y="878"/>
                  </a:lnTo>
                  <a:lnTo>
                    <a:pt x="857" y="900"/>
                  </a:lnTo>
                  <a:lnTo>
                    <a:pt x="827" y="918"/>
                  </a:lnTo>
                  <a:lnTo>
                    <a:pt x="783" y="974"/>
                  </a:lnTo>
                  <a:lnTo>
                    <a:pt x="724" y="999"/>
                  </a:lnTo>
                  <a:lnTo>
                    <a:pt x="631" y="1009"/>
                  </a:lnTo>
                  <a:lnTo>
                    <a:pt x="617" y="1007"/>
                  </a:lnTo>
                  <a:lnTo>
                    <a:pt x="507" y="1053"/>
                  </a:lnTo>
                  <a:lnTo>
                    <a:pt x="457" y="1085"/>
                  </a:lnTo>
                  <a:lnTo>
                    <a:pt x="443" y="1077"/>
                  </a:lnTo>
                  <a:lnTo>
                    <a:pt x="438" y="1062"/>
                  </a:lnTo>
                  <a:lnTo>
                    <a:pt x="371" y="1058"/>
                  </a:lnTo>
                  <a:lnTo>
                    <a:pt x="293" y="1035"/>
                  </a:lnTo>
                  <a:lnTo>
                    <a:pt x="272" y="1011"/>
                  </a:lnTo>
                  <a:lnTo>
                    <a:pt x="160" y="998"/>
                  </a:lnTo>
                  <a:lnTo>
                    <a:pt x="139" y="1007"/>
                  </a:lnTo>
                  <a:lnTo>
                    <a:pt x="3" y="994"/>
                  </a:lnTo>
                  <a:lnTo>
                    <a:pt x="0" y="1014"/>
                  </a:lnTo>
                  <a:lnTo>
                    <a:pt x="10" y="1045"/>
                  </a:lnTo>
                  <a:lnTo>
                    <a:pt x="4" y="1097"/>
                  </a:lnTo>
                  <a:lnTo>
                    <a:pt x="43" y="1154"/>
                  </a:lnTo>
                  <a:lnTo>
                    <a:pt x="63" y="1167"/>
                  </a:lnTo>
                  <a:lnTo>
                    <a:pt x="96" y="1143"/>
                  </a:lnTo>
                  <a:lnTo>
                    <a:pt x="161" y="1143"/>
                  </a:lnTo>
                  <a:lnTo>
                    <a:pt x="178" y="1149"/>
                  </a:lnTo>
                  <a:lnTo>
                    <a:pt x="188" y="1164"/>
                  </a:lnTo>
                  <a:lnTo>
                    <a:pt x="180" y="1180"/>
                  </a:lnTo>
                  <a:lnTo>
                    <a:pt x="143" y="1211"/>
                  </a:lnTo>
                  <a:lnTo>
                    <a:pt x="147" y="1225"/>
                  </a:lnTo>
                  <a:lnTo>
                    <a:pt x="190" y="1257"/>
                  </a:lnTo>
                  <a:lnTo>
                    <a:pt x="206" y="1257"/>
                  </a:lnTo>
                  <a:lnTo>
                    <a:pt x="211" y="1263"/>
                  </a:lnTo>
                  <a:lnTo>
                    <a:pt x="208" y="1277"/>
                  </a:lnTo>
                  <a:lnTo>
                    <a:pt x="234" y="1297"/>
                  </a:lnTo>
                  <a:lnTo>
                    <a:pt x="295" y="1307"/>
                  </a:lnTo>
                  <a:lnTo>
                    <a:pt x="324" y="1299"/>
                  </a:lnTo>
                  <a:lnTo>
                    <a:pt x="361" y="1262"/>
                  </a:lnTo>
                  <a:lnTo>
                    <a:pt x="406" y="1265"/>
                  </a:lnTo>
                  <a:lnTo>
                    <a:pt x="424" y="1293"/>
                  </a:lnTo>
                  <a:lnTo>
                    <a:pt x="414" y="1318"/>
                  </a:lnTo>
                  <a:lnTo>
                    <a:pt x="416" y="1334"/>
                  </a:lnTo>
                  <a:lnTo>
                    <a:pt x="392" y="1349"/>
                  </a:lnTo>
                  <a:lnTo>
                    <a:pt x="381" y="1362"/>
                  </a:lnTo>
                  <a:lnTo>
                    <a:pt x="386" y="1393"/>
                  </a:lnTo>
                  <a:lnTo>
                    <a:pt x="428" y="1422"/>
                  </a:lnTo>
                  <a:lnTo>
                    <a:pt x="447" y="1419"/>
                  </a:lnTo>
                  <a:lnTo>
                    <a:pt x="447" y="141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36" name="辽宁">
              <a:hlinkClick r:id="" action="ppaction://macro?name=Slide1.辽宁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500802" y="2175906"/>
              <a:ext cx="452535" cy="448803"/>
            </a:xfrm>
            <a:custGeom>
              <a:avLst/>
              <a:gdLst>
                <a:gd name="T0" fmla="*/ 342 w 413"/>
                <a:gd name="T1" fmla="*/ 277 h 401"/>
                <a:gd name="T2" fmla="*/ 385 w 413"/>
                <a:gd name="T3" fmla="*/ 213 h 401"/>
                <a:gd name="T4" fmla="*/ 412 w 413"/>
                <a:gd name="T5" fmla="*/ 180 h 401"/>
                <a:gd name="T6" fmla="*/ 409 w 413"/>
                <a:gd name="T7" fmla="*/ 150 h 401"/>
                <a:gd name="T8" fmla="*/ 380 w 413"/>
                <a:gd name="T9" fmla="*/ 116 h 401"/>
                <a:gd name="T10" fmla="*/ 376 w 413"/>
                <a:gd name="T11" fmla="*/ 89 h 401"/>
                <a:gd name="T12" fmla="*/ 323 w 413"/>
                <a:gd name="T13" fmla="*/ 16 h 401"/>
                <a:gd name="T14" fmla="*/ 321 w 413"/>
                <a:gd name="T15" fmla="*/ 24 h 401"/>
                <a:gd name="T16" fmla="*/ 310 w 413"/>
                <a:gd name="T17" fmla="*/ 35 h 401"/>
                <a:gd name="T18" fmla="*/ 287 w 413"/>
                <a:gd name="T19" fmla="*/ 10 h 401"/>
                <a:gd name="T20" fmla="*/ 256 w 413"/>
                <a:gd name="T21" fmla="*/ 0 h 401"/>
                <a:gd name="T22" fmla="*/ 254 w 413"/>
                <a:gd name="T23" fmla="*/ 10 h 401"/>
                <a:gd name="T24" fmla="*/ 254 w 413"/>
                <a:gd name="T25" fmla="*/ 24 h 401"/>
                <a:gd name="T26" fmla="*/ 241 w 413"/>
                <a:gd name="T27" fmla="*/ 37 h 401"/>
                <a:gd name="T28" fmla="*/ 215 w 413"/>
                <a:gd name="T29" fmla="*/ 63 h 401"/>
                <a:gd name="T30" fmla="*/ 186 w 413"/>
                <a:gd name="T31" fmla="*/ 63 h 401"/>
                <a:gd name="T32" fmla="*/ 175 w 413"/>
                <a:gd name="T33" fmla="*/ 82 h 401"/>
                <a:gd name="T34" fmla="*/ 163 w 413"/>
                <a:gd name="T35" fmla="*/ 82 h 401"/>
                <a:gd name="T36" fmla="*/ 144 w 413"/>
                <a:gd name="T37" fmla="*/ 102 h 401"/>
                <a:gd name="T38" fmla="*/ 133 w 413"/>
                <a:gd name="T39" fmla="*/ 102 h 401"/>
                <a:gd name="T40" fmla="*/ 109 w 413"/>
                <a:gd name="T41" fmla="*/ 125 h 401"/>
                <a:gd name="T42" fmla="*/ 94 w 413"/>
                <a:gd name="T43" fmla="*/ 130 h 401"/>
                <a:gd name="T44" fmla="*/ 61 w 413"/>
                <a:gd name="T45" fmla="*/ 178 h 401"/>
                <a:gd name="T46" fmla="*/ 42 w 413"/>
                <a:gd name="T47" fmla="*/ 148 h 401"/>
                <a:gd name="T48" fmla="*/ 20 w 413"/>
                <a:gd name="T49" fmla="*/ 132 h 401"/>
                <a:gd name="T50" fmla="*/ 8 w 413"/>
                <a:gd name="T51" fmla="*/ 144 h 401"/>
                <a:gd name="T52" fmla="*/ 21 w 413"/>
                <a:gd name="T53" fmla="*/ 209 h 401"/>
                <a:gd name="T54" fmla="*/ 10 w 413"/>
                <a:gd name="T55" fmla="*/ 232 h 401"/>
                <a:gd name="T56" fmla="*/ 0 w 413"/>
                <a:gd name="T57" fmla="*/ 264 h 401"/>
                <a:gd name="T58" fmla="*/ 30 w 413"/>
                <a:gd name="T59" fmla="*/ 285 h 401"/>
                <a:gd name="T60" fmla="*/ 47 w 413"/>
                <a:gd name="T61" fmla="*/ 286 h 401"/>
                <a:gd name="T62" fmla="*/ 70 w 413"/>
                <a:gd name="T63" fmla="*/ 318 h 401"/>
                <a:gd name="T64" fmla="*/ 86 w 413"/>
                <a:gd name="T65" fmla="*/ 309 h 401"/>
                <a:gd name="T66" fmla="*/ 112 w 413"/>
                <a:gd name="T67" fmla="*/ 277 h 401"/>
                <a:gd name="T68" fmla="*/ 138 w 413"/>
                <a:gd name="T69" fmla="*/ 233 h 401"/>
                <a:gd name="T70" fmla="*/ 182 w 413"/>
                <a:gd name="T71" fmla="*/ 223 h 401"/>
                <a:gd name="T72" fmla="*/ 210 w 413"/>
                <a:gd name="T73" fmla="*/ 252 h 401"/>
                <a:gd name="T74" fmla="*/ 190 w 413"/>
                <a:gd name="T75" fmla="*/ 295 h 401"/>
                <a:gd name="T76" fmla="*/ 163 w 413"/>
                <a:gd name="T77" fmla="*/ 336 h 401"/>
                <a:gd name="T78" fmla="*/ 187 w 413"/>
                <a:gd name="T79" fmla="*/ 353 h 401"/>
                <a:gd name="T80" fmla="*/ 186 w 413"/>
                <a:gd name="T81" fmla="*/ 373 h 401"/>
                <a:gd name="T82" fmla="*/ 167 w 413"/>
                <a:gd name="T83" fmla="*/ 392 h 401"/>
                <a:gd name="T84" fmla="*/ 171 w 413"/>
                <a:gd name="T85" fmla="*/ 400 h 401"/>
                <a:gd name="T86" fmla="*/ 203 w 413"/>
                <a:gd name="T87" fmla="*/ 382 h 401"/>
                <a:gd name="T88" fmla="*/ 249 w 413"/>
                <a:gd name="T89" fmla="*/ 321 h 401"/>
                <a:gd name="T90" fmla="*/ 319 w 413"/>
                <a:gd name="T91" fmla="*/ 282 h 401"/>
                <a:gd name="T92" fmla="*/ 342 w 413"/>
                <a:gd name="T93" fmla="*/ 277 h 401"/>
                <a:gd name="T94" fmla="*/ 342 w 413"/>
                <a:gd name="T95" fmla="*/ 27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401">
                  <a:moveTo>
                    <a:pt x="342" y="277"/>
                  </a:moveTo>
                  <a:lnTo>
                    <a:pt x="385" y="213"/>
                  </a:lnTo>
                  <a:lnTo>
                    <a:pt x="412" y="180"/>
                  </a:lnTo>
                  <a:lnTo>
                    <a:pt x="409" y="150"/>
                  </a:lnTo>
                  <a:lnTo>
                    <a:pt x="380" y="116"/>
                  </a:lnTo>
                  <a:lnTo>
                    <a:pt x="376" y="89"/>
                  </a:lnTo>
                  <a:lnTo>
                    <a:pt x="323" y="16"/>
                  </a:lnTo>
                  <a:lnTo>
                    <a:pt x="321" y="24"/>
                  </a:lnTo>
                  <a:lnTo>
                    <a:pt x="310" y="35"/>
                  </a:lnTo>
                  <a:lnTo>
                    <a:pt x="287" y="10"/>
                  </a:lnTo>
                  <a:lnTo>
                    <a:pt x="256" y="0"/>
                  </a:lnTo>
                  <a:lnTo>
                    <a:pt x="254" y="10"/>
                  </a:lnTo>
                  <a:lnTo>
                    <a:pt x="254" y="24"/>
                  </a:lnTo>
                  <a:lnTo>
                    <a:pt x="241" y="37"/>
                  </a:lnTo>
                  <a:lnTo>
                    <a:pt x="215" y="63"/>
                  </a:lnTo>
                  <a:lnTo>
                    <a:pt x="186" y="63"/>
                  </a:lnTo>
                  <a:lnTo>
                    <a:pt x="175" y="82"/>
                  </a:lnTo>
                  <a:lnTo>
                    <a:pt x="163" y="82"/>
                  </a:lnTo>
                  <a:lnTo>
                    <a:pt x="144" y="102"/>
                  </a:lnTo>
                  <a:lnTo>
                    <a:pt x="133" y="102"/>
                  </a:lnTo>
                  <a:lnTo>
                    <a:pt x="109" y="125"/>
                  </a:lnTo>
                  <a:lnTo>
                    <a:pt x="94" y="130"/>
                  </a:lnTo>
                  <a:lnTo>
                    <a:pt x="61" y="178"/>
                  </a:lnTo>
                  <a:lnTo>
                    <a:pt x="42" y="148"/>
                  </a:lnTo>
                  <a:lnTo>
                    <a:pt x="20" y="132"/>
                  </a:lnTo>
                  <a:lnTo>
                    <a:pt x="8" y="144"/>
                  </a:lnTo>
                  <a:lnTo>
                    <a:pt x="21" y="209"/>
                  </a:lnTo>
                  <a:lnTo>
                    <a:pt x="10" y="232"/>
                  </a:lnTo>
                  <a:lnTo>
                    <a:pt x="0" y="264"/>
                  </a:lnTo>
                  <a:lnTo>
                    <a:pt x="30" y="285"/>
                  </a:lnTo>
                  <a:lnTo>
                    <a:pt x="47" y="286"/>
                  </a:lnTo>
                  <a:lnTo>
                    <a:pt x="70" y="318"/>
                  </a:lnTo>
                  <a:lnTo>
                    <a:pt x="86" y="309"/>
                  </a:lnTo>
                  <a:lnTo>
                    <a:pt x="112" y="277"/>
                  </a:lnTo>
                  <a:lnTo>
                    <a:pt x="138" y="233"/>
                  </a:lnTo>
                  <a:lnTo>
                    <a:pt x="182" y="223"/>
                  </a:lnTo>
                  <a:lnTo>
                    <a:pt x="210" y="252"/>
                  </a:lnTo>
                  <a:lnTo>
                    <a:pt x="190" y="295"/>
                  </a:lnTo>
                  <a:lnTo>
                    <a:pt x="163" y="336"/>
                  </a:lnTo>
                  <a:lnTo>
                    <a:pt x="187" y="353"/>
                  </a:lnTo>
                  <a:lnTo>
                    <a:pt x="186" y="373"/>
                  </a:lnTo>
                  <a:lnTo>
                    <a:pt x="167" y="392"/>
                  </a:lnTo>
                  <a:lnTo>
                    <a:pt x="171" y="400"/>
                  </a:lnTo>
                  <a:lnTo>
                    <a:pt x="203" y="382"/>
                  </a:lnTo>
                  <a:lnTo>
                    <a:pt x="249" y="321"/>
                  </a:lnTo>
                  <a:lnTo>
                    <a:pt x="319" y="282"/>
                  </a:lnTo>
                  <a:lnTo>
                    <a:pt x="342" y="277"/>
                  </a:lnTo>
                  <a:lnTo>
                    <a:pt x="342" y="27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37" name="吉林">
              <a:hlinkClick r:id="" action="ppaction://macro?name=Slide1.吉林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629967" y="1926109"/>
              <a:ext cx="647678" cy="460165"/>
            </a:xfrm>
            <a:custGeom>
              <a:avLst/>
              <a:gdLst>
                <a:gd name="T0" fmla="*/ 578 w 597"/>
                <a:gd name="T1" fmla="*/ 113 h 407"/>
                <a:gd name="T2" fmla="*/ 532 w 597"/>
                <a:gd name="T3" fmla="*/ 104 h 407"/>
                <a:gd name="T4" fmla="*/ 514 w 597"/>
                <a:gd name="T5" fmla="*/ 101 h 407"/>
                <a:gd name="T6" fmla="*/ 471 w 597"/>
                <a:gd name="T7" fmla="*/ 125 h 407"/>
                <a:gd name="T8" fmla="*/ 453 w 597"/>
                <a:gd name="T9" fmla="*/ 135 h 407"/>
                <a:gd name="T10" fmla="*/ 417 w 597"/>
                <a:gd name="T11" fmla="*/ 108 h 407"/>
                <a:gd name="T12" fmla="*/ 385 w 597"/>
                <a:gd name="T13" fmla="*/ 81 h 407"/>
                <a:gd name="T14" fmla="*/ 380 w 597"/>
                <a:gd name="T15" fmla="*/ 119 h 407"/>
                <a:gd name="T16" fmla="*/ 347 w 597"/>
                <a:gd name="T17" fmla="*/ 81 h 407"/>
                <a:gd name="T18" fmla="*/ 318 w 597"/>
                <a:gd name="T19" fmla="*/ 53 h 407"/>
                <a:gd name="T20" fmla="*/ 259 w 597"/>
                <a:gd name="T21" fmla="*/ 53 h 407"/>
                <a:gd name="T22" fmla="*/ 226 w 597"/>
                <a:gd name="T23" fmla="*/ 31 h 407"/>
                <a:gd name="T24" fmla="*/ 183 w 597"/>
                <a:gd name="T25" fmla="*/ 45 h 407"/>
                <a:gd name="T26" fmla="*/ 137 w 597"/>
                <a:gd name="T27" fmla="*/ 34 h 407"/>
                <a:gd name="T28" fmla="*/ 74 w 597"/>
                <a:gd name="T29" fmla="*/ 8 h 407"/>
                <a:gd name="T30" fmla="*/ 55 w 597"/>
                <a:gd name="T31" fmla="*/ 51 h 407"/>
                <a:gd name="T32" fmla="*/ 0 w 597"/>
                <a:gd name="T33" fmla="*/ 53 h 407"/>
                <a:gd name="T34" fmla="*/ 29 w 597"/>
                <a:gd name="T35" fmla="*/ 82 h 407"/>
                <a:gd name="T36" fmla="*/ 34 w 597"/>
                <a:gd name="T37" fmla="*/ 133 h 407"/>
                <a:gd name="T38" fmla="*/ 50 w 597"/>
                <a:gd name="T39" fmla="*/ 175 h 407"/>
                <a:gd name="T40" fmla="*/ 98 w 597"/>
                <a:gd name="T41" fmla="*/ 149 h 407"/>
                <a:gd name="T42" fmla="*/ 137 w 597"/>
                <a:gd name="T43" fmla="*/ 224 h 407"/>
                <a:gd name="T44" fmla="*/ 159 w 597"/>
                <a:gd name="T45" fmla="*/ 226 h 407"/>
                <a:gd name="T46" fmla="*/ 213 w 597"/>
                <a:gd name="T47" fmla="*/ 261 h 407"/>
                <a:gd name="T48" fmla="*/ 226 w 597"/>
                <a:gd name="T49" fmla="*/ 242 h 407"/>
                <a:gd name="T50" fmla="*/ 283 w 597"/>
                <a:gd name="T51" fmla="*/ 342 h 407"/>
                <a:gd name="T52" fmla="*/ 315 w 597"/>
                <a:gd name="T53" fmla="*/ 406 h 407"/>
                <a:gd name="T54" fmla="*/ 365 w 597"/>
                <a:gd name="T55" fmla="*/ 322 h 407"/>
                <a:gd name="T56" fmla="*/ 403 w 597"/>
                <a:gd name="T57" fmla="*/ 333 h 407"/>
                <a:gd name="T58" fmla="*/ 460 w 597"/>
                <a:gd name="T59" fmla="*/ 315 h 407"/>
                <a:gd name="T60" fmla="*/ 445 w 597"/>
                <a:gd name="T61" fmla="*/ 276 h 407"/>
                <a:gd name="T62" fmla="*/ 500 w 597"/>
                <a:gd name="T63" fmla="*/ 231 h 407"/>
                <a:gd name="T64" fmla="*/ 523 w 597"/>
                <a:gd name="T65" fmla="*/ 191 h 407"/>
                <a:gd name="T66" fmla="*/ 541 w 597"/>
                <a:gd name="T67" fmla="*/ 167 h 407"/>
                <a:gd name="T68" fmla="*/ 562 w 597"/>
                <a:gd name="T69" fmla="*/ 188 h 407"/>
                <a:gd name="T70" fmla="*/ 596 w 597"/>
                <a:gd name="T71" fmla="*/ 122 h 407"/>
                <a:gd name="T72" fmla="*/ 591 w 597"/>
                <a:gd name="T73" fmla="*/ 11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7" h="407">
                  <a:moveTo>
                    <a:pt x="591" y="115"/>
                  </a:moveTo>
                  <a:lnTo>
                    <a:pt x="578" y="113"/>
                  </a:lnTo>
                  <a:lnTo>
                    <a:pt x="561" y="113"/>
                  </a:lnTo>
                  <a:lnTo>
                    <a:pt x="532" y="104"/>
                  </a:lnTo>
                  <a:lnTo>
                    <a:pt x="523" y="87"/>
                  </a:lnTo>
                  <a:lnTo>
                    <a:pt x="514" y="101"/>
                  </a:lnTo>
                  <a:lnTo>
                    <a:pt x="500" y="92"/>
                  </a:lnTo>
                  <a:lnTo>
                    <a:pt x="471" y="125"/>
                  </a:lnTo>
                  <a:lnTo>
                    <a:pt x="465" y="133"/>
                  </a:lnTo>
                  <a:lnTo>
                    <a:pt x="453" y="135"/>
                  </a:lnTo>
                  <a:lnTo>
                    <a:pt x="434" y="116"/>
                  </a:lnTo>
                  <a:lnTo>
                    <a:pt x="417" y="108"/>
                  </a:lnTo>
                  <a:lnTo>
                    <a:pt x="399" y="72"/>
                  </a:lnTo>
                  <a:lnTo>
                    <a:pt x="385" y="81"/>
                  </a:lnTo>
                  <a:lnTo>
                    <a:pt x="390" y="113"/>
                  </a:lnTo>
                  <a:lnTo>
                    <a:pt x="380" y="119"/>
                  </a:lnTo>
                  <a:lnTo>
                    <a:pt x="357" y="93"/>
                  </a:lnTo>
                  <a:lnTo>
                    <a:pt x="347" y="81"/>
                  </a:lnTo>
                  <a:lnTo>
                    <a:pt x="329" y="81"/>
                  </a:lnTo>
                  <a:lnTo>
                    <a:pt x="318" y="53"/>
                  </a:lnTo>
                  <a:lnTo>
                    <a:pt x="294" y="40"/>
                  </a:lnTo>
                  <a:lnTo>
                    <a:pt x="259" y="53"/>
                  </a:lnTo>
                  <a:lnTo>
                    <a:pt x="246" y="51"/>
                  </a:lnTo>
                  <a:lnTo>
                    <a:pt x="226" y="31"/>
                  </a:lnTo>
                  <a:lnTo>
                    <a:pt x="199" y="45"/>
                  </a:lnTo>
                  <a:lnTo>
                    <a:pt x="183" y="45"/>
                  </a:lnTo>
                  <a:lnTo>
                    <a:pt x="165" y="55"/>
                  </a:lnTo>
                  <a:lnTo>
                    <a:pt x="137" y="34"/>
                  </a:lnTo>
                  <a:lnTo>
                    <a:pt x="118" y="0"/>
                  </a:lnTo>
                  <a:lnTo>
                    <a:pt x="74" y="8"/>
                  </a:lnTo>
                  <a:lnTo>
                    <a:pt x="58" y="29"/>
                  </a:lnTo>
                  <a:lnTo>
                    <a:pt x="55" y="51"/>
                  </a:lnTo>
                  <a:lnTo>
                    <a:pt x="7" y="37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29" y="82"/>
                  </a:lnTo>
                  <a:lnTo>
                    <a:pt x="29" y="108"/>
                  </a:lnTo>
                  <a:lnTo>
                    <a:pt x="34" y="133"/>
                  </a:lnTo>
                  <a:lnTo>
                    <a:pt x="48" y="156"/>
                  </a:lnTo>
                  <a:lnTo>
                    <a:pt x="50" y="175"/>
                  </a:lnTo>
                  <a:lnTo>
                    <a:pt x="61" y="184"/>
                  </a:lnTo>
                  <a:lnTo>
                    <a:pt x="98" y="149"/>
                  </a:lnTo>
                  <a:lnTo>
                    <a:pt x="137" y="197"/>
                  </a:lnTo>
                  <a:lnTo>
                    <a:pt x="137" y="224"/>
                  </a:lnTo>
                  <a:lnTo>
                    <a:pt x="157" y="236"/>
                  </a:lnTo>
                  <a:lnTo>
                    <a:pt x="159" y="226"/>
                  </a:lnTo>
                  <a:lnTo>
                    <a:pt x="190" y="236"/>
                  </a:lnTo>
                  <a:lnTo>
                    <a:pt x="213" y="261"/>
                  </a:lnTo>
                  <a:lnTo>
                    <a:pt x="224" y="250"/>
                  </a:lnTo>
                  <a:lnTo>
                    <a:pt x="226" y="242"/>
                  </a:lnTo>
                  <a:lnTo>
                    <a:pt x="279" y="315"/>
                  </a:lnTo>
                  <a:lnTo>
                    <a:pt x="283" y="342"/>
                  </a:lnTo>
                  <a:lnTo>
                    <a:pt x="312" y="376"/>
                  </a:lnTo>
                  <a:lnTo>
                    <a:pt x="315" y="406"/>
                  </a:lnTo>
                  <a:lnTo>
                    <a:pt x="342" y="391"/>
                  </a:lnTo>
                  <a:lnTo>
                    <a:pt x="365" y="322"/>
                  </a:lnTo>
                  <a:lnTo>
                    <a:pt x="377" y="318"/>
                  </a:lnTo>
                  <a:lnTo>
                    <a:pt x="403" y="333"/>
                  </a:lnTo>
                  <a:lnTo>
                    <a:pt x="445" y="328"/>
                  </a:lnTo>
                  <a:lnTo>
                    <a:pt x="460" y="315"/>
                  </a:lnTo>
                  <a:lnTo>
                    <a:pt x="440" y="284"/>
                  </a:lnTo>
                  <a:lnTo>
                    <a:pt x="445" y="276"/>
                  </a:lnTo>
                  <a:lnTo>
                    <a:pt x="484" y="263"/>
                  </a:lnTo>
                  <a:lnTo>
                    <a:pt x="500" y="231"/>
                  </a:lnTo>
                  <a:lnTo>
                    <a:pt x="522" y="222"/>
                  </a:lnTo>
                  <a:lnTo>
                    <a:pt x="523" y="191"/>
                  </a:lnTo>
                  <a:lnTo>
                    <a:pt x="529" y="171"/>
                  </a:lnTo>
                  <a:lnTo>
                    <a:pt x="541" y="167"/>
                  </a:lnTo>
                  <a:lnTo>
                    <a:pt x="551" y="178"/>
                  </a:lnTo>
                  <a:lnTo>
                    <a:pt x="562" y="188"/>
                  </a:lnTo>
                  <a:lnTo>
                    <a:pt x="589" y="151"/>
                  </a:lnTo>
                  <a:lnTo>
                    <a:pt x="596" y="122"/>
                  </a:lnTo>
                  <a:lnTo>
                    <a:pt x="591" y="115"/>
                  </a:lnTo>
                  <a:lnTo>
                    <a:pt x="591" y="11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38" name="黑龙江">
              <a:hlinkClick r:id="" action="ppaction://macro?name=Slide1.黑龙江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504719" y="1235863"/>
              <a:ext cx="888245" cy="840796"/>
            </a:xfrm>
            <a:custGeom>
              <a:avLst/>
              <a:gdLst>
                <a:gd name="T0" fmla="*/ 251 w 818"/>
                <a:gd name="T1" fmla="*/ 607 h 743"/>
                <a:gd name="T2" fmla="*/ 298 w 818"/>
                <a:gd name="T3" fmla="*/ 662 h 743"/>
                <a:gd name="T4" fmla="*/ 332 w 818"/>
                <a:gd name="T5" fmla="*/ 652 h 743"/>
                <a:gd name="T6" fmla="*/ 379 w 818"/>
                <a:gd name="T7" fmla="*/ 658 h 743"/>
                <a:gd name="T8" fmla="*/ 427 w 818"/>
                <a:gd name="T9" fmla="*/ 647 h 743"/>
                <a:gd name="T10" fmla="*/ 462 w 818"/>
                <a:gd name="T11" fmla="*/ 688 h 743"/>
                <a:gd name="T12" fmla="*/ 490 w 818"/>
                <a:gd name="T13" fmla="*/ 700 h 743"/>
                <a:gd name="T14" fmla="*/ 523 w 818"/>
                <a:gd name="T15" fmla="*/ 720 h 743"/>
                <a:gd name="T16" fmla="*/ 532 w 818"/>
                <a:gd name="T17" fmla="*/ 679 h 743"/>
                <a:gd name="T18" fmla="*/ 567 w 818"/>
                <a:gd name="T19" fmla="*/ 723 h 743"/>
                <a:gd name="T20" fmla="*/ 598 w 818"/>
                <a:gd name="T21" fmla="*/ 740 h 743"/>
                <a:gd name="T22" fmla="*/ 633 w 818"/>
                <a:gd name="T23" fmla="*/ 699 h 743"/>
                <a:gd name="T24" fmla="*/ 656 w 818"/>
                <a:gd name="T25" fmla="*/ 694 h 743"/>
                <a:gd name="T26" fmla="*/ 694 w 818"/>
                <a:gd name="T27" fmla="*/ 720 h 743"/>
                <a:gd name="T28" fmla="*/ 724 w 818"/>
                <a:gd name="T29" fmla="*/ 722 h 743"/>
                <a:gd name="T30" fmla="*/ 714 w 818"/>
                <a:gd name="T31" fmla="*/ 662 h 743"/>
                <a:gd name="T32" fmla="*/ 698 w 818"/>
                <a:gd name="T33" fmla="*/ 593 h 743"/>
                <a:gd name="T34" fmla="*/ 777 w 818"/>
                <a:gd name="T35" fmla="*/ 561 h 743"/>
                <a:gd name="T36" fmla="*/ 785 w 818"/>
                <a:gd name="T37" fmla="*/ 527 h 743"/>
                <a:gd name="T38" fmla="*/ 794 w 818"/>
                <a:gd name="T39" fmla="*/ 490 h 743"/>
                <a:gd name="T40" fmla="*/ 799 w 818"/>
                <a:gd name="T41" fmla="*/ 352 h 743"/>
                <a:gd name="T42" fmla="*/ 796 w 818"/>
                <a:gd name="T43" fmla="*/ 293 h 743"/>
                <a:gd name="T44" fmla="*/ 791 w 818"/>
                <a:gd name="T45" fmla="*/ 264 h 743"/>
                <a:gd name="T46" fmla="*/ 739 w 818"/>
                <a:gd name="T47" fmla="*/ 305 h 743"/>
                <a:gd name="T48" fmla="*/ 684 w 818"/>
                <a:gd name="T49" fmla="*/ 357 h 743"/>
                <a:gd name="T50" fmla="*/ 584 w 818"/>
                <a:gd name="T51" fmla="*/ 357 h 743"/>
                <a:gd name="T52" fmla="*/ 571 w 818"/>
                <a:gd name="T53" fmla="*/ 318 h 743"/>
                <a:gd name="T54" fmla="*/ 537 w 818"/>
                <a:gd name="T55" fmla="*/ 293 h 743"/>
                <a:gd name="T56" fmla="*/ 473 w 818"/>
                <a:gd name="T57" fmla="*/ 275 h 743"/>
                <a:gd name="T58" fmla="*/ 419 w 818"/>
                <a:gd name="T59" fmla="*/ 270 h 743"/>
                <a:gd name="T60" fmla="*/ 376 w 818"/>
                <a:gd name="T61" fmla="*/ 236 h 743"/>
                <a:gd name="T62" fmla="*/ 353 w 818"/>
                <a:gd name="T63" fmla="*/ 199 h 743"/>
                <a:gd name="T64" fmla="*/ 318 w 818"/>
                <a:gd name="T65" fmla="*/ 157 h 743"/>
                <a:gd name="T66" fmla="*/ 279 w 818"/>
                <a:gd name="T67" fmla="*/ 92 h 743"/>
                <a:gd name="T68" fmla="*/ 237 w 818"/>
                <a:gd name="T69" fmla="*/ 28 h 743"/>
                <a:gd name="T70" fmla="*/ 167 w 818"/>
                <a:gd name="T71" fmla="*/ 17 h 743"/>
                <a:gd name="T72" fmla="*/ 88 w 818"/>
                <a:gd name="T73" fmla="*/ 0 h 743"/>
                <a:gd name="T74" fmla="*/ 4 w 818"/>
                <a:gd name="T75" fmla="*/ 37 h 743"/>
                <a:gd name="T76" fmla="*/ 0 w 818"/>
                <a:gd name="T77" fmla="*/ 106 h 743"/>
                <a:gd name="T78" fmla="*/ 37 w 818"/>
                <a:gd name="T79" fmla="*/ 130 h 743"/>
                <a:gd name="T80" fmla="*/ 83 w 818"/>
                <a:gd name="T81" fmla="*/ 122 h 743"/>
                <a:gd name="T82" fmla="*/ 93 w 818"/>
                <a:gd name="T83" fmla="*/ 167 h 743"/>
                <a:gd name="T84" fmla="*/ 148 w 818"/>
                <a:gd name="T85" fmla="*/ 194 h 743"/>
                <a:gd name="T86" fmla="*/ 181 w 818"/>
                <a:gd name="T87" fmla="*/ 179 h 743"/>
                <a:gd name="T88" fmla="*/ 279 w 818"/>
                <a:gd name="T89" fmla="*/ 186 h 743"/>
                <a:gd name="T90" fmla="*/ 265 w 818"/>
                <a:gd name="T91" fmla="*/ 314 h 743"/>
                <a:gd name="T92" fmla="*/ 250 w 818"/>
                <a:gd name="T93" fmla="*/ 355 h 743"/>
                <a:gd name="T94" fmla="*/ 244 w 818"/>
                <a:gd name="T95" fmla="*/ 438 h 743"/>
                <a:gd name="T96" fmla="*/ 222 w 818"/>
                <a:gd name="T97" fmla="*/ 419 h 743"/>
                <a:gd name="T98" fmla="*/ 172 w 818"/>
                <a:gd name="T99" fmla="*/ 496 h 743"/>
                <a:gd name="T100" fmla="*/ 152 w 818"/>
                <a:gd name="T101" fmla="*/ 533 h 743"/>
                <a:gd name="T102" fmla="*/ 223 w 818"/>
                <a:gd name="T103" fmla="*/ 558 h 743"/>
                <a:gd name="T104" fmla="*/ 222 w 818"/>
                <a:gd name="T105" fmla="*/ 573 h 743"/>
                <a:gd name="T106" fmla="*/ 196 w 818"/>
                <a:gd name="T107" fmla="*/ 604 h 743"/>
                <a:gd name="T108" fmla="*/ 207 w 818"/>
                <a:gd name="T109" fmla="*/ 6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8" h="743">
                  <a:moveTo>
                    <a:pt x="207" y="615"/>
                  </a:moveTo>
                  <a:lnTo>
                    <a:pt x="251" y="607"/>
                  </a:lnTo>
                  <a:lnTo>
                    <a:pt x="270" y="641"/>
                  </a:lnTo>
                  <a:lnTo>
                    <a:pt x="298" y="662"/>
                  </a:lnTo>
                  <a:lnTo>
                    <a:pt x="316" y="652"/>
                  </a:lnTo>
                  <a:lnTo>
                    <a:pt x="332" y="652"/>
                  </a:lnTo>
                  <a:lnTo>
                    <a:pt x="359" y="638"/>
                  </a:lnTo>
                  <a:lnTo>
                    <a:pt x="379" y="658"/>
                  </a:lnTo>
                  <a:lnTo>
                    <a:pt x="392" y="660"/>
                  </a:lnTo>
                  <a:lnTo>
                    <a:pt x="427" y="647"/>
                  </a:lnTo>
                  <a:lnTo>
                    <a:pt x="451" y="660"/>
                  </a:lnTo>
                  <a:lnTo>
                    <a:pt x="462" y="688"/>
                  </a:lnTo>
                  <a:lnTo>
                    <a:pt x="480" y="688"/>
                  </a:lnTo>
                  <a:lnTo>
                    <a:pt x="490" y="700"/>
                  </a:lnTo>
                  <a:lnTo>
                    <a:pt x="513" y="726"/>
                  </a:lnTo>
                  <a:lnTo>
                    <a:pt x="523" y="720"/>
                  </a:lnTo>
                  <a:lnTo>
                    <a:pt x="518" y="688"/>
                  </a:lnTo>
                  <a:lnTo>
                    <a:pt x="532" y="679"/>
                  </a:lnTo>
                  <a:lnTo>
                    <a:pt x="550" y="715"/>
                  </a:lnTo>
                  <a:lnTo>
                    <a:pt x="567" y="723"/>
                  </a:lnTo>
                  <a:lnTo>
                    <a:pt x="586" y="742"/>
                  </a:lnTo>
                  <a:lnTo>
                    <a:pt x="598" y="740"/>
                  </a:lnTo>
                  <a:lnTo>
                    <a:pt x="604" y="732"/>
                  </a:lnTo>
                  <a:lnTo>
                    <a:pt x="633" y="699"/>
                  </a:lnTo>
                  <a:lnTo>
                    <a:pt x="647" y="708"/>
                  </a:lnTo>
                  <a:lnTo>
                    <a:pt x="656" y="694"/>
                  </a:lnTo>
                  <a:lnTo>
                    <a:pt x="665" y="711"/>
                  </a:lnTo>
                  <a:lnTo>
                    <a:pt x="694" y="720"/>
                  </a:lnTo>
                  <a:lnTo>
                    <a:pt x="711" y="720"/>
                  </a:lnTo>
                  <a:lnTo>
                    <a:pt x="724" y="722"/>
                  </a:lnTo>
                  <a:lnTo>
                    <a:pt x="717" y="708"/>
                  </a:lnTo>
                  <a:lnTo>
                    <a:pt x="714" y="662"/>
                  </a:lnTo>
                  <a:lnTo>
                    <a:pt x="680" y="612"/>
                  </a:lnTo>
                  <a:lnTo>
                    <a:pt x="698" y="593"/>
                  </a:lnTo>
                  <a:lnTo>
                    <a:pt x="715" y="561"/>
                  </a:lnTo>
                  <a:lnTo>
                    <a:pt x="777" y="561"/>
                  </a:lnTo>
                  <a:lnTo>
                    <a:pt x="789" y="551"/>
                  </a:lnTo>
                  <a:lnTo>
                    <a:pt x="785" y="527"/>
                  </a:lnTo>
                  <a:lnTo>
                    <a:pt x="799" y="502"/>
                  </a:lnTo>
                  <a:lnTo>
                    <a:pt x="794" y="490"/>
                  </a:lnTo>
                  <a:lnTo>
                    <a:pt x="799" y="467"/>
                  </a:lnTo>
                  <a:lnTo>
                    <a:pt x="799" y="352"/>
                  </a:lnTo>
                  <a:lnTo>
                    <a:pt x="817" y="316"/>
                  </a:lnTo>
                  <a:lnTo>
                    <a:pt x="796" y="293"/>
                  </a:lnTo>
                  <a:lnTo>
                    <a:pt x="799" y="277"/>
                  </a:lnTo>
                  <a:lnTo>
                    <a:pt x="791" y="264"/>
                  </a:lnTo>
                  <a:lnTo>
                    <a:pt x="767" y="274"/>
                  </a:lnTo>
                  <a:lnTo>
                    <a:pt x="739" y="305"/>
                  </a:lnTo>
                  <a:lnTo>
                    <a:pt x="711" y="318"/>
                  </a:lnTo>
                  <a:lnTo>
                    <a:pt x="684" y="357"/>
                  </a:lnTo>
                  <a:lnTo>
                    <a:pt x="615" y="381"/>
                  </a:lnTo>
                  <a:lnTo>
                    <a:pt x="584" y="357"/>
                  </a:lnTo>
                  <a:lnTo>
                    <a:pt x="588" y="342"/>
                  </a:lnTo>
                  <a:lnTo>
                    <a:pt x="571" y="318"/>
                  </a:lnTo>
                  <a:lnTo>
                    <a:pt x="564" y="294"/>
                  </a:lnTo>
                  <a:lnTo>
                    <a:pt x="537" y="293"/>
                  </a:lnTo>
                  <a:lnTo>
                    <a:pt x="492" y="268"/>
                  </a:lnTo>
                  <a:lnTo>
                    <a:pt x="473" y="275"/>
                  </a:lnTo>
                  <a:lnTo>
                    <a:pt x="451" y="264"/>
                  </a:lnTo>
                  <a:lnTo>
                    <a:pt x="419" y="270"/>
                  </a:lnTo>
                  <a:lnTo>
                    <a:pt x="392" y="260"/>
                  </a:lnTo>
                  <a:lnTo>
                    <a:pt x="376" y="236"/>
                  </a:lnTo>
                  <a:lnTo>
                    <a:pt x="359" y="217"/>
                  </a:lnTo>
                  <a:lnTo>
                    <a:pt x="353" y="199"/>
                  </a:lnTo>
                  <a:lnTo>
                    <a:pt x="332" y="177"/>
                  </a:lnTo>
                  <a:lnTo>
                    <a:pt x="318" y="157"/>
                  </a:lnTo>
                  <a:lnTo>
                    <a:pt x="288" y="116"/>
                  </a:lnTo>
                  <a:lnTo>
                    <a:pt x="279" y="92"/>
                  </a:lnTo>
                  <a:lnTo>
                    <a:pt x="246" y="50"/>
                  </a:lnTo>
                  <a:lnTo>
                    <a:pt x="237" y="28"/>
                  </a:lnTo>
                  <a:lnTo>
                    <a:pt x="194" y="7"/>
                  </a:lnTo>
                  <a:lnTo>
                    <a:pt x="167" y="17"/>
                  </a:lnTo>
                  <a:lnTo>
                    <a:pt x="142" y="11"/>
                  </a:lnTo>
                  <a:lnTo>
                    <a:pt x="88" y="0"/>
                  </a:lnTo>
                  <a:lnTo>
                    <a:pt x="16" y="26"/>
                  </a:lnTo>
                  <a:lnTo>
                    <a:pt x="4" y="37"/>
                  </a:lnTo>
                  <a:lnTo>
                    <a:pt x="19" y="57"/>
                  </a:lnTo>
                  <a:lnTo>
                    <a:pt x="0" y="106"/>
                  </a:lnTo>
                  <a:lnTo>
                    <a:pt x="5" y="111"/>
                  </a:lnTo>
                  <a:lnTo>
                    <a:pt x="37" y="130"/>
                  </a:lnTo>
                  <a:lnTo>
                    <a:pt x="54" y="103"/>
                  </a:lnTo>
                  <a:lnTo>
                    <a:pt x="83" y="122"/>
                  </a:lnTo>
                  <a:lnTo>
                    <a:pt x="82" y="135"/>
                  </a:lnTo>
                  <a:lnTo>
                    <a:pt x="93" y="167"/>
                  </a:lnTo>
                  <a:lnTo>
                    <a:pt x="111" y="188"/>
                  </a:lnTo>
                  <a:lnTo>
                    <a:pt x="148" y="194"/>
                  </a:lnTo>
                  <a:lnTo>
                    <a:pt x="159" y="183"/>
                  </a:lnTo>
                  <a:lnTo>
                    <a:pt x="181" y="179"/>
                  </a:lnTo>
                  <a:lnTo>
                    <a:pt x="223" y="144"/>
                  </a:lnTo>
                  <a:lnTo>
                    <a:pt x="279" y="186"/>
                  </a:lnTo>
                  <a:lnTo>
                    <a:pt x="260" y="260"/>
                  </a:lnTo>
                  <a:lnTo>
                    <a:pt x="265" y="314"/>
                  </a:lnTo>
                  <a:lnTo>
                    <a:pt x="265" y="347"/>
                  </a:lnTo>
                  <a:lnTo>
                    <a:pt x="250" y="355"/>
                  </a:lnTo>
                  <a:lnTo>
                    <a:pt x="247" y="441"/>
                  </a:lnTo>
                  <a:lnTo>
                    <a:pt x="244" y="438"/>
                  </a:lnTo>
                  <a:lnTo>
                    <a:pt x="229" y="419"/>
                  </a:lnTo>
                  <a:lnTo>
                    <a:pt x="222" y="419"/>
                  </a:lnTo>
                  <a:lnTo>
                    <a:pt x="218" y="427"/>
                  </a:lnTo>
                  <a:lnTo>
                    <a:pt x="172" y="496"/>
                  </a:lnTo>
                  <a:lnTo>
                    <a:pt x="150" y="524"/>
                  </a:lnTo>
                  <a:lnTo>
                    <a:pt x="152" y="533"/>
                  </a:lnTo>
                  <a:lnTo>
                    <a:pt x="198" y="566"/>
                  </a:lnTo>
                  <a:lnTo>
                    <a:pt x="223" y="558"/>
                  </a:lnTo>
                  <a:lnTo>
                    <a:pt x="227" y="566"/>
                  </a:lnTo>
                  <a:lnTo>
                    <a:pt x="222" y="573"/>
                  </a:lnTo>
                  <a:lnTo>
                    <a:pt x="198" y="583"/>
                  </a:lnTo>
                  <a:lnTo>
                    <a:pt x="196" y="604"/>
                  </a:lnTo>
                  <a:lnTo>
                    <a:pt x="207" y="615"/>
                  </a:lnTo>
                  <a:lnTo>
                    <a:pt x="207" y="61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39" name="新疆">
              <a:hlinkClick r:id="" action="ppaction://macro?name=Slide1.新疆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67544" y="1585607"/>
              <a:ext cx="1554429" cy="1310429"/>
            </a:xfrm>
            <a:custGeom>
              <a:avLst/>
              <a:gdLst>
                <a:gd name="T0" fmla="*/ 115 w 168"/>
                <a:gd name="T1" fmla="*/ 4 h 131"/>
                <a:gd name="T2" fmla="*/ 120 w 168"/>
                <a:gd name="T3" fmla="*/ 10 h 131"/>
                <a:gd name="T4" fmla="*/ 128 w 168"/>
                <a:gd name="T5" fmla="*/ 15 h 131"/>
                <a:gd name="T6" fmla="*/ 134 w 168"/>
                <a:gd name="T7" fmla="*/ 27 h 131"/>
                <a:gd name="T8" fmla="*/ 131 w 168"/>
                <a:gd name="T9" fmla="*/ 36 h 131"/>
                <a:gd name="T10" fmla="*/ 149 w 168"/>
                <a:gd name="T11" fmla="*/ 44 h 131"/>
                <a:gd name="T12" fmla="*/ 161 w 168"/>
                <a:gd name="T13" fmla="*/ 53 h 131"/>
                <a:gd name="T14" fmla="*/ 168 w 168"/>
                <a:gd name="T15" fmla="*/ 67 h 131"/>
                <a:gd name="T16" fmla="*/ 163 w 168"/>
                <a:gd name="T17" fmla="*/ 73 h 131"/>
                <a:gd name="T18" fmla="*/ 146 w 168"/>
                <a:gd name="T19" fmla="*/ 82 h 131"/>
                <a:gd name="T20" fmla="*/ 144 w 168"/>
                <a:gd name="T21" fmla="*/ 96 h 131"/>
                <a:gd name="T22" fmla="*/ 120 w 168"/>
                <a:gd name="T23" fmla="*/ 103 h 131"/>
                <a:gd name="T24" fmla="*/ 124 w 168"/>
                <a:gd name="T25" fmla="*/ 116 h 131"/>
                <a:gd name="T26" fmla="*/ 122 w 168"/>
                <a:gd name="T27" fmla="*/ 121 h 131"/>
                <a:gd name="T28" fmla="*/ 118 w 168"/>
                <a:gd name="T29" fmla="*/ 124 h 131"/>
                <a:gd name="T30" fmla="*/ 109 w 168"/>
                <a:gd name="T31" fmla="*/ 121 h 131"/>
                <a:gd name="T32" fmla="*/ 92 w 168"/>
                <a:gd name="T33" fmla="*/ 119 h 131"/>
                <a:gd name="T34" fmla="*/ 75 w 168"/>
                <a:gd name="T35" fmla="*/ 122 h 131"/>
                <a:gd name="T36" fmla="*/ 63 w 168"/>
                <a:gd name="T37" fmla="*/ 120 h 131"/>
                <a:gd name="T38" fmla="*/ 48 w 168"/>
                <a:gd name="T39" fmla="*/ 121 h 131"/>
                <a:gd name="T40" fmla="*/ 40 w 168"/>
                <a:gd name="T41" fmla="*/ 117 h 131"/>
                <a:gd name="T42" fmla="*/ 22 w 168"/>
                <a:gd name="T43" fmla="*/ 121 h 131"/>
                <a:gd name="T44" fmla="*/ 13 w 168"/>
                <a:gd name="T45" fmla="*/ 108 h 131"/>
                <a:gd name="T46" fmla="*/ 10 w 168"/>
                <a:gd name="T47" fmla="*/ 101 h 131"/>
                <a:gd name="T48" fmla="*/ 6 w 168"/>
                <a:gd name="T49" fmla="*/ 96 h 131"/>
                <a:gd name="T50" fmla="*/ 4 w 168"/>
                <a:gd name="T51" fmla="*/ 91 h 131"/>
                <a:gd name="T52" fmla="*/ 6 w 168"/>
                <a:gd name="T53" fmla="*/ 86 h 131"/>
                <a:gd name="T54" fmla="*/ 1 w 168"/>
                <a:gd name="T55" fmla="*/ 79 h 131"/>
                <a:gd name="T56" fmla="*/ 1 w 168"/>
                <a:gd name="T57" fmla="*/ 71 h 131"/>
                <a:gd name="T58" fmla="*/ 4 w 168"/>
                <a:gd name="T59" fmla="*/ 67 h 131"/>
                <a:gd name="T60" fmla="*/ 13 w 168"/>
                <a:gd name="T61" fmla="*/ 63 h 131"/>
                <a:gd name="T62" fmla="*/ 18 w 168"/>
                <a:gd name="T63" fmla="*/ 64 h 131"/>
                <a:gd name="T64" fmla="*/ 23 w 168"/>
                <a:gd name="T65" fmla="*/ 66 h 131"/>
                <a:gd name="T66" fmla="*/ 40 w 168"/>
                <a:gd name="T67" fmla="*/ 61 h 131"/>
                <a:gd name="T68" fmla="*/ 55 w 168"/>
                <a:gd name="T69" fmla="*/ 52 h 131"/>
                <a:gd name="T70" fmla="*/ 59 w 168"/>
                <a:gd name="T71" fmla="*/ 47 h 131"/>
                <a:gd name="T72" fmla="*/ 57 w 168"/>
                <a:gd name="T73" fmla="*/ 32 h 131"/>
                <a:gd name="T74" fmla="*/ 69 w 168"/>
                <a:gd name="T75" fmla="*/ 30 h 131"/>
                <a:gd name="T76" fmla="*/ 75 w 168"/>
                <a:gd name="T77" fmla="*/ 32 h 131"/>
                <a:gd name="T78" fmla="*/ 81 w 168"/>
                <a:gd name="T79" fmla="*/ 15 h 131"/>
                <a:gd name="T80" fmla="*/ 92 w 168"/>
                <a:gd name="T81" fmla="*/ 18 h 131"/>
                <a:gd name="T82" fmla="*/ 100 w 168"/>
                <a:gd name="T83" fmla="*/ 8 h 131"/>
                <a:gd name="T84" fmla="*/ 108 w 168"/>
                <a:gd name="T85" fmla="*/ 3 h 131"/>
                <a:gd name="T86" fmla="*/ 115 w 168"/>
                <a:gd name="T8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131">
                  <a:moveTo>
                    <a:pt x="115" y="1"/>
                  </a:moveTo>
                  <a:lnTo>
                    <a:pt x="116" y="1"/>
                  </a:lnTo>
                  <a:lnTo>
                    <a:pt x="115" y="4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20" y="10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28" y="15"/>
                  </a:lnTo>
                  <a:lnTo>
                    <a:pt x="129" y="15"/>
                  </a:lnTo>
                  <a:lnTo>
                    <a:pt x="131" y="20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31" y="39"/>
                  </a:lnTo>
                  <a:lnTo>
                    <a:pt x="140" y="43"/>
                  </a:lnTo>
                  <a:lnTo>
                    <a:pt x="149" y="44"/>
                  </a:lnTo>
                  <a:lnTo>
                    <a:pt x="158" y="51"/>
                  </a:lnTo>
                  <a:lnTo>
                    <a:pt x="161" y="52"/>
                  </a:lnTo>
                  <a:lnTo>
                    <a:pt x="161" y="53"/>
                  </a:lnTo>
                  <a:lnTo>
                    <a:pt x="163" y="57"/>
                  </a:lnTo>
                  <a:lnTo>
                    <a:pt x="165" y="63"/>
                  </a:lnTo>
                  <a:lnTo>
                    <a:pt x="168" y="67"/>
                  </a:lnTo>
                  <a:lnTo>
                    <a:pt x="167" y="69"/>
                  </a:lnTo>
                  <a:lnTo>
                    <a:pt x="167" y="72"/>
                  </a:lnTo>
                  <a:lnTo>
                    <a:pt x="163" y="73"/>
                  </a:lnTo>
                  <a:lnTo>
                    <a:pt x="155" y="76"/>
                  </a:lnTo>
                  <a:lnTo>
                    <a:pt x="150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7" y="97"/>
                  </a:lnTo>
                  <a:lnTo>
                    <a:pt x="144" y="96"/>
                  </a:lnTo>
                  <a:lnTo>
                    <a:pt x="142" y="97"/>
                  </a:lnTo>
                  <a:lnTo>
                    <a:pt x="123" y="101"/>
                  </a:lnTo>
                  <a:lnTo>
                    <a:pt x="120" y="103"/>
                  </a:lnTo>
                  <a:lnTo>
                    <a:pt x="120" y="108"/>
                  </a:lnTo>
                  <a:lnTo>
                    <a:pt x="126" y="113"/>
                  </a:lnTo>
                  <a:lnTo>
                    <a:pt x="124" y="116"/>
                  </a:lnTo>
                  <a:lnTo>
                    <a:pt x="121" y="118"/>
                  </a:lnTo>
                  <a:lnTo>
                    <a:pt x="121" y="119"/>
                  </a:lnTo>
                  <a:lnTo>
                    <a:pt x="122" y="121"/>
                  </a:lnTo>
                  <a:lnTo>
                    <a:pt x="123" y="121"/>
                  </a:lnTo>
                  <a:lnTo>
                    <a:pt x="124" y="122"/>
                  </a:lnTo>
                  <a:lnTo>
                    <a:pt x="118" y="124"/>
                  </a:lnTo>
                  <a:lnTo>
                    <a:pt x="115" y="122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101" y="118"/>
                  </a:lnTo>
                  <a:lnTo>
                    <a:pt x="96" y="118"/>
                  </a:lnTo>
                  <a:lnTo>
                    <a:pt x="92" y="119"/>
                  </a:lnTo>
                  <a:lnTo>
                    <a:pt x="88" y="119"/>
                  </a:lnTo>
                  <a:lnTo>
                    <a:pt x="81" y="123"/>
                  </a:lnTo>
                  <a:lnTo>
                    <a:pt x="75" y="122"/>
                  </a:lnTo>
                  <a:lnTo>
                    <a:pt x="70" y="124"/>
                  </a:lnTo>
                  <a:lnTo>
                    <a:pt x="66" y="122"/>
                  </a:lnTo>
                  <a:lnTo>
                    <a:pt x="63" y="120"/>
                  </a:lnTo>
                  <a:lnTo>
                    <a:pt x="56" y="119"/>
                  </a:lnTo>
                  <a:lnTo>
                    <a:pt x="51" y="122"/>
                  </a:lnTo>
                  <a:lnTo>
                    <a:pt x="48" y="121"/>
                  </a:lnTo>
                  <a:lnTo>
                    <a:pt x="46" y="120"/>
                  </a:lnTo>
                  <a:lnTo>
                    <a:pt x="40" y="120"/>
                  </a:lnTo>
                  <a:lnTo>
                    <a:pt x="40" y="117"/>
                  </a:lnTo>
                  <a:lnTo>
                    <a:pt x="32" y="131"/>
                  </a:lnTo>
                  <a:lnTo>
                    <a:pt x="25" y="125"/>
                  </a:lnTo>
                  <a:lnTo>
                    <a:pt x="22" y="121"/>
                  </a:lnTo>
                  <a:lnTo>
                    <a:pt x="23" y="114"/>
                  </a:lnTo>
                  <a:lnTo>
                    <a:pt x="20" y="113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9" y="105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7" y="98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4" y="91"/>
                  </a:lnTo>
                  <a:lnTo>
                    <a:pt x="5" y="92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7" y="81"/>
                  </a:lnTo>
                  <a:lnTo>
                    <a:pt x="3" y="78"/>
                  </a:lnTo>
                  <a:lnTo>
                    <a:pt x="1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4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20" y="67"/>
                  </a:lnTo>
                  <a:lnTo>
                    <a:pt x="23" y="66"/>
                  </a:lnTo>
                  <a:lnTo>
                    <a:pt x="27" y="62"/>
                  </a:lnTo>
                  <a:lnTo>
                    <a:pt x="36" y="64"/>
                  </a:lnTo>
                  <a:lnTo>
                    <a:pt x="40" y="61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5" y="52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7" y="32"/>
                  </a:lnTo>
                  <a:lnTo>
                    <a:pt x="56" y="31"/>
                  </a:lnTo>
                  <a:lnTo>
                    <a:pt x="60" y="30"/>
                  </a:lnTo>
                  <a:lnTo>
                    <a:pt x="69" y="30"/>
                  </a:lnTo>
                  <a:lnTo>
                    <a:pt x="71" y="31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6" y="31"/>
                  </a:lnTo>
                  <a:lnTo>
                    <a:pt x="75" y="29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93" y="19"/>
                  </a:lnTo>
                  <a:lnTo>
                    <a:pt x="99" y="17"/>
                  </a:lnTo>
                  <a:lnTo>
                    <a:pt x="100" y="8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08" y="3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15" y="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40" name="重庆">
              <a:hlinkClick r:id="" action="ppaction://macro?name=Slide1.重庆_click" highlightClick="1"/>
              <a:hlinkHover r:id=""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562566" y="3305992"/>
              <a:ext cx="373467" cy="369269"/>
            </a:xfrm>
            <a:custGeom>
              <a:avLst/>
              <a:gdLst>
                <a:gd name="T0" fmla="*/ 7 w 40"/>
                <a:gd name="T1" fmla="*/ 30 h 37"/>
                <a:gd name="T2" fmla="*/ 7 w 40"/>
                <a:gd name="T3" fmla="*/ 30 h 37"/>
                <a:gd name="T4" fmla="*/ 5 w 40"/>
                <a:gd name="T5" fmla="*/ 29 h 37"/>
                <a:gd name="T6" fmla="*/ 3 w 40"/>
                <a:gd name="T7" fmla="*/ 28 h 37"/>
                <a:gd name="T8" fmla="*/ 2 w 40"/>
                <a:gd name="T9" fmla="*/ 26 h 37"/>
                <a:gd name="T10" fmla="*/ 0 w 40"/>
                <a:gd name="T11" fmla="*/ 25 h 37"/>
                <a:gd name="T12" fmla="*/ 1 w 40"/>
                <a:gd name="T13" fmla="*/ 24 h 37"/>
                <a:gd name="T14" fmla="*/ 3 w 40"/>
                <a:gd name="T15" fmla="*/ 22 h 37"/>
                <a:gd name="T16" fmla="*/ 3 w 40"/>
                <a:gd name="T17" fmla="*/ 17 h 37"/>
                <a:gd name="T18" fmla="*/ 4 w 40"/>
                <a:gd name="T19" fmla="*/ 17 h 37"/>
                <a:gd name="T20" fmla="*/ 6 w 40"/>
                <a:gd name="T21" fmla="*/ 16 h 37"/>
                <a:gd name="T22" fmla="*/ 8 w 40"/>
                <a:gd name="T23" fmla="*/ 18 h 37"/>
                <a:gd name="T24" fmla="*/ 10 w 40"/>
                <a:gd name="T25" fmla="*/ 17 h 37"/>
                <a:gd name="T26" fmla="*/ 12 w 40"/>
                <a:gd name="T27" fmla="*/ 19 h 37"/>
                <a:gd name="T28" fmla="*/ 15 w 40"/>
                <a:gd name="T29" fmla="*/ 19 h 37"/>
                <a:gd name="T30" fmla="*/ 15 w 40"/>
                <a:gd name="T31" fmla="*/ 18 h 37"/>
                <a:gd name="T32" fmla="*/ 18 w 40"/>
                <a:gd name="T33" fmla="*/ 16 h 37"/>
                <a:gd name="T34" fmla="*/ 19 w 40"/>
                <a:gd name="T35" fmla="*/ 13 h 37"/>
                <a:gd name="T36" fmla="*/ 21 w 40"/>
                <a:gd name="T37" fmla="*/ 12 h 37"/>
                <a:gd name="T38" fmla="*/ 23 w 40"/>
                <a:gd name="T39" fmla="*/ 11 h 37"/>
                <a:gd name="T40" fmla="*/ 24 w 40"/>
                <a:gd name="T41" fmla="*/ 9 h 37"/>
                <a:gd name="T42" fmla="*/ 25 w 40"/>
                <a:gd name="T43" fmla="*/ 7 h 37"/>
                <a:gd name="T44" fmla="*/ 26 w 40"/>
                <a:gd name="T45" fmla="*/ 5 h 37"/>
                <a:gd name="T46" fmla="*/ 26 w 40"/>
                <a:gd name="T47" fmla="*/ 2 h 37"/>
                <a:gd name="T48" fmla="*/ 25 w 40"/>
                <a:gd name="T49" fmla="*/ 0 h 37"/>
                <a:gd name="T50" fmla="*/ 31 w 40"/>
                <a:gd name="T51" fmla="*/ 2 h 37"/>
                <a:gd name="T52" fmla="*/ 32 w 40"/>
                <a:gd name="T53" fmla="*/ 3 h 37"/>
                <a:gd name="T54" fmla="*/ 35 w 40"/>
                <a:gd name="T55" fmla="*/ 3 h 37"/>
                <a:gd name="T56" fmla="*/ 37 w 40"/>
                <a:gd name="T57" fmla="*/ 3 h 37"/>
                <a:gd name="T58" fmla="*/ 39 w 40"/>
                <a:gd name="T59" fmla="*/ 5 h 37"/>
                <a:gd name="T60" fmla="*/ 40 w 40"/>
                <a:gd name="T61" fmla="*/ 10 h 37"/>
                <a:gd name="T62" fmla="*/ 39 w 40"/>
                <a:gd name="T63" fmla="*/ 12 h 37"/>
                <a:gd name="T64" fmla="*/ 38 w 40"/>
                <a:gd name="T65" fmla="*/ 12 h 37"/>
                <a:gd name="T66" fmla="*/ 34 w 40"/>
                <a:gd name="T67" fmla="*/ 14 h 37"/>
                <a:gd name="T68" fmla="*/ 28 w 40"/>
                <a:gd name="T69" fmla="*/ 15 h 37"/>
                <a:gd name="T70" fmla="*/ 26 w 40"/>
                <a:gd name="T71" fmla="*/ 17 h 37"/>
                <a:gd name="T72" fmla="*/ 28 w 40"/>
                <a:gd name="T73" fmla="*/ 19 h 37"/>
                <a:gd name="T74" fmla="*/ 28 w 40"/>
                <a:gd name="T75" fmla="*/ 22 h 37"/>
                <a:gd name="T76" fmla="*/ 29 w 40"/>
                <a:gd name="T77" fmla="*/ 23 h 37"/>
                <a:gd name="T78" fmla="*/ 34 w 40"/>
                <a:gd name="T79" fmla="*/ 28 h 37"/>
                <a:gd name="T80" fmla="*/ 34 w 40"/>
                <a:gd name="T81" fmla="*/ 35 h 37"/>
                <a:gd name="T82" fmla="*/ 31 w 40"/>
                <a:gd name="T83" fmla="*/ 37 h 37"/>
                <a:gd name="T84" fmla="*/ 29 w 40"/>
                <a:gd name="T85" fmla="*/ 34 h 37"/>
                <a:gd name="T86" fmla="*/ 26 w 40"/>
                <a:gd name="T87" fmla="*/ 31 h 37"/>
                <a:gd name="T88" fmla="*/ 26 w 40"/>
                <a:gd name="T89" fmla="*/ 29 h 37"/>
                <a:gd name="T90" fmla="*/ 24 w 40"/>
                <a:gd name="T91" fmla="*/ 29 h 37"/>
                <a:gd name="T92" fmla="*/ 22 w 40"/>
                <a:gd name="T93" fmla="*/ 30 h 37"/>
                <a:gd name="T94" fmla="*/ 19 w 40"/>
                <a:gd name="T95" fmla="*/ 28 h 37"/>
                <a:gd name="T96" fmla="*/ 17 w 40"/>
                <a:gd name="T97" fmla="*/ 32 h 37"/>
                <a:gd name="T98" fmla="*/ 15 w 40"/>
                <a:gd name="T99" fmla="*/ 32 h 37"/>
                <a:gd name="T100" fmla="*/ 13 w 40"/>
                <a:gd name="T101" fmla="*/ 35 h 37"/>
                <a:gd name="T102" fmla="*/ 11 w 40"/>
                <a:gd name="T103" fmla="*/ 34 h 37"/>
                <a:gd name="T104" fmla="*/ 9 w 40"/>
                <a:gd name="T105" fmla="*/ 35 h 37"/>
                <a:gd name="T106" fmla="*/ 6 w 40"/>
                <a:gd name="T107" fmla="*/ 33 h 37"/>
                <a:gd name="T108" fmla="*/ 7 w 40"/>
                <a:gd name="T10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" h="37">
                  <a:moveTo>
                    <a:pt x="7" y="30"/>
                  </a:moveTo>
                  <a:lnTo>
                    <a:pt x="7" y="30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2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4" y="9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5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9" y="23"/>
                  </a:lnTo>
                  <a:lnTo>
                    <a:pt x="34" y="28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9" y="34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19" y="28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5"/>
                  </a:lnTo>
                  <a:lnTo>
                    <a:pt x="11" y="34"/>
                  </a:lnTo>
                  <a:lnTo>
                    <a:pt x="9" y="35"/>
                  </a:lnTo>
                  <a:lnTo>
                    <a:pt x="6" y="33"/>
                  </a:lnTo>
                  <a:lnTo>
                    <a:pt x="7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400" dirty="0"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</p:grpSp>
      <p:sp>
        <p:nvSpPr>
          <p:cNvPr id="41" name="任意多边形: 形状 40"/>
          <p:cNvSpPr/>
          <p:nvPr/>
        </p:nvSpPr>
        <p:spPr>
          <a:xfrm>
            <a:off x="3629024" y="4210050"/>
            <a:ext cx="3939564" cy="1266825"/>
          </a:xfrm>
          <a:custGeom>
            <a:avLst/>
            <a:gdLst>
              <a:gd name="connsiteX0" fmla="*/ 0 w 3524250"/>
              <a:gd name="connsiteY0" fmla="*/ 0 h 1266825"/>
              <a:gd name="connsiteX1" fmla="*/ 1266825 w 3524250"/>
              <a:gd name="connsiteY1" fmla="*/ 1266825 h 1266825"/>
              <a:gd name="connsiteX2" fmla="*/ 3524250 w 3524250"/>
              <a:gd name="connsiteY2" fmla="*/ 1266825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0" h="1266825">
                <a:moveTo>
                  <a:pt x="0" y="0"/>
                </a:moveTo>
                <a:lnTo>
                  <a:pt x="1266825" y="1266825"/>
                </a:lnTo>
                <a:lnTo>
                  <a:pt x="3524250" y="1266825"/>
                </a:lnTo>
              </a:path>
            </a:pathLst>
          </a:custGeom>
          <a:noFill/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1504610" y="285750"/>
            <a:ext cx="381000" cy="214312"/>
            <a:chOff x="8414656" y="1162050"/>
            <a:chExt cx="381000" cy="214312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8414656" y="1162050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8414656" y="1266825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8414656" y="1376362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 flipH="1">
            <a:off x="220987" y="3327048"/>
            <a:ext cx="93336" cy="440375"/>
            <a:chOff x="686364" y="2813233"/>
            <a:chExt cx="109817" cy="518135"/>
          </a:xfrm>
        </p:grpSpPr>
        <p:sp>
          <p:nvSpPr>
            <p:cNvPr id="64" name="椭圆 63"/>
            <p:cNvSpPr/>
            <p:nvPr/>
          </p:nvSpPr>
          <p:spPr>
            <a:xfrm>
              <a:off x="714376" y="2968014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714376" y="3277576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714376" y="2813233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686364" y="3092671"/>
              <a:ext cx="109817" cy="109817"/>
            </a:xfrm>
            <a:prstGeom prst="ellipse">
              <a:avLst/>
            </a:prstGeom>
            <a:noFill/>
            <a:ln w="127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任意多边形: 形状 1"/>
          <p:cNvSpPr/>
          <p:nvPr/>
        </p:nvSpPr>
        <p:spPr>
          <a:xfrm>
            <a:off x="4470400" y="1465943"/>
            <a:ext cx="4093029" cy="783771"/>
          </a:xfrm>
          <a:custGeom>
            <a:avLst/>
            <a:gdLst>
              <a:gd name="connsiteX0" fmla="*/ 0 w 4093029"/>
              <a:gd name="connsiteY0" fmla="*/ 783771 h 783771"/>
              <a:gd name="connsiteX1" fmla="*/ 1625600 w 4093029"/>
              <a:gd name="connsiteY1" fmla="*/ 0 h 783771"/>
              <a:gd name="connsiteX2" fmla="*/ 4078514 w 4093029"/>
              <a:gd name="connsiteY2" fmla="*/ 0 h 783771"/>
              <a:gd name="connsiteX3" fmla="*/ 4093029 w 4093029"/>
              <a:gd name="connsiteY3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3029" h="783771">
                <a:moveTo>
                  <a:pt x="0" y="783771"/>
                </a:moveTo>
                <a:lnTo>
                  <a:pt x="1625600" y="0"/>
                </a:lnTo>
                <a:lnTo>
                  <a:pt x="4078514" y="0"/>
                </a:lnTo>
                <a:lnTo>
                  <a:pt x="4093029" y="0"/>
                </a:lnTo>
              </a:path>
            </a:pathLst>
          </a:custGeom>
          <a:noFill/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6152332" y="1476464"/>
            <a:ext cx="535227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consectetuer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rPr>
              <a:t> Please replace the text content and change the relevant title. This template is designed by Simon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rPr>
              <a:t>Godlizi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rPr>
              <a:t> original design. This can be used for work reporting and presentation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52" name="矩形 51"/>
          <p:cNvSpPr/>
          <p:nvPr/>
        </p:nvSpPr>
        <p:spPr>
          <a:xfrm>
            <a:off x="5142822" y="5476875"/>
            <a:ext cx="636178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consectetuer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rPr>
              <a:t> Please replace the text content and change the relevant title. This template is designed by Simon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rPr>
              <a:t>Godlizi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rPr>
              <a:t> original design. This can be used for work reporting and presentation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121110" y="4978918"/>
            <a:ext cx="4854742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PROVINCE TWO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142923" y="965892"/>
            <a:ext cx="4854742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PROVINCE ONE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" grpId="0" animBg="1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户外, 天空, 自然, 树&#10;&#10;已生成极高可信度的说明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035300" y="0"/>
            <a:ext cx="3060700" cy="6858000"/>
          </a:xfrm>
          <a:prstGeom prst="rect">
            <a:avLst/>
          </a:prstGeom>
        </p:spPr>
      </p:pic>
      <p:pic>
        <p:nvPicPr>
          <p:cNvPr id="36" name="图片 35" descr="图片包含 户外, 电路&#10;&#10;已生成高可信度的说明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155032" y="-1610"/>
            <a:ext cx="3060501" cy="6850260"/>
          </a:xfrm>
          <a:prstGeom prst="rect">
            <a:avLst/>
          </a:prstGeom>
        </p:spPr>
      </p:pic>
      <p:pic>
        <p:nvPicPr>
          <p:cNvPr id="37" name="图片 36" descr="图片包含 植物, 草&#10;&#10;已生成极高可信度的说明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096000" y="0"/>
            <a:ext cx="3059035" cy="6858000"/>
          </a:xfrm>
          <a:prstGeom prst="rect">
            <a:avLst/>
          </a:prstGeom>
        </p:spPr>
      </p:pic>
      <p:pic>
        <p:nvPicPr>
          <p:cNvPr id="38" name="图片 37" descr="图片包含 户外, 建筑物, 时钟, 教堂&#10;&#10;已生成极高可信度的说明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666" y="0"/>
            <a:ext cx="3060700" cy="685800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0"/>
            <a:ext cx="12192000" cy="7191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-1" y="-10040"/>
            <a:ext cx="12215533" cy="6868039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12943" y="36403"/>
            <a:ext cx="28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3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CONTENTS</a:t>
            </a:r>
            <a:endParaRPr lang="zh-CN" altLang="en-US" sz="3600" b="1" spc="3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705759" y="2609782"/>
            <a:ext cx="1719783" cy="1699989"/>
            <a:chOff x="3862292" y="2573986"/>
            <a:chExt cx="1719783" cy="1699989"/>
          </a:xfrm>
        </p:grpSpPr>
        <p:sp>
          <p:nvSpPr>
            <p:cNvPr id="49" name="任意多边形: 形状 48"/>
            <p:cNvSpPr/>
            <p:nvPr/>
          </p:nvSpPr>
          <p:spPr>
            <a:xfrm>
              <a:off x="38921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52849" y="398245"/>
                  </a:moveTo>
                  <a:cubicBezTo>
                    <a:pt x="766727" y="398245"/>
                    <a:pt x="696182" y="425332"/>
                    <a:pt x="641215" y="479505"/>
                  </a:cubicBezTo>
                  <a:cubicBezTo>
                    <a:pt x="586248" y="533678"/>
                    <a:pt x="556582" y="607993"/>
                    <a:pt x="552216" y="702450"/>
                  </a:cubicBezTo>
                  <a:lnTo>
                    <a:pt x="714736" y="702450"/>
                  </a:lnTo>
                  <a:cubicBezTo>
                    <a:pt x="716324" y="656809"/>
                    <a:pt x="729024" y="620693"/>
                    <a:pt x="752836" y="594103"/>
                  </a:cubicBezTo>
                  <a:cubicBezTo>
                    <a:pt x="776649" y="567512"/>
                    <a:pt x="806414" y="554217"/>
                    <a:pt x="842133" y="554217"/>
                  </a:cubicBezTo>
                  <a:cubicBezTo>
                    <a:pt x="877455" y="554217"/>
                    <a:pt x="906328" y="565230"/>
                    <a:pt x="928751" y="587257"/>
                  </a:cubicBezTo>
                  <a:cubicBezTo>
                    <a:pt x="951175" y="609283"/>
                    <a:pt x="962386" y="637164"/>
                    <a:pt x="962386" y="670898"/>
                  </a:cubicBezTo>
                  <a:cubicBezTo>
                    <a:pt x="962386" y="703442"/>
                    <a:pt x="951571" y="739855"/>
                    <a:pt x="929942" y="780138"/>
                  </a:cubicBezTo>
                  <a:cubicBezTo>
                    <a:pt x="908312" y="820421"/>
                    <a:pt x="864755" y="873701"/>
                    <a:pt x="799271" y="939979"/>
                  </a:cubicBezTo>
                  <a:lnTo>
                    <a:pt x="528403" y="1216204"/>
                  </a:lnTo>
                  <a:lnTo>
                    <a:pt x="528403" y="1295976"/>
                  </a:lnTo>
                  <a:lnTo>
                    <a:pt x="1135027" y="1295976"/>
                  </a:lnTo>
                  <a:lnTo>
                    <a:pt x="1135027" y="1141790"/>
                  </a:lnTo>
                  <a:lnTo>
                    <a:pt x="822934" y="1141790"/>
                  </a:lnTo>
                  <a:lnTo>
                    <a:pt x="921207" y="1038206"/>
                  </a:lnTo>
                  <a:cubicBezTo>
                    <a:pt x="999826" y="956450"/>
                    <a:pt x="1053926" y="885607"/>
                    <a:pt x="1083509" y="825679"/>
                  </a:cubicBezTo>
                  <a:cubicBezTo>
                    <a:pt x="1113092" y="765751"/>
                    <a:pt x="1127883" y="709792"/>
                    <a:pt x="1127883" y="657801"/>
                  </a:cubicBezTo>
                  <a:cubicBezTo>
                    <a:pt x="1127883" y="614145"/>
                    <a:pt x="1115679" y="571183"/>
                    <a:pt x="1091271" y="528916"/>
                  </a:cubicBezTo>
                  <a:cubicBezTo>
                    <a:pt x="1066864" y="486649"/>
                    <a:pt x="1034320" y="454303"/>
                    <a:pt x="993640" y="431880"/>
                  </a:cubicBezTo>
                  <a:cubicBezTo>
                    <a:pt x="952961" y="409457"/>
                    <a:pt x="906030" y="398245"/>
                    <a:pt x="852849" y="398245"/>
                  </a:cubicBez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109825" y="3198167"/>
              <a:ext cx="1314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TWO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862292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37758" y="1219054"/>
            <a:ext cx="1777184" cy="1699989"/>
            <a:chOff x="6863925" y="2573986"/>
            <a:chExt cx="1777184" cy="1699989"/>
          </a:xfrm>
        </p:grpSpPr>
        <p:sp>
          <p:nvSpPr>
            <p:cNvPr id="51" name="任意多边形: 形状 50"/>
            <p:cNvSpPr/>
            <p:nvPr/>
          </p:nvSpPr>
          <p:spPr>
            <a:xfrm>
              <a:off x="68639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56618" y="408284"/>
                  </a:moveTo>
                  <a:cubicBezTo>
                    <a:pt x="776052" y="408284"/>
                    <a:pt x="709179" y="435668"/>
                    <a:pt x="655998" y="490437"/>
                  </a:cubicBezTo>
                  <a:cubicBezTo>
                    <a:pt x="617898" y="529728"/>
                    <a:pt x="594681" y="581718"/>
                    <a:pt x="586346" y="646409"/>
                  </a:cubicBezTo>
                  <a:lnTo>
                    <a:pt x="746485" y="646409"/>
                  </a:lnTo>
                  <a:cubicBezTo>
                    <a:pt x="753629" y="623390"/>
                    <a:pt x="766924" y="604638"/>
                    <a:pt x="786371" y="590152"/>
                  </a:cubicBezTo>
                  <a:cubicBezTo>
                    <a:pt x="805818" y="575666"/>
                    <a:pt x="827448" y="568423"/>
                    <a:pt x="851260" y="568423"/>
                  </a:cubicBezTo>
                  <a:cubicBezTo>
                    <a:pt x="878248" y="568423"/>
                    <a:pt x="900076" y="576261"/>
                    <a:pt x="916745" y="591938"/>
                  </a:cubicBezTo>
                  <a:cubicBezTo>
                    <a:pt x="933413" y="607614"/>
                    <a:pt x="941748" y="627359"/>
                    <a:pt x="941748" y="651171"/>
                  </a:cubicBezTo>
                  <a:cubicBezTo>
                    <a:pt x="941748" y="669428"/>
                    <a:pt x="936291" y="686692"/>
                    <a:pt x="925377" y="702964"/>
                  </a:cubicBezTo>
                  <a:cubicBezTo>
                    <a:pt x="914463" y="719235"/>
                    <a:pt x="899183" y="732035"/>
                    <a:pt x="879538" y="741361"/>
                  </a:cubicBezTo>
                  <a:cubicBezTo>
                    <a:pt x="859892" y="750688"/>
                    <a:pt x="830027" y="756939"/>
                    <a:pt x="789943" y="760114"/>
                  </a:cubicBezTo>
                  <a:lnTo>
                    <a:pt x="789943" y="902989"/>
                  </a:lnTo>
                  <a:cubicBezTo>
                    <a:pt x="855031" y="903782"/>
                    <a:pt x="904838" y="917871"/>
                    <a:pt x="939366" y="945256"/>
                  </a:cubicBezTo>
                  <a:cubicBezTo>
                    <a:pt x="973895" y="972640"/>
                    <a:pt x="991159" y="1006176"/>
                    <a:pt x="991159" y="1045864"/>
                  </a:cubicBezTo>
                  <a:cubicBezTo>
                    <a:pt x="991159" y="1081979"/>
                    <a:pt x="978359" y="1112539"/>
                    <a:pt x="952761" y="1137542"/>
                  </a:cubicBezTo>
                  <a:cubicBezTo>
                    <a:pt x="927163" y="1162545"/>
                    <a:pt x="894917" y="1175046"/>
                    <a:pt x="856023" y="1175046"/>
                  </a:cubicBezTo>
                  <a:cubicBezTo>
                    <a:pt x="818717" y="1175046"/>
                    <a:pt x="787860" y="1164033"/>
                    <a:pt x="763452" y="1142007"/>
                  </a:cubicBezTo>
                  <a:cubicBezTo>
                    <a:pt x="739044" y="1119980"/>
                    <a:pt x="723268" y="1086345"/>
                    <a:pt x="716124" y="1041101"/>
                  </a:cubicBezTo>
                  <a:lnTo>
                    <a:pt x="551223" y="1041101"/>
                  </a:lnTo>
                  <a:cubicBezTo>
                    <a:pt x="556382" y="1129604"/>
                    <a:pt x="585751" y="1199553"/>
                    <a:pt x="639329" y="1250949"/>
                  </a:cubicBezTo>
                  <a:cubicBezTo>
                    <a:pt x="692907" y="1302344"/>
                    <a:pt x="762162" y="1328042"/>
                    <a:pt x="847093" y="1328042"/>
                  </a:cubicBezTo>
                  <a:cubicBezTo>
                    <a:pt x="936787" y="1328042"/>
                    <a:pt x="1010606" y="1300757"/>
                    <a:pt x="1068549" y="1246186"/>
                  </a:cubicBezTo>
                  <a:cubicBezTo>
                    <a:pt x="1126493" y="1191616"/>
                    <a:pt x="1155465" y="1125040"/>
                    <a:pt x="1155465" y="1046459"/>
                  </a:cubicBezTo>
                  <a:cubicBezTo>
                    <a:pt x="1155465" y="992881"/>
                    <a:pt x="1140483" y="946347"/>
                    <a:pt x="1110519" y="906858"/>
                  </a:cubicBezTo>
                  <a:cubicBezTo>
                    <a:pt x="1080555" y="867369"/>
                    <a:pt x="1038982" y="839687"/>
                    <a:pt x="985801" y="823812"/>
                  </a:cubicBezTo>
                  <a:cubicBezTo>
                    <a:pt x="1026282" y="803968"/>
                    <a:pt x="1057139" y="777973"/>
                    <a:pt x="1078372" y="745826"/>
                  </a:cubicBezTo>
                  <a:cubicBezTo>
                    <a:pt x="1099605" y="713679"/>
                    <a:pt x="1110221" y="678159"/>
                    <a:pt x="1110221" y="639265"/>
                  </a:cubicBezTo>
                  <a:cubicBezTo>
                    <a:pt x="1110221" y="576559"/>
                    <a:pt x="1085913" y="522385"/>
                    <a:pt x="1037295" y="476745"/>
                  </a:cubicBezTo>
                  <a:cubicBezTo>
                    <a:pt x="988678" y="431104"/>
                    <a:pt x="928452" y="408284"/>
                    <a:pt x="856618" y="408284"/>
                  </a:cubicBez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884909" y="3198167"/>
              <a:ext cx="175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THREE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6876664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773971" y="2573986"/>
            <a:ext cx="1822627" cy="1699989"/>
            <a:chOff x="9918544" y="2573986"/>
            <a:chExt cx="1822627" cy="1699989"/>
          </a:xfrm>
        </p:grpSpPr>
        <p:sp>
          <p:nvSpPr>
            <p:cNvPr id="52" name="任意多边形: 形状 51"/>
            <p:cNvSpPr/>
            <p:nvPr/>
          </p:nvSpPr>
          <p:spPr>
            <a:xfrm>
              <a:off x="99246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67993" y="678556"/>
                  </a:moveTo>
                  <a:lnTo>
                    <a:pt x="867993" y="972045"/>
                  </a:lnTo>
                  <a:lnTo>
                    <a:pt x="667968" y="972045"/>
                  </a:lnTo>
                  <a:close/>
                  <a:moveTo>
                    <a:pt x="864970" y="408284"/>
                  </a:moveTo>
                  <a:lnTo>
                    <a:pt x="485803" y="972045"/>
                  </a:lnTo>
                  <a:lnTo>
                    <a:pt x="485803" y="1126231"/>
                  </a:lnTo>
                  <a:lnTo>
                    <a:pt x="867993" y="1126231"/>
                  </a:lnTo>
                  <a:lnTo>
                    <a:pt x="867993" y="1306015"/>
                  </a:lnTo>
                  <a:lnTo>
                    <a:pt x="1031109" y="1306015"/>
                  </a:lnTo>
                  <a:lnTo>
                    <a:pt x="1031109" y="1126231"/>
                  </a:lnTo>
                  <a:lnTo>
                    <a:pt x="1109095" y="1126231"/>
                  </a:lnTo>
                  <a:lnTo>
                    <a:pt x="1109095" y="972045"/>
                  </a:lnTo>
                  <a:lnTo>
                    <a:pt x="1031109" y="972045"/>
                  </a:lnTo>
                  <a:lnTo>
                    <a:pt x="1031109" y="408284"/>
                  </a:ln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918544" y="3198167"/>
              <a:ext cx="1822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FOUR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9924625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74341" y="2573986"/>
            <a:ext cx="1689950" cy="1699989"/>
            <a:chOff x="577425" y="2573986"/>
            <a:chExt cx="1689950" cy="1699989"/>
          </a:xfrm>
        </p:grpSpPr>
        <p:sp>
          <p:nvSpPr>
            <p:cNvPr id="44" name="任意多边形: 形状 43"/>
            <p:cNvSpPr/>
            <p:nvPr/>
          </p:nvSpPr>
          <p:spPr>
            <a:xfrm>
              <a:off x="5774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  <a:moveTo>
                    <a:pt x="733012" y="430310"/>
                  </a:moveTo>
                  <a:lnTo>
                    <a:pt x="636571" y="586878"/>
                  </a:lnTo>
                  <a:lnTo>
                    <a:pt x="816951" y="586878"/>
                  </a:lnTo>
                  <a:lnTo>
                    <a:pt x="816951" y="1306015"/>
                  </a:lnTo>
                  <a:lnTo>
                    <a:pt x="982448" y="1306015"/>
                  </a:lnTo>
                  <a:lnTo>
                    <a:pt x="982448" y="430310"/>
                  </a:lnTo>
                  <a:lnTo>
                    <a:pt x="733012" y="430310"/>
                  </a:ln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03488" y="3167390"/>
              <a:ext cx="1314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ONE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77425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96000" y="3429000"/>
            <a:ext cx="3060701" cy="1628775"/>
            <a:chOff x="8427" y="3176614"/>
            <a:chExt cx="3060701" cy="1628775"/>
          </a:xfrm>
        </p:grpSpPr>
        <p:sp>
          <p:nvSpPr>
            <p:cNvPr id="25" name="矩形 24"/>
            <p:cNvSpPr/>
            <p:nvPr/>
          </p:nvSpPr>
          <p:spPr>
            <a:xfrm>
              <a:off x="8428" y="3176614"/>
              <a:ext cx="3060700" cy="1628775"/>
            </a:xfrm>
            <a:prstGeom prst="rect">
              <a:avLst/>
            </a:prstGeom>
            <a:solidFill>
              <a:srgbClr val="9A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817642" y="4183578"/>
              <a:ext cx="1314450" cy="371234"/>
              <a:chOff x="862091" y="4144668"/>
              <a:chExt cx="1314450" cy="371234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862091" y="4146489"/>
                <a:ext cx="1314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pc="300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CLICK</a:t>
                </a:r>
                <a:endParaRPr lang="zh-CN" altLang="en-US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36328" y="4144668"/>
                <a:ext cx="1127878" cy="37123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8427" y="3465715"/>
              <a:ext cx="3057241" cy="49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rPr>
                <a:t>SUBTITLE HERE</a:t>
              </a:r>
              <a:endPara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0.25 1.11022E-1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8.33333E-7 -0.19861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6.25E-7 0.19769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树, 草&#10;&#10;已生成极高可信度的说明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i$liḋe-Rectangle 4"/>
          <p:cNvSpPr/>
          <p:nvPr/>
        </p:nvSpPr>
        <p:spPr>
          <a:xfrm>
            <a:off x="0" y="2455141"/>
            <a:ext cx="12192000" cy="2509027"/>
          </a:xfrm>
          <a:prstGeom prst="rect">
            <a:avLst/>
          </a:prstGeom>
          <a:solidFill>
            <a:srgbClr val="9A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3" name="组合 22"/>
          <p:cNvGrpSpPr/>
          <p:nvPr/>
        </p:nvGrpSpPr>
        <p:grpSpPr>
          <a:xfrm>
            <a:off x="657225" y="2672759"/>
            <a:ext cx="2967671" cy="1879052"/>
            <a:chOff x="-40665" y="2672759"/>
            <a:chExt cx="2967671" cy="1879052"/>
          </a:xfrm>
        </p:grpSpPr>
        <p:sp>
          <p:nvSpPr>
            <p:cNvPr id="24" name="íṩľíḍè-文本框 12"/>
            <p:cNvSpPr txBox="1"/>
            <p:nvPr/>
          </p:nvSpPr>
          <p:spPr>
            <a:xfrm>
              <a:off x="566403" y="2672759"/>
              <a:ext cx="1824834" cy="1015663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Impact" panose="020B0806030902050204" pitchFamily="34" charset="0"/>
                </a:rPr>
                <a:t>23</a:t>
              </a:r>
            </a:p>
          </p:txBody>
        </p:sp>
        <p:sp>
          <p:nvSpPr>
            <p:cNvPr id="25" name="íṩľíḍè-文本框 15"/>
            <p:cNvSpPr txBox="1"/>
            <p:nvPr/>
          </p:nvSpPr>
          <p:spPr>
            <a:xfrm>
              <a:off x="-40665" y="4016280"/>
              <a:ext cx="2967671" cy="535531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endPara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endParaRPr lang="zh-CN" altLang="en-US" sz="1400" spc="170" dirty="0">
                <a:solidFill>
                  <a:schemeClr val="bg1"/>
                </a:solidFill>
              </a:endParaRPr>
            </a:p>
          </p:txBody>
        </p:sp>
        <p:sp>
          <p:nvSpPr>
            <p:cNvPr id="26" name="íṩľíḍè-文本框 22"/>
            <p:cNvSpPr txBox="1"/>
            <p:nvPr/>
          </p:nvSpPr>
          <p:spPr>
            <a:xfrm>
              <a:off x="30634" y="3626695"/>
              <a:ext cx="2896372" cy="4356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dirty="0">
                <a:solidFill>
                  <a:schemeClr val="bg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57461" y="2672759"/>
            <a:ext cx="2859722" cy="1879052"/>
            <a:chOff x="2877351" y="2672759"/>
            <a:chExt cx="2859722" cy="1879052"/>
          </a:xfrm>
        </p:grpSpPr>
        <p:sp>
          <p:nvSpPr>
            <p:cNvPr id="28" name="íṩľíḍè-文本框 39"/>
            <p:cNvSpPr txBox="1"/>
            <p:nvPr/>
          </p:nvSpPr>
          <p:spPr>
            <a:xfrm>
              <a:off x="3394795" y="2672759"/>
              <a:ext cx="1824834" cy="1015663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mpact" panose="020B0806030902050204" pitchFamily="34" charset="0"/>
                </a:rPr>
                <a:t>82</a:t>
              </a:r>
            </a:p>
          </p:txBody>
        </p:sp>
        <p:sp>
          <p:nvSpPr>
            <p:cNvPr id="29" name="íṩľíḍè-文本框 40"/>
            <p:cNvSpPr txBox="1"/>
            <p:nvPr/>
          </p:nvSpPr>
          <p:spPr>
            <a:xfrm>
              <a:off x="2877351" y="4016280"/>
              <a:ext cx="2859722" cy="535531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endPara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endParaRPr lang="zh-CN" altLang="en-U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0" name="íṩľíḍè-文本框 41"/>
            <p:cNvSpPr txBox="1"/>
            <p:nvPr/>
          </p:nvSpPr>
          <p:spPr>
            <a:xfrm>
              <a:off x="2877351" y="3626695"/>
              <a:ext cx="2859722" cy="4356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dirty="0">
                <a:solidFill>
                  <a:schemeClr val="bg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49748" y="2672759"/>
            <a:ext cx="2693679" cy="1879052"/>
            <a:chOff x="6572783" y="2672759"/>
            <a:chExt cx="2693679" cy="1879052"/>
          </a:xfrm>
        </p:grpSpPr>
        <p:sp>
          <p:nvSpPr>
            <p:cNvPr id="32" name="íṩľíḍè-文本框 42"/>
            <p:cNvSpPr txBox="1"/>
            <p:nvPr/>
          </p:nvSpPr>
          <p:spPr>
            <a:xfrm>
              <a:off x="7007205" y="2672759"/>
              <a:ext cx="1824834" cy="1015663"/>
            </a:xfrm>
            <a:prstGeom prst="rect">
              <a:avLst/>
            </a:prstGeom>
            <a:noFill/>
          </p:spPr>
          <p:txBody>
            <a:bodyPr wrap="square" anchor="t" anchorCtr="1">
              <a:norm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mpact" panose="020B0806030902050204" pitchFamily="34" charset="0"/>
                </a:rPr>
                <a:t>325</a:t>
              </a:r>
            </a:p>
          </p:txBody>
        </p:sp>
        <p:sp>
          <p:nvSpPr>
            <p:cNvPr id="33" name="íṩľíḍè-文本框 43"/>
            <p:cNvSpPr txBox="1"/>
            <p:nvPr/>
          </p:nvSpPr>
          <p:spPr>
            <a:xfrm>
              <a:off x="6572783" y="4016280"/>
              <a:ext cx="2693679" cy="535531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endPara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endParaRPr lang="zh-CN" altLang="en-U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4" name="íṩľíḍè-文本框 44"/>
            <p:cNvSpPr txBox="1"/>
            <p:nvPr/>
          </p:nvSpPr>
          <p:spPr>
            <a:xfrm>
              <a:off x="6572783" y="3626695"/>
              <a:ext cx="2693679" cy="435632"/>
            </a:xfrm>
            <a:prstGeom prst="rect">
              <a:avLst/>
            </a:prstGeom>
            <a:noFill/>
          </p:spPr>
          <p:txBody>
            <a:bodyPr wrap="none" anchor="t" anchorCtr="1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dirty="0">
                <a:solidFill>
                  <a:schemeClr val="bg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375991" y="2672759"/>
            <a:ext cx="2915031" cy="1879052"/>
            <a:chOff x="9024583" y="2672759"/>
            <a:chExt cx="2915031" cy="1879052"/>
          </a:xfrm>
        </p:grpSpPr>
        <p:sp>
          <p:nvSpPr>
            <p:cNvPr id="36" name="íṩľíḍè-文本框 45"/>
            <p:cNvSpPr txBox="1"/>
            <p:nvPr/>
          </p:nvSpPr>
          <p:spPr>
            <a:xfrm>
              <a:off x="9509614" y="2672759"/>
              <a:ext cx="1944969" cy="1015663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Impact" panose="020B0806030902050204" pitchFamily="34" charset="0"/>
                </a:rPr>
                <a:t>1258</a:t>
              </a:r>
            </a:p>
          </p:txBody>
        </p:sp>
        <p:sp>
          <p:nvSpPr>
            <p:cNvPr id="37" name="íṩľíḍè-文本框 46"/>
            <p:cNvSpPr txBox="1"/>
            <p:nvPr/>
          </p:nvSpPr>
          <p:spPr>
            <a:xfrm>
              <a:off x="9024583" y="4016280"/>
              <a:ext cx="2915031" cy="535531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endPara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endParaRPr lang="zh-CN" altLang="en-U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8" name="íṩľíḍè-文本框 47"/>
            <p:cNvSpPr txBox="1"/>
            <p:nvPr/>
          </p:nvSpPr>
          <p:spPr>
            <a:xfrm>
              <a:off x="9024583" y="3626695"/>
              <a:ext cx="2915031" cy="4356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dirty="0">
                <a:solidFill>
                  <a:schemeClr val="bg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flipH="1">
            <a:off x="220987" y="3222380"/>
            <a:ext cx="93336" cy="464183"/>
            <a:chOff x="686364" y="2813233"/>
            <a:chExt cx="109817" cy="546147"/>
          </a:xfrm>
        </p:grpSpPr>
        <p:sp>
          <p:nvSpPr>
            <p:cNvPr id="40" name="椭圆 39"/>
            <p:cNvSpPr/>
            <p:nvPr/>
          </p:nvSpPr>
          <p:spPr>
            <a:xfrm>
              <a:off x="686364" y="3249563"/>
              <a:ext cx="109817" cy="109817"/>
            </a:xfrm>
            <a:prstGeom prst="ellipse">
              <a:avLst/>
            </a:prstGeom>
            <a:noFill/>
            <a:ln w="127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714376" y="2968014"/>
              <a:ext cx="53792" cy="53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714376" y="3122795"/>
              <a:ext cx="53792" cy="53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714376" y="2813233"/>
              <a:ext cx="53792" cy="53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1504610" y="285750"/>
            <a:ext cx="381000" cy="214312"/>
            <a:chOff x="8414656" y="1162050"/>
            <a:chExt cx="381000" cy="214312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8414656" y="1162050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414656" y="1266825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414656" y="1376362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7448811" y="2717219"/>
            <a:ext cx="5098192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884251" y="2698034"/>
            <a:ext cx="3694094" cy="489978"/>
            <a:chOff x="2884251" y="2698034"/>
            <a:chExt cx="3694094" cy="489978"/>
          </a:xfrm>
        </p:grpSpPr>
        <p:sp>
          <p:nvSpPr>
            <p:cNvPr id="19" name="文本框 18"/>
            <p:cNvSpPr txBox="1"/>
            <p:nvPr/>
          </p:nvSpPr>
          <p:spPr>
            <a:xfrm>
              <a:off x="2884251" y="2778804"/>
              <a:ext cx="31042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rgbClr val="9A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2030-09-12</a:t>
              </a:r>
              <a:endParaRPr lang="zh-CN" altLang="en-US" sz="2000" b="1" dirty="0">
                <a:solidFill>
                  <a:srgbClr val="9A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36" name="birch_112833"/>
            <p:cNvSpPr>
              <a:spLocks noChangeAspect="1"/>
            </p:cNvSpPr>
            <p:nvPr/>
          </p:nvSpPr>
          <p:spPr bwMode="auto">
            <a:xfrm>
              <a:off x="6274073" y="2698034"/>
              <a:ext cx="304272" cy="489978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27" h="6173">
                  <a:moveTo>
                    <a:pt x="3451" y="2104"/>
                  </a:moveTo>
                  <a:cubicBezTo>
                    <a:pt x="3229" y="1668"/>
                    <a:pt x="2936" y="1339"/>
                    <a:pt x="2677" y="1048"/>
                  </a:cubicBezTo>
                  <a:cubicBezTo>
                    <a:pt x="2398" y="735"/>
                    <a:pt x="2134" y="440"/>
                    <a:pt x="2008" y="68"/>
                  </a:cubicBezTo>
                  <a:cubicBezTo>
                    <a:pt x="1995" y="27"/>
                    <a:pt x="1957" y="0"/>
                    <a:pt x="1914" y="0"/>
                  </a:cubicBezTo>
                  <a:cubicBezTo>
                    <a:pt x="1871" y="0"/>
                    <a:pt x="1833" y="27"/>
                    <a:pt x="1819" y="68"/>
                  </a:cubicBezTo>
                  <a:cubicBezTo>
                    <a:pt x="1693" y="440"/>
                    <a:pt x="1429" y="735"/>
                    <a:pt x="1150" y="1048"/>
                  </a:cubicBezTo>
                  <a:cubicBezTo>
                    <a:pt x="891" y="1339"/>
                    <a:pt x="598" y="1668"/>
                    <a:pt x="377" y="2104"/>
                  </a:cubicBezTo>
                  <a:cubicBezTo>
                    <a:pt x="123" y="2602"/>
                    <a:pt x="0" y="3167"/>
                    <a:pt x="0" y="3833"/>
                  </a:cubicBezTo>
                  <a:cubicBezTo>
                    <a:pt x="0" y="4212"/>
                    <a:pt x="151" y="4528"/>
                    <a:pt x="462" y="4800"/>
                  </a:cubicBezTo>
                  <a:cubicBezTo>
                    <a:pt x="719" y="5026"/>
                    <a:pt x="1047" y="5184"/>
                    <a:pt x="1311" y="5311"/>
                  </a:cubicBezTo>
                  <a:cubicBezTo>
                    <a:pt x="1547" y="5424"/>
                    <a:pt x="1814" y="5552"/>
                    <a:pt x="1814" y="5647"/>
                  </a:cubicBezTo>
                  <a:lnTo>
                    <a:pt x="1814" y="6073"/>
                  </a:lnTo>
                  <a:cubicBezTo>
                    <a:pt x="1814" y="6129"/>
                    <a:pt x="1858" y="6173"/>
                    <a:pt x="1914" y="6173"/>
                  </a:cubicBezTo>
                  <a:cubicBezTo>
                    <a:pt x="1969" y="6173"/>
                    <a:pt x="2014" y="6129"/>
                    <a:pt x="2014" y="6073"/>
                  </a:cubicBezTo>
                  <a:lnTo>
                    <a:pt x="2014" y="5647"/>
                  </a:lnTo>
                  <a:cubicBezTo>
                    <a:pt x="2014" y="5552"/>
                    <a:pt x="2281" y="5424"/>
                    <a:pt x="2516" y="5311"/>
                  </a:cubicBezTo>
                  <a:cubicBezTo>
                    <a:pt x="2780" y="5184"/>
                    <a:pt x="3108" y="5026"/>
                    <a:pt x="3366" y="4800"/>
                  </a:cubicBezTo>
                  <a:cubicBezTo>
                    <a:pt x="3676" y="4528"/>
                    <a:pt x="3827" y="4212"/>
                    <a:pt x="3827" y="3833"/>
                  </a:cubicBezTo>
                  <a:cubicBezTo>
                    <a:pt x="3827" y="3167"/>
                    <a:pt x="3704" y="2602"/>
                    <a:pt x="3451" y="2104"/>
                  </a:cubicBezTo>
                  <a:close/>
                  <a:moveTo>
                    <a:pt x="232" y="3291"/>
                  </a:moveTo>
                  <a:lnTo>
                    <a:pt x="1814" y="4314"/>
                  </a:lnTo>
                  <a:lnTo>
                    <a:pt x="1814" y="4823"/>
                  </a:lnTo>
                  <a:lnTo>
                    <a:pt x="201" y="3779"/>
                  </a:lnTo>
                  <a:cubicBezTo>
                    <a:pt x="203" y="3605"/>
                    <a:pt x="213" y="3443"/>
                    <a:pt x="232" y="3291"/>
                  </a:cubicBezTo>
                  <a:close/>
                  <a:moveTo>
                    <a:pt x="374" y="2636"/>
                  </a:moveTo>
                  <a:lnTo>
                    <a:pt x="1814" y="3568"/>
                  </a:lnTo>
                  <a:lnTo>
                    <a:pt x="1814" y="4076"/>
                  </a:lnTo>
                  <a:lnTo>
                    <a:pt x="264" y="3074"/>
                  </a:lnTo>
                  <a:cubicBezTo>
                    <a:pt x="293" y="2916"/>
                    <a:pt x="330" y="2771"/>
                    <a:pt x="374" y="2636"/>
                  </a:cubicBezTo>
                  <a:close/>
                  <a:moveTo>
                    <a:pt x="631" y="2056"/>
                  </a:moveTo>
                  <a:cubicBezTo>
                    <a:pt x="631" y="2056"/>
                    <a:pt x="632" y="2056"/>
                    <a:pt x="633" y="2057"/>
                  </a:cubicBezTo>
                  <a:lnTo>
                    <a:pt x="1814" y="2821"/>
                  </a:lnTo>
                  <a:lnTo>
                    <a:pt x="1814" y="3330"/>
                  </a:lnTo>
                  <a:lnTo>
                    <a:pt x="443" y="2443"/>
                  </a:lnTo>
                  <a:cubicBezTo>
                    <a:pt x="499" y="2303"/>
                    <a:pt x="562" y="2175"/>
                    <a:pt x="631" y="2056"/>
                  </a:cubicBezTo>
                  <a:close/>
                  <a:moveTo>
                    <a:pt x="991" y="1539"/>
                  </a:moveTo>
                  <a:cubicBezTo>
                    <a:pt x="995" y="1544"/>
                    <a:pt x="1000" y="1548"/>
                    <a:pt x="1006" y="1552"/>
                  </a:cubicBezTo>
                  <a:lnTo>
                    <a:pt x="1814" y="2074"/>
                  </a:lnTo>
                  <a:lnTo>
                    <a:pt x="1814" y="2583"/>
                  </a:lnTo>
                  <a:lnTo>
                    <a:pt x="741" y="1889"/>
                  </a:lnTo>
                  <a:cubicBezTo>
                    <a:pt x="739" y="1888"/>
                    <a:pt x="737" y="1887"/>
                    <a:pt x="735" y="1886"/>
                  </a:cubicBezTo>
                  <a:cubicBezTo>
                    <a:pt x="817" y="1762"/>
                    <a:pt x="903" y="1648"/>
                    <a:pt x="991" y="1539"/>
                  </a:cubicBezTo>
                  <a:close/>
                  <a:moveTo>
                    <a:pt x="3155" y="1985"/>
                  </a:moveTo>
                  <a:lnTo>
                    <a:pt x="2014" y="2723"/>
                  </a:lnTo>
                  <a:lnTo>
                    <a:pt x="2014" y="2215"/>
                  </a:lnTo>
                  <a:lnTo>
                    <a:pt x="2912" y="1634"/>
                  </a:lnTo>
                  <a:cubicBezTo>
                    <a:pt x="2996" y="1743"/>
                    <a:pt x="3078" y="1859"/>
                    <a:pt x="3155" y="1985"/>
                  </a:cubicBezTo>
                  <a:close/>
                  <a:moveTo>
                    <a:pt x="3427" y="2555"/>
                  </a:moveTo>
                  <a:lnTo>
                    <a:pt x="2014" y="3470"/>
                  </a:lnTo>
                  <a:lnTo>
                    <a:pt x="2014" y="2961"/>
                  </a:lnTo>
                  <a:lnTo>
                    <a:pt x="3253" y="2159"/>
                  </a:lnTo>
                  <a:cubicBezTo>
                    <a:pt x="3317" y="2281"/>
                    <a:pt x="3376" y="2413"/>
                    <a:pt x="3427" y="2555"/>
                  </a:cubicBezTo>
                  <a:close/>
                  <a:moveTo>
                    <a:pt x="3584" y="3200"/>
                  </a:moveTo>
                  <a:lnTo>
                    <a:pt x="2014" y="4216"/>
                  </a:lnTo>
                  <a:lnTo>
                    <a:pt x="2014" y="3708"/>
                  </a:lnTo>
                  <a:lnTo>
                    <a:pt x="3489" y="2753"/>
                  </a:lnTo>
                  <a:cubicBezTo>
                    <a:pt x="3528" y="2891"/>
                    <a:pt x="3560" y="3040"/>
                    <a:pt x="3584" y="3200"/>
                  </a:cubicBezTo>
                  <a:close/>
                  <a:moveTo>
                    <a:pt x="2014" y="536"/>
                  </a:moveTo>
                  <a:cubicBezTo>
                    <a:pt x="2116" y="700"/>
                    <a:pt x="2238" y="851"/>
                    <a:pt x="2368" y="1001"/>
                  </a:cubicBezTo>
                  <a:lnTo>
                    <a:pt x="2014" y="1230"/>
                  </a:lnTo>
                  <a:lnTo>
                    <a:pt x="2014" y="536"/>
                  </a:lnTo>
                  <a:close/>
                  <a:moveTo>
                    <a:pt x="1814" y="1090"/>
                  </a:moveTo>
                  <a:lnTo>
                    <a:pt x="1537" y="910"/>
                  </a:lnTo>
                  <a:cubicBezTo>
                    <a:pt x="1638" y="790"/>
                    <a:pt x="1732" y="667"/>
                    <a:pt x="1814" y="536"/>
                  </a:cubicBezTo>
                  <a:lnTo>
                    <a:pt x="1814" y="1090"/>
                  </a:lnTo>
                  <a:close/>
                  <a:moveTo>
                    <a:pt x="2014" y="4455"/>
                  </a:moveTo>
                  <a:lnTo>
                    <a:pt x="3609" y="3422"/>
                  </a:lnTo>
                  <a:cubicBezTo>
                    <a:pt x="3621" y="3552"/>
                    <a:pt x="3627" y="3688"/>
                    <a:pt x="3627" y="3833"/>
                  </a:cubicBezTo>
                  <a:cubicBezTo>
                    <a:pt x="3627" y="3860"/>
                    <a:pt x="3626" y="3886"/>
                    <a:pt x="3624" y="3912"/>
                  </a:cubicBezTo>
                  <a:lnTo>
                    <a:pt x="2014" y="4954"/>
                  </a:lnTo>
                  <a:lnTo>
                    <a:pt x="2014" y="4455"/>
                  </a:lnTo>
                  <a:close/>
                  <a:moveTo>
                    <a:pt x="2785" y="1477"/>
                  </a:moveTo>
                  <a:lnTo>
                    <a:pt x="2014" y="1976"/>
                  </a:lnTo>
                  <a:lnTo>
                    <a:pt x="2014" y="1468"/>
                  </a:lnTo>
                  <a:lnTo>
                    <a:pt x="2501" y="1152"/>
                  </a:lnTo>
                  <a:cubicBezTo>
                    <a:pt x="2510" y="1162"/>
                    <a:pt x="2519" y="1172"/>
                    <a:pt x="2528" y="1182"/>
                  </a:cubicBezTo>
                  <a:cubicBezTo>
                    <a:pt x="2613" y="1277"/>
                    <a:pt x="2699" y="1374"/>
                    <a:pt x="2785" y="1477"/>
                  </a:cubicBezTo>
                  <a:close/>
                  <a:moveTo>
                    <a:pt x="1300" y="1181"/>
                  </a:moveTo>
                  <a:cubicBezTo>
                    <a:pt x="1335" y="1142"/>
                    <a:pt x="1370" y="1102"/>
                    <a:pt x="1405" y="1063"/>
                  </a:cubicBezTo>
                  <a:lnTo>
                    <a:pt x="1814" y="1328"/>
                  </a:lnTo>
                  <a:lnTo>
                    <a:pt x="1814" y="1836"/>
                  </a:lnTo>
                  <a:lnTo>
                    <a:pt x="1119" y="1387"/>
                  </a:lnTo>
                  <a:cubicBezTo>
                    <a:pt x="1179" y="1317"/>
                    <a:pt x="1240" y="1248"/>
                    <a:pt x="1300" y="1181"/>
                  </a:cubicBezTo>
                  <a:close/>
                  <a:moveTo>
                    <a:pt x="1398" y="5130"/>
                  </a:moveTo>
                  <a:cubicBezTo>
                    <a:pt x="915" y="4898"/>
                    <a:pt x="325" y="4615"/>
                    <a:pt x="218" y="4028"/>
                  </a:cubicBezTo>
                  <a:lnTo>
                    <a:pt x="1814" y="5061"/>
                  </a:lnTo>
                  <a:lnTo>
                    <a:pt x="1814" y="5353"/>
                  </a:lnTo>
                  <a:cubicBezTo>
                    <a:pt x="1705" y="5278"/>
                    <a:pt x="1559" y="5208"/>
                    <a:pt x="1398" y="5130"/>
                  </a:cubicBezTo>
                  <a:close/>
                  <a:moveTo>
                    <a:pt x="2430" y="5130"/>
                  </a:moveTo>
                  <a:cubicBezTo>
                    <a:pt x="2268" y="5208"/>
                    <a:pt x="2123" y="5278"/>
                    <a:pt x="2014" y="5353"/>
                  </a:cubicBezTo>
                  <a:lnTo>
                    <a:pt x="2014" y="5192"/>
                  </a:lnTo>
                  <a:lnTo>
                    <a:pt x="3566" y="4188"/>
                  </a:lnTo>
                  <a:cubicBezTo>
                    <a:pt x="3391" y="4669"/>
                    <a:pt x="2867" y="4921"/>
                    <a:pt x="2430" y="5130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</p:sp>
      </p:grpSp>
      <p:grpSp>
        <p:nvGrpSpPr>
          <p:cNvPr id="55" name="组合 54"/>
          <p:cNvGrpSpPr/>
          <p:nvPr/>
        </p:nvGrpSpPr>
        <p:grpSpPr>
          <a:xfrm>
            <a:off x="2945200" y="4727851"/>
            <a:ext cx="3723042" cy="489978"/>
            <a:chOff x="2945200" y="4727851"/>
            <a:chExt cx="3723042" cy="489978"/>
          </a:xfrm>
        </p:grpSpPr>
        <p:sp>
          <p:nvSpPr>
            <p:cNvPr id="20" name="文本框 19"/>
            <p:cNvSpPr txBox="1"/>
            <p:nvPr/>
          </p:nvSpPr>
          <p:spPr>
            <a:xfrm>
              <a:off x="2945200" y="4803563"/>
              <a:ext cx="31042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rgbClr val="9A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2018-03-08</a:t>
              </a:r>
              <a:endParaRPr lang="zh-CN" altLang="en-US" sz="2000" b="1" dirty="0">
                <a:solidFill>
                  <a:srgbClr val="9A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39" name="herbal-spa-treatment-leaves_53775"/>
            <p:cNvSpPr>
              <a:spLocks noChangeAspect="1"/>
            </p:cNvSpPr>
            <p:nvPr/>
          </p:nvSpPr>
          <p:spPr bwMode="auto">
            <a:xfrm>
              <a:off x="6184176" y="4727851"/>
              <a:ext cx="484066" cy="48997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9739" h="607064">
                  <a:moveTo>
                    <a:pt x="590935" y="125619"/>
                  </a:moveTo>
                  <a:cubicBezTo>
                    <a:pt x="596666" y="125619"/>
                    <a:pt x="601325" y="131247"/>
                    <a:pt x="599228" y="137853"/>
                  </a:cubicBezTo>
                  <a:cubicBezTo>
                    <a:pt x="583014" y="189208"/>
                    <a:pt x="574674" y="247541"/>
                    <a:pt x="553242" y="296989"/>
                  </a:cubicBezTo>
                  <a:cubicBezTo>
                    <a:pt x="524494" y="363229"/>
                    <a:pt x="476131" y="418306"/>
                    <a:pt x="408572" y="446449"/>
                  </a:cubicBezTo>
                  <a:cubicBezTo>
                    <a:pt x="391519" y="453520"/>
                    <a:pt x="373394" y="458171"/>
                    <a:pt x="354757" y="461614"/>
                  </a:cubicBezTo>
                  <a:cubicBezTo>
                    <a:pt x="301781" y="471382"/>
                    <a:pt x="244473" y="471568"/>
                    <a:pt x="196296" y="491478"/>
                  </a:cubicBezTo>
                  <a:cubicBezTo>
                    <a:pt x="192848" y="492920"/>
                    <a:pt x="189866" y="493618"/>
                    <a:pt x="187350" y="493618"/>
                  </a:cubicBezTo>
                  <a:cubicBezTo>
                    <a:pt x="156086" y="493618"/>
                    <a:pt x="192475" y="392489"/>
                    <a:pt x="275876" y="349088"/>
                  </a:cubicBezTo>
                  <a:cubicBezTo>
                    <a:pt x="292882" y="340203"/>
                    <a:pt x="310774" y="332016"/>
                    <a:pt x="328805" y="323922"/>
                  </a:cubicBezTo>
                  <a:cubicBezTo>
                    <a:pt x="331973" y="322480"/>
                    <a:pt x="330669" y="318015"/>
                    <a:pt x="327594" y="318015"/>
                  </a:cubicBezTo>
                  <a:cubicBezTo>
                    <a:pt x="327314" y="318015"/>
                    <a:pt x="326988" y="318015"/>
                    <a:pt x="326662" y="318154"/>
                  </a:cubicBezTo>
                  <a:cubicBezTo>
                    <a:pt x="311380" y="322527"/>
                    <a:pt x="296377" y="327178"/>
                    <a:pt x="281653" y="332528"/>
                  </a:cubicBezTo>
                  <a:cubicBezTo>
                    <a:pt x="226208" y="352577"/>
                    <a:pt x="180874" y="385418"/>
                    <a:pt x="157391" y="440681"/>
                  </a:cubicBezTo>
                  <a:cubicBezTo>
                    <a:pt x="136937" y="488780"/>
                    <a:pt x="127758" y="547578"/>
                    <a:pt x="142528" y="597863"/>
                  </a:cubicBezTo>
                  <a:cubicBezTo>
                    <a:pt x="144578" y="604980"/>
                    <a:pt x="135446" y="610004"/>
                    <a:pt x="130367" y="605120"/>
                  </a:cubicBezTo>
                  <a:cubicBezTo>
                    <a:pt x="126454" y="601398"/>
                    <a:pt x="125196" y="595026"/>
                    <a:pt x="123891" y="590002"/>
                  </a:cubicBezTo>
                  <a:cubicBezTo>
                    <a:pt x="118113" y="567208"/>
                    <a:pt x="117741" y="542973"/>
                    <a:pt x="117088" y="519667"/>
                  </a:cubicBezTo>
                  <a:cubicBezTo>
                    <a:pt x="115411" y="462172"/>
                    <a:pt x="124031" y="404351"/>
                    <a:pt x="142854" y="349972"/>
                  </a:cubicBezTo>
                  <a:cubicBezTo>
                    <a:pt x="153151" y="320015"/>
                    <a:pt x="165731" y="291174"/>
                    <a:pt x="183716" y="266101"/>
                  </a:cubicBezTo>
                  <a:cubicBezTo>
                    <a:pt x="195038" y="250425"/>
                    <a:pt x="208457" y="236144"/>
                    <a:pt x="224857" y="224096"/>
                  </a:cubicBezTo>
                  <a:cubicBezTo>
                    <a:pt x="242329" y="211257"/>
                    <a:pt x="260827" y="201675"/>
                    <a:pt x="280023" y="194325"/>
                  </a:cubicBezTo>
                  <a:cubicBezTo>
                    <a:pt x="286499" y="191859"/>
                    <a:pt x="293069" y="189627"/>
                    <a:pt x="299638" y="187626"/>
                  </a:cubicBezTo>
                  <a:cubicBezTo>
                    <a:pt x="330017" y="178462"/>
                    <a:pt x="361979" y="173857"/>
                    <a:pt x="394221" y="170136"/>
                  </a:cubicBezTo>
                  <a:cubicBezTo>
                    <a:pt x="460243" y="162600"/>
                    <a:pt x="527662" y="158693"/>
                    <a:pt x="586416" y="126782"/>
                  </a:cubicBezTo>
                  <a:cubicBezTo>
                    <a:pt x="587953" y="125944"/>
                    <a:pt x="589537" y="125572"/>
                    <a:pt x="590935" y="125619"/>
                  </a:cubicBezTo>
                  <a:close/>
                  <a:moveTo>
                    <a:pt x="10339" y="941"/>
                  </a:moveTo>
                  <a:cubicBezTo>
                    <a:pt x="35727" y="14850"/>
                    <a:pt x="70432" y="26759"/>
                    <a:pt x="102388" y="30062"/>
                  </a:cubicBezTo>
                  <a:cubicBezTo>
                    <a:pt x="154469" y="35458"/>
                    <a:pt x="207527" y="37598"/>
                    <a:pt x="254344" y="55182"/>
                  </a:cubicBezTo>
                  <a:cubicBezTo>
                    <a:pt x="299204" y="71976"/>
                    <a:pt x="358691" y="109145"/>
                    <a:pt x="386594" y="155385"/>
                  </a:cubicBezTo>
                  <a:cubicBezTo>
                    <a:pt x="352169" y="159479"/>
                    <a:pt x="317697" y="164875"/>
                    <a:pt x="284716" y="176133"/>
                  </a:cubicBezTo>
                  <a:cubicBezTo>
                    <a:pt x="273676" y="168364"/>
                    <a:pt x="261797" y="161851"/>
                    <a:pt x="248940" y="157153"/>
                  </a:cubicBezTo>
                  <a:cubicBezTo>
                    <a:pt x="228350" y="149617"/>
                    <a:pt x="203614" y="147477"/>
                    <a:pt x="182046" y="141615"/>
                  </a:cubicBezTo>
                  <a:cubicBezTo>
                    <a:pt x="204965" y="152361"/>
                    <a:pt x="228536" y="162363"/>
                    <a:pt x="250244" y="173714"/>
                  </a:cubicBezTo>
                  <a:cubicBezTo>
                    <a:pt x="255741" y="176551"/>
                    <a:pt x="260959" y="179714"/>
                    <a:pt x="265896" y="183203"/>
                  </a:cubicBezTo>
                  <a:cubicBezTo>
                    <a:pt x="248567" y="190460"/>
                    <a:pt x="231751" y="199671"/>
                    <a:pt x="215679" y="211487"/>
                  </a:cubicBezTo>
                  <a:cubicBezTo>
                    <a:pt x="196953" y="225257"/>
                    <a:pt x="181021" y="242050"/>
                    <a:pt x="167093" y="262751"/>
                  </a:cubicBezTo>
                  <a:cubicBezTo>
                    <a:pt x="160152" y="261216"/>
                    <a:pt x="153351" y="259355"/>
                    <a:pt x="147388" y="256890"/>
                  </a:cubicBezTo>
                  <a:cubicBezTo>
                    <a:pt x="95168" y="234979"/>
                    <a:pt x="57854" y="184180"/>
                    <a:pt x="35727" y="132823"/>
                  </a:cubicBezTo>
                  <a:cubicBezTo>
                    <a:pt x="19190" y="94491"/>
                    <a:pt x="12855" y="49321"/>
                    <a:pt x="370" y="9454"/>
                  </a:cubicBezTo>
                  <a:cubicBezTo>
                    <a:pt x="-1586" y="3081"/>
                    <a:pt x="4563" y="-2222"/>
                    <a:pt x="10339" y="941"/>
                  </a:cubicBezTo>
                  <a:close/>
                </a:path>
              </a:pathLst>
            </a:custGeom>
            <a:noFill/>
            <a:ln w="12700">
              <a:solidFill>
                <a:srgbClr val="9A0000"/>
              </a:solidFill>
            </a:ln>
          </p:spPr>
        </p:sp>
      </p:grpSp>
      <p:grpSp>
        <p:nvGrpSpPr>
          <p:cNvPr id="10" name="组合 9"/>
          <p:cNvGrpSpPr/>
          <p:nvPr/>
        </p:nvGrpSpPr>
        <p:grpSpPr>
          <a:xfrm>
            <a:off x="7484106" y="1686451"/>
            <a:ext cx="3573835" cy="497140"/>
            <a:chOff x="7484106" y="1686451"/>
            <a:chExt cx="3573835" cy="497140"/>
          </a:xfrm>
        </p:grpSpPr>
        <p:sp>
          <p:nvSpPr>
            <p:cNvPr id="17" name="文本框 16"/>
            <p:cNvSpPr txBox="1"/>
            <p:nvPr/>
          </p:nvSpPr>
          <p:spPr>
            <a:xfrm>
              <a:off x="7953675" y="1783481"/>
              <a:ext cx="31042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9A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2030-08-01</a:t>
              </a:r>
              <a:endParaRPr lang="zh-CN" altLang="en-US" sz="2000" b="1" dirty="0">
                <a:solidFill>
                  <a:srgbClr val="9A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40" name="drop_22566"/>
            <p:cNvSpPr>
              <a:spLocks noChangeAspect="1"/>
            </p:cNvSpPr>
            <p:nvPr/>
          </p:nvSpPr>
          <p:spPr bwMode="auto">
            <a:xfrm>
              <a:off x="7484106" y="1686451"/>
              <a:ext cx="353558" cy="48997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6729" h="605240">
                  <a:moveTo>
                    <a:pt x="81862" y="327353"/>
                  </a:moveTo>
                  <a:lnTo>
                    <a:pt x="99706" y="333680"/>
                  </a:lnTo>
                  <a:lnTo>
                    <a:pt x="98532" y="336727"/>
                  </a:lnTo>
                  <a:cubicBezTo>
                    <a:pt x="79514" y="390862"/>
                    <a:pt x="100175" y="471010"/>
                    <a:pt x="160047" y="499601"/>
                  </a:cubicBezTo>
                  <a:lnTo>
                    <a:pt x="162865" y="501007"/>
                  </a:lnTo>
                  <a:lnTo>
                    <a:pt x="154882" y="517880"/>
                  </a:lnTo>
                  <a:lnTo>
                    <a:pt x="152065" y="516474"/>
                  </a:lnTo>
                  <a:cubicBezTo>
                    <a:pt x="82096" y="483196"/>
                    <a:pt x="58852" y="393440"/>
                    <a:pt x="80922" y="330400"/>
                  </a:cubicBezTo>
                  <a:close/>
                  <a:moveTo>
                    <a:pt x="218482" y="29993"/>
                  </a:moveTo>
                  <a:cubicBezTo>
                    <a:pt x="179761" y="78965"/>
                    <a:pt x="18774" y="288912"/>
                    <a:pt x="18774" y="387091"/>
                  </a:cubicBezTo>
                  <a:cubicBezTo>
                    <a:pt x="18774" y="496986"/>
                    <a:pt x="108420" y="586495"/>
                    <a:pt x="218482" y="586495"/>
                  </a:cubicBezTo>
                  <a:cubicBezTo>
                    <a:pt x="328544" y="586495"/>
                    <a:pt x="417955" y="496986"/>
                    <a:pt x="417955" y="387091"/>
                  </a:cubicBezTo>
                  <a:cubicBezTo>
                    <a:pt x="417955" y="288912"/>
                    <a:pt x="257203" y="78965"/>
                    <a:pt x="218482" y="29993"/>
                  </a:cubicBezTo>
                  <a:close/>
                  <a:moveTo>
                    <a:pt x="218482" y="0"/>
                  </a:moveTo>
                  <a:lnTo>
                    <a:pt x="225757" y="8904"/>
                  </a:lnTo>
                  <a:cubicBezTo>
                    <a:pt x="234205" y="19683"/>
                    <a:pt x="436729" y="269933"/>
                    <a:pt x="436729" y="387091"/>
                  </a:cubicBezTo>
                  <a:cubicBezTo>
                    <a:pt x="436729" y="507530"/>
                    <a:pt x="338870" y="605240"/>
                    <a:pt x="218482" y="605240"/>
                  </a:cubicBezTo>
                  <a:cubicBezTo>
                    <a:pt x="97859" y="605240"/>
                    <a:pt x="0" y="507530"/>
                    <a:pt x="0" y="387091"/>
                  </a:cubicBezTo>
                  <a:cubicBezTo>
                    <a:pt x="0" y="269933"/>
                    <a:pt x="202524" y="19683"/>
                    <a:pt x="210972" y="8904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</p:sp>
      </p:grpSp>
      <p:grpSp>
        <p:nvGrpSpPr>
          <p:cNvPr id="54" name="组合 53"/>
          <p:cNvGrpSpPr/>
          <p:nvPr/>
        </p:nvGrpSpPr>
        <p:grpSpPr>
          <a:xfrm>
            <a:off x="7492137" y="3674468"/>
            <a:ext cx="3622530" cy="489978"/>
            <a:chOff x="7492137" y="3674468"/>
            <a:chExt cx="3622530" cy="489978"/>
          </a:xfrm>
        </p:grpSpPr>
        <p:sp>
          <p:nvSpPr>
            <p:cNvPr id="18" name="文本框 17"/>
            <p:cNvSpPr txBox="1"/>
            <p:nvPr/>
          </p:nvSpPr>
          <p:spPr>
            <a:xfrm>
              <a:off x="8010401" y="3750180"/>
              <a:ext cx="31042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9A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2030-12-23</a:t>
              </a:r>
              <a:endParaRPr lang="zh-CN" altLang="en-US" sz="2000" b="1" dirty="0">
                <a:solidFill>
                  <a:srgbClr val="9A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43" name="cactus_101890"/>
            <p:cNvSpPr>
              <a:spLocks noChangeAspect="1"/>
            </p:cNvSpPr>
            <p:nvPr/>
          </p:nvSpPr>
          <p:spPr bwMode="auto">
            <a:xfrm>
              <a:off x="7492137" y="3674468"/>
              <a:ext cx="373248" cy="48997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62556" h="607216">
                  <a:moveTo>
                    <a:pt x="231277" y="516822"/>
                  </a:moveTo>
                  <a:cubicBezTo>
                    <a:pt x="236711" y="516822"/>
                    <a:pt x="240980" y="521083"/>
                    <a:pt x="240980" y="526507"/>
                  </a:cubicBezTo>
                  <a:lnTo>
                    <a:pt x="240980" y="545877"/>
                  </a:lnTo>
                  <a:cubicBezTo>
                    <a:pt x="240980" y="551204"/>
                    <a:pt x="236711" y="555562"/>
                    <a:pt x="231277" y="555562"/>
                  </a:cubicBezTo>
                  <a:cubicBezTo>
                    <a:pt x="225941" y="555562"/>
                    <a:pt x="221575" y="551204"/>
                    <a:pt x="221575" y="545877"/>
                  </a:cubicBezTo>
                  <a:lnTo>
                    <a:pt x="221575" y="526507"/>
                  </a:lnTo>
                  <a:cubicBezTo>
                    <a:pt x="221575" y="521083"/>
                    <a:pt x="225941" y="516822"/>
                    <a:pt x="231277" y="516822"/>
                  </a:cubicBezTo>
                  <a:close/>
                  <a:moveTo>
                    <a:pt x="53029" y="264903"/>
                  </a:moveTo>
                  <a:cubicBezTo>
                    <a:pt x="58366" y="264903"/>
                    <a:pt x="62732" y="269164"/>
                    <a:pt x="62732" y="274588"/>
                  </a:cubicBezTo>
                  <a:lnTo>
                    <a:pt x="62732" y="293958"/>
                  </a:lnTo>
                  <a:cubicBezTo>
                    <a:pt x="62732" y="299285"/>
                    <a:pt x="58366" y="303643"/>
                    <a:pt x="53029" y="303643"/>
                  </a:cubicBezTo>
                  <a:cubicBezTo>
                    <a:pt x="47693" y="303643"/>
                    <a:pt x="43327" y="299285"/>
                    <a:pt x="43327" y="293958"/>
                  </a:cubicBezTo>
                  <a:lnTo>
                    <a:pt x="43327" y="274588"/>
                  </a:lnTo>
                  <a:cubicBezTo>
                    <a:pt x="43327" y="269164"/>
                    <a:pt x="47693" y="264903"/>
                    <a:pt x="53029" y="264903"/>
                  </a:cubicBezTo>
                  <a:close/>
                  <a:moveTo>
                    <a:pt x="257457" y="193773"/>
                  </a:moveTo>
                  <a:cubicBezTo>
                    <a:pt x="262794" y="193773"/>
                    <a:pt x="267160" y="198131"/>
                    <a:pt x="267160" y="203458"/>
                  </a:cubicBezTo>
                  <a:lnTo>
                    <a:pt x="267160" y="222828"/>
                  </a:lnTo>
                  <a:cubicBezTo>
                    <a:pt x="267160" y="228155"/>
                    <a:pt x="262794" y="232513"/>
                    <a:pt x="257457" y="232513"/>
                  </a:cubicBezTo>
                  <a:cubicBezTo>
                    <a:pt x="252121" y="232513"/>
                    <a:pt x="247755" y="228155"/>
                    <a:pt x="247755" y="222828"/>
                  </a:cubicBezTo>
                  <a:lnTo>
                    <a:pt x="247755" y="203458"/>
                  </a:lnTo>
                  <a:cubicBezTo>
                    <a:pt x="247755" y="198131"/>
                    <a:pt x="252121" y="193773"/>
                    <a:pt x="257457" y="193773"/>
                  </a:cubicBezTo>
                  <a:close/>
                  <a:moveTo>
                    <a:pt x="409597" y="148611"/>
                  </a:moveTo>
                  <a:cubicBezTo>
                    <a:pt x="414933" y="148611"/>
                    <a:pt x="419299" y="152880"/>
                    <a:pt x="419299" y="158314"/>
                  </a:cubicBezTo>
                  <a:lnTo>
                    <a:pt x="419299" y="177719"/>
                  </a:lnTo>
                  <a:cubicBezTo>
                    <a:pt x="419299" y="183056"/>
                    <a:pt x="414933" y="187422"/>
                    <a:pt x="409597" y="187422"/>
                  </a:cubicBezTo>
                  <a:cubicBezTo>
                    <a:pt x="404260" y="187422"/>
                    <a:pt x="399894" y="183056"/>
                    <a:pt x="399894" y="177719"/>
                  </a:cubicBezTo>
                  <a:lnTo>
                    <a:pt x="399894" y="158314"/>
                  </a:lnTo>
                  <a:cubicBezTo>
                    <a:pt x="399894" y="152880"/>
                    <a:pt x="404260" y="148611"/>
                    <a:pt x="409597" y="148611"/>
                  </a:cubicBezTo>
                  <a:close/>
                  <a:moveTo>
                    <a:pt x="205169" y="129276"/>
                  </a:moveTo>
                  <a:cubicBezTo>
                    <a:pt x="210505" y="129276"/>
                    <a:pt x="214871" y="133537"/>
                    <a:pt x="214871" y="138961"/>
                  </a:cubicBezTo>
                  <a:lnTo>
                    <a:pt x="214871" y="158331"/>
                  </a:lnTo>
                  <a:cubicBezTo>
                    <a:pt x="214871" y="163658"/>
                    <a:pt x="210505" y="168016"/>
                    <a:pt x="205169" y="168016"/>
                  </a:cubicBezTo>
                  <a:cubicBezTo>
                    <a:pt x="199832" y="168016"/>
                    <a:pt x="195466" y="163658"/>
                    <a:pt x="195466" y="158331"/>
                  </a:cubicBezTo>
                  <a:lnTo>
                    <a:pt x="195466" y="138961"/>
                  </a:lnTo>
                  <a:cubicBezTo>
                    <a:pt x="195466" y="133537"/>
                    <a:pt x="199832" y="129276"/>
                    <a:pt x="205169" y="129276"/>
                  </a:cubicBezTo>
                  <a:close/>
                  <a:moveTo>
                    <a:pt x="231229" y="19378"/>
                  </a:moveTo>
                  <a:cubicBezTo>
                    <a:pt x="200761" y="19378"/>
                    <a:pt x="176018" y="44085"/>
                    <a:pt x="176018" y="74606"/>
                  </a:cubicBezTo>
                  <a:lnTo>
                    <a:pt x="176018" y="397544"/>
                  </a:lnTo>
                  <a:cubicBezTo>
                    <a:pt x="176018" y="402873"/>
                    <a:pt x="171651" y="407233"/>
                    <a:pt x="166314" y="407233"/>
                  </a:cubicBezTo>
                  <a:cubicBezTo>
                    <a:pt x="160978" y="407233"/>
                    <a:pt x="156611" y="402873"/>
                    <a:pt x="156611" y="397544"/>
                  </a:cubicBezTo>
                  <a:lnTo>
                    <a:pt x="156611" y="380782"/>
                  </a:lnTo>
                  <a:cubicBezTo>
                    <a:pt x="117216" y="375937"/>
                    <a:pt x="86553" y="342413"/>
                    <a:pt x="86553" y="301816"/>
                  </a:cubicBezTo>
                  <a:lnTo>
                    <a:pt x="86553" y="201533"/>
                  </a:lnTo>
                  <a:cubicBezTo>
                    <a:pt x="86553" y="183027"/>
                    <a:pt x="71513" y="168009"/>
                    <a:pt x="52980" y="168009"/>
                  </a:cubicBezTo>
                  <a:cubicBezTo>
                    <a:pt x="34447" y="168009"/>
                    <a:pt x="19407" y="183027"/>
                    <a:pt x="19407" y="201533"/>
                  </a:cubicBezTo>
                  <a:lnTo>
                    <a:pt x="19407" y="301816"/>
                  </a:lnTo>
                  <a:cubicBezTo>
                    <a:pt x="19407" y="382719"/>
                    <a:pt x="85292" y="448509"/>
                    <a:pt x="166314" y="448509"/>
                  </a:cubicBezTo>
                  <a:cubicBezTo>
                    <a:pt x="171651" y="448509"/>
                    <a:pt x="176018" y="452869"/>
                    <a:pt x="176018" y="458198"/>
                  </a:cubicBezTo>
                  <a:lnTo>
                    <a:pt x="176018" y="587838"/>
                  </a:lnTo>
                  <a:lnTo>
                    <a:pt x="286538" y="587838"/>
                  </a:lnTo>
                  <a:lnTo>
                    <a:pt x="286538" y="371674"/>
                  </a:lnTo>
                  <a:cubicBezTo>
                    <a:pt x="286538" y="366345"/>
                    <a:pt x="290905" y="361985"/>
                    <a:pt x="296242" y="361985"/>
                  </a:cubicBezTo>
                  <a:cubicBezTo>
                    <a:pt x="377264" y="361985"/>
                    <a:pt x="443149" y="296196"/>
                    <a:pt x="443149" y="215292"/>
                  </a:cubicBezTo>
                  <a:lnTo>
                    <a:pt x="443149" y="115010"/>
                  </a:lnTo>
                  <a:cubicBezTo>
                    <a:pt x="443149" y="96503"/>
                    <a:pt x="428109" y="81485"/>
                    <a:pt x="409576" y="81485"/>
                  </a:cubicBezTo>
                  <a:cubicBezTo>
                    <a:pt x="391043" y="81485"/>
                    <a:pt x="375906" y="96503"/>
                    <a:pt x="375906" y="115010"/>
                  </a:cubicBezTo>
                  <a:lnTo>
                    <a:pt x="375906" y="215292"/>
                  </a:lnTo>
                  <a:cubicBezTo>
                    <a:pt x="375906" y="255889"/>
                    <a:pt x="345340" y="289510"/>
                    <a:pt x="305945" y="294258"/>
                  </a:cubicBezTo>
                  <a:lnTo>
                    <a:pt x="305945" y="311020"/>
                  </a:lnTo>
                  <a:cubicBezTo>
                    <a:pt x="305945" y="316349"/>
                    <a:pt x="301578" y="320709"/>
                    <a:pt x="296242" y="320709"/>
                  </a:cubicBezTo>
                  <a:cubicBezTo>
                    <a:pt x="290905" y="320709"/>
                    <a:pt x="286538" y="316349"/>
                    <a:pt x="286538" y="311020"/>
                  </a:cubicBezTo>
                  <a:lnTo>
                    <a:pt x="286538" y="74606"/>
                  </a:lnTo>
                  <a:cubicBezTo>
                    <a:pt x="286538" y="44085"/>
                    <a:pt x="261698" y="19378"/>
                    <a:pt x="231229" y="19378"/>
                  </a:cubicBezTo>
                  <a:close/>
                  <a:moveTo>
                    <a:pt x="231229" y="0"/>
                  </a:moveTo>
                  <a:cubicBezTo>
                    <a:pt x="272468" y="0"/>
                    <a:pt x="305945" y="33427"/>
                    <a:pt x="305945" y="74606"/>
                  </a:cubicBezTo>
                  <a:lnTo>
                    <a:pt x="305945" y="274686"/>
                  </a:lnTo>
                  <a:cubicBezTo>
                    <a:pt x="334570" y="270035"/>
                    <a:pt x="356499" y="245231"/>
                    <a:pt x="356499" y="215292"/>
                  </a:cubicBezTo>
                  <a:lnTo>
                    <a:pt x="356499" y="115010"/>
                  </a:lnTo>
                  <a:cubicBezTo>
                    <a:pt x="356499" y="85845"/>
                    <a:pt x="380369" y="62107"/>
                    <a:pt x="409576" y="62107"/>
                  </a:cubicBezTo>
                  <a:cubicBezTo>
                    <a:pt x="438783" y="62107"/>
                    <a:pt x="462556" y="85845"/>
                    <a:pt x="462556" y="115010"/>
                  </a:cubicBezTo>
                  <a:lnTo>
                    <a:pt x="462556" y="215292"/>
                  </a:lnTo>
                  <a:cubicBezTo>
                    <a:pt x="462556" y="303656"/>
                    <a:pt x="393177" y="376034"/>
                    <a:pt x="305945" y="381072"/>
                  </a:cubicBezTo>
                  <a:lnTo>
                    <a:pt x="305945" y="587838"/>
                  </a:lnTo>
                  <a:lnTo>
                    <a:pt x="335055" y="587838"/>
                  </a:lnTo>
                  <a:cubicBezTo>
                    <a:pt x="340392" y="587838"/>
                    <a:pt x="344758" y="592101"/>
                    <a:pt x="344758" y="597527"/>
                  </a:cubicBezTo>
                  <a:cubicBezTo>
                    <a:pt x="344758" y="602856"/>
                    <a:pt x="340392" y="607216"/>
                    <a:pt x="335055" y="607216"/>
                  </a:cubicBezTo>
                  <a:lnTo>
                    <a:pt x="127501" y="607216"/>
                  </a:lnTo>
                  <a:cubicBezTo>
                    <a:pt x="122164" y="607216"/>
                    <a:pt x="117798" y="602856"/>
                    <a:pt x="117798" y="597527"/>
                  </a:cubicBezTo>
                  <a:cubicBezTo>
                    <a:pt x="117798" y="592101"/>
                    <a:pt x="122164" y="587838"/>
                    <a:pt x="127501" y="587838"/>
                  </a:cubicBezTo>
                  <a:lnTo>
                    <a:pt x="156611" y="587838"/>
                  </a:lnTo>
                  <a:lnTo>
                    <a:pt x="156611" y="467596"/>
                  </a:lnTo>
                  <a:cubicBezTo>
                    <a:pt x="69379" y="462558"/>
                    <a:pt x="0" y="390083"/>
                    <a:pt x="0" y="301816"/>
                  </a:cubicBezTo>
                  <a:lnTo>
                    <a:pt x="0" y="201533"/>
                  </a:lnTo>
                  <a:cubicBezTo>
                    <a:pt x="0" y="172369"/>
                    <a:pt x="23773" y="148534"/>
                    <a:pt x="52980" y="148534"/>
                  </a:cubicBezTo>
                  <a:cubicBezTo>
                    <a:pt x="82187" y="148534"/>
                    <a:pt x="105960" y="172369"/>
                    <a:pt x="105960" y="201533"/>
                  </a:cubicBezTo>
                  <a:lnTo>
                    <a:pt x="105960" y="301816"/>
                  </a:lnTo>
                  <a:cubicBezTo>
                    <a:pt x="105960" y="331658"/>
                    <a:pt x="127889" y="356559"/>
                    <a:pt x="156611" y="361210"/>
                  </a:cubicBezTo>
                  <a:lnTo>
                    <a:pt x="156611" y="74606"/>
                  </a:lnTo>
                  <a:cubicBezTo>
                    <a:pt x="156611" y="33427"/>
                    <a:pt x="190088" y="0"/>
                    <a:pt x="231229" y="0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</p:spPr>
        </p:sp>
      </p:grpSp>
      <p:grpSp>
        <p:nvGrpSpPr>
          <p:cNvPr id="8" name="组合 7"/>
          <p:cNvGrpSpPr/>
          <p:nvPr/>
        </p:nvGrpSpPr>
        <p:grpSpPr>
          <a:xfrm>
            <a:off x="6485363" y="161184"/>
            <a:ext cx="1146324" cy="5941233"/>
            <a:chOff x="6485363" y="161184"/>
            <a:chExt cx="1146324" cy="594123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7058526" y="1304330"/>
              <a:ext cx="0" cy="47980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椭圆 2"/>
            <p:cNvSpPr/>
            <p:nvPr/>
          </p:nvSpPr>
          <p:spPr>
            <a:xfrm>
              <a:off x="6912435" y="1808163"/>
              <a:ext cx="292182" cy="291896"/>
            </a:xfrm>
            <a:prstGeom prst="ellipse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912435" y="2814406"/>
              <a:ext cx="292182" cy="291896"/>
            </a:xfrm>
            <a:prstGeom prst="ellipse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912435" y="3820649"/>
              <a:ext cx="292182" cy="291896"/>
            </a:xfrm>
            <a:prstGeom prst="ellipse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912435" y="4826892"/>
              <a:ext cx="292182" cy="291896"/>
            </a:xfrm>
            <a:prstGeom prst="ellipse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485363" y="161184"/>
              <a:ext cx="1146324" cy="1146324"/>
            </a:xfrm>
            <a:prstGeom prst="ellipse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log_247981"/>
            <p:cNvSpPr>
              <a:spLocks noChangeAspect="1"/>
            </p:cNvSpPr>
            <p:nvPr/>
          </p:nvSpPr>
          <p:spPr bwMode="auto">
            <a:xfrm>
              <a:off x="6741023" y="439174"/>
              <a:ext cx="609685" cy="605658"/>
            </a:xfrm>
            <a:custGeom>
              <a:avLst/>
              <a:gdLst>
                <a:gd name="T0" fmla="*/ 378 w 388"/>
                <a:gd name="T1" fmla="*/ 340 h 386"/>
                <a:gd name="T2" fmla="*/ 296 w 388"/>
                <a:gd name="T3" fmla="*/ 259 h 386"/>
                <a:gd name="T4" fmla="*/ 327 w 388"/>
                <a:gd name="T5" fmla="*/ 164 h 386"/>
                <a:gd name="T6" fmla="*/ 279 w 388"/>
                <a:gd name="T7" fmla="*/ 48 h 386"/>
                <a:gd name="T8" fmla="*/ 164 w 388"/>
                <a:gd name="T9" fmla="*/ 0 h 386"/>
                <a:gd name="T10" fmla="*/ 48 w 388"/>
                <a:gd name="T11" fmla="*/ 48 h 386"/>
                <a:gd name="T12" fmla="*/ 0 w 388"/>
                <a:gd name="T13" fmla="*/ 164 h 386"/>
                <a:gd name="T14" fmla="*/ 48 w 388"/>
                <a:gd name="T15" fmla="*/ 279 h 386"/>
                <a:gd name="T16" fmla="*/ 164 w 388"/>
                <a:gd name="T17" fmla="*/ 327 h 386"/>
                <a:gd name="T18" fmla="*/ 259 w 388"/>
                <a:gd name="T19" fmla="*/ 296 h 386"/>
                <a:gd name="T20" fmla="*/ 340 w 388"/>
                <a:gd name="T21" fmla="*/ 378 h 386"/>
                <a:gd name="T22" fmla="*/ 359 w 388"/>
                <a:gd name="T23" fmla="*/ 386 h 386"/>
                <a:gd name="T24" fmla="*/ 378 w 388"/>
                <a:gd name="T25" fmla="*/ 378 h 386"/>
                <a:gd name="T26" fmla="*/ 378 w 388"/>
                <a:gd name="T27" fmla="*/ 340 h 386"/>
                <a:gd name="T28" fmla="*/ 86 w 388"/>
                <a:gd name="T29" fmla="*/ 241 h 386"/>
                <a:gd name="T30" fmla="*/ 53 w 388"/>
                <a:gd name="T31" fmla="*/ 164 h 386"/>
                <a:gd name="T32" fmla="*/ 86 w 388"/>
                <a:gd name="T33" fmla="*/ 86 h 386"/>
                <a:gd name="T34" fmla="*/ 164 w 388"/>
                <a:gd name="T35" fmla="*/ 53 h 386"/>
                <a:gd name="T36" fmla="*/ 241 w 388"/>
                <a:gd name="T37" fmla="*/ 86 h 386"/>
                <a:gd name="T38" fmla="*/ 274 w 388"/>
                <a:gd name="T39" fmla="*/ 164 h 386"/>
                <a:gd name="T40" fmla="*/ 241 w 388"/>
                <a:gd name="T41" fmla="*/ 241 h 386"/>
                <a:gd name="T42" fmla="*/ 164 w 388"/>
                <a:gd name="T43" fmla="*/ 274 h 386"/>
                <a:gd name="T44" fmla="*/ 86 w 388"/>
                <a:gd name="T45" fmla="*/ 24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8" h="386">
                  <a:moveTo>
                    <a:pt x="378" y="340"/>
                  </a:moveTo>
                  <a:lnTo>
                    <a:pt x="296" y="259"/>
                  </a:lnTo>
                  <a:cubicBezTo>
                    <a:pt x="316" y="231"/>
                    <a:pt x="327" y="198"/>
                    <a:pt x="327" y="164"/>
                  </a:cubicBezTo>
                  <a:cubicBezTo>
                    <a:pt x="327" y="120"/>
                    <a:pt x="310" y="79"/>
                    <a:pt x="279" y="48"/>
                  </a:cubicBezTo>
                  <a:cubicBezTo>
                    <a:pt x="248" y="17"/>
                    <a:pt x="207" y="0"/>
                    <a:pt x="164" y="0"/>
                  </a:cubicBezTo>
                  <a:cubicBezTo>
                    <a:pt x="120" y="0"/>
                    <a:pt x="79" y="17"/>
                    <a:pt x="48" y="48"/>
                  </a:cubicBezTo>
                  <a:cubicBezTo>
                    <a:pt x="17" y="79"/>
                    <a:pt x="0" y="120"/>
                    <a:pt x="0" y="164"/>
                  </a:cubicBezTo>
                  <a:cubicBezTo>
                    <a:pt x="0" y="207"/>
                    <a:pt x="17" y="248"/>
                    <a:pt x="48" y="279"/>
                  </a:cubicBezTo>
                  <a:cubicBezTo>
                    <a:pt x="79" y="310"/>
                    <a:pt x="120" y="327"/>
                    <a:pt x="164" y="327"/>
                  </a:cubicBezTo>
                  <a:cubicBezTo>
                    <a:pt x="198" y="327"/>
                    <a:pt x="231" y="316"/>
                    <a:pt x="259" y="296"/>
                  </a:cubicBezTo>
                  <a:lnTo>
                    <a:pt x="340" y="378"/>
                  </a:lnTo>
                  <a:cubicBezTo>
                    <a:pt x="345" y="383"/>
                    <a:pt x="352" y="386"/>
                    <a:pt x="359" y="386"/>
                  </a:cubicBezTo>
                  <a:cubicBezTo>
                    <a:pt x="366" y="386"/>
                    <a:pt x="373" y="383"/>
                    <a:pt x="378" y="378"/>
                  </a:cubicBezTo>
                  <a:cubicBezTo>
                    <a:pt x="388" y="368"/>
                    <a:pt x="388" y="351"/>
                    <a:pt x="378" y="340"/>
                  </a:cubicBezTo>
                  <a:close/>
                  <a:moveTo>
                    <a:pt x="86" y="241"/>
                  </a:moveTo>
                  <a:cubicBezTo>
                    <a:pt x="65" y="221"/>
                    <a:pt x="53" y="193"/>
                    <a:pt x="53" y="164"/>
                  </a:cubicBezTo>
                  <a:cubicBezTo>
                    <a:pt x="53" y="134"/>
                    <a:pt x="65" y="106"/>
                    <a:pt x="86" y="86"/>
                  </a:cubicBezTo>
                  <a:cubicBezTo>
                    <a:pt x="106" y="65"/>
                    <a:pt x="134" y="53"/>
                    <a:pt x="164" y="53"/>
                  </a:cubicBezTo>
                  <a:cubicBezTo>
                    <a:pt x="193" y="53"/>
                    <a:pt x="221" y="65"/>
                    <a:pt x="241" y="86"/>
                  </a:cubicBezTo>
                  <a:cubicBezTo>
                    <a:pt x="262" y="106"/>
                    <a:pt x="274" y="134"/>
                    <a:pt x="274" y="164"/>
                  </a:cubicBezTo>
                  <a:cubicBezTo>
                    <a:pt x="274" y="193"/>
                    <a:pt x="262" y="221"/>
                    <a:pt x="241" y="241"/>
                  </a:cubicBezTo>
                  <a:cubicBezTo>
                    <a:pt x="221" y="262"/>
                    <a:pt x="193" y="274"/>
                    <a:pt x="164" y="274"/>
                  </a:cubicBezTo>
                  <a:cubicBezTo>
                    <a:pt x="134" y="274"/>
                    <a:pt x="106" y="262"/>
                    <a:pt x="86" y="2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7448811" y="4727851"/>
            <a:ext cx="5098192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535358" y="1722972"/>
            <a:ext cx="5098192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535358" y="3736109"/>
            <a:ext cx="5098192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36926" y="5891239"/>
            <a:ext cx="3243197" cy="422356"/>
            <a:chOff x="5436926" y="5891239"/>
            <a:chExt cx="3243197" cy="422356"/>
          </a:xfrm>
        </p:grpSpPr>
        <p:sp>
          <p:nvSpPr>
            <p:cNvPr id="16" name="矩形 15"/>
            <p:cNvSpPr/>
            <p:nvPr/>
          </p:nvSpPr>
          <p:spPr>
            <a:xfrm>
              <a:off x="6324338" y="5891239"/>
              <a:ext cx="1468376" cy="422356"/>
            </a:xfrm>
            <a:prstGeom prst="rect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436926" y="5891239"/>
              <a:ext cx="3243197" cy="41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CLICK HERE</a:t>
              </a:r>
              <a:endPara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1"/>
            <a:ext cx="179029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 flipH="1">
            <a:off x="220987" y="3222380"/>
            <a:ext cx="93336" cy="464183"/>
            <a:chOff x="686364" y="2813233"/>
            <a:chExt cx="109817" cy="546147"/>
          </a:xfrm>
        </p:grpSpPr>
        <p:sp>
          <p:nvSpPr>
            <p:cNvPr id="27" name="椭圆 26"/>
            <p:cNvSpPr/>
            <p:nvPr/>
          </p:nvSpPr>
          <p:spPr>
            <a:xfrm>
              <a:off x="686364" y="3249563"/>
              <a:ext cx="109817" cy="109817"/>
            </a:xfrm>
            <a:prstGeom prst="ellipse">
              <a:avLst/>
            </a:prstGeom>
            <a:noFill/>
            <a:ln w="127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714376" y="2968014"/>
              <a:ext cx="53792" cy="53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14376" y="3122795"/>
              <a:ext cx="53792" cy="53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714376" y="2813233"/>
              <a:ext cx="53792" cy="53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MH_Entry_1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1315894" y="3932144"/>
            <a:ext cx="5651770" cy="60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84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80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SIMON</a:t>
            </a:r>
            <a:endParaRPr lang="zh-CN" altLang="en-US" sz="80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3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33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3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3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3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333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3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8" grpId="0"/>
      <p:bldP spid="49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41169" y="630689"/>
            <a:ext cx="3798884" cy="5967096"/>
            <a:chOff x="641169" y="630689"/>
            <a:chExt cx="3798884" cy="5967096"/>
          </a:xfrm>
        </p:grpSpPr>
        <p:grpSp>
          <p:nvGrpSpPr>
            <p:cNvPr id="3" name="Group 8"/>
            <p:cNvGrpSpPr/>
            <p:nvPr/>
          </p:nvGrpSpPr>
          <p:grpSpPr>
            <a:xfrm>
              <a:off x="641169" y="630689"/>
              <a:ext cx="3798884" cy="5299648"/>
              <a:chOff x="2686944" y="1432560"/>
              <a:chExt cx="6624736" cy="9241864"/>
            </a:xfrm>
            <a:solidFill>
              <a:schemeClr val="bg1"/>
            </a:solidFill>
          </p:grpSpPr>
          <p:sp>
            <p:nvSpPr>
              <p:cNvPr id="4" name="Rounded Rectangle 9"/>
              <p:cNvSpPr/>
              <p:nvPr/>
            </p:nvSpPr>
            <p:spPr bwMode="auto">
              <a:xfrm>
                <a:off x="2686944" y="1432560"/>
                <a:ext cx="6624736" cy="9241864"/>
              </a:xfrm>
              <a:prstGeom prst="roundRect">
                <a:avLst>
                  <a:gd name="adj" fmla="val 4168"/>
                </a:avLst>
              </a:prstGeom>
              <a:solidFill>
                <a:schemeClr val="tx2">
                  <a:lumMod val="50000"/>
                </a:scheme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17145" rIns="34290" bIns="17145" numCol="1" rtlCol="0" anchor="t" anchorCtr="0" compatLnSpc="1"/>
              <a:lstStyle/>
              <a:p>
                <a:pPr defTabSz="342900"/>
                <a:endParaRPr lang="id-ID" dirty="0"/>
              </a:p>
            </p:txBody>
          </p:sp>
          <p:sp>
            <p:nvSpPr>
              <p:cNvPr id="5" name="Oval 10"/>
              <p:cNvSpPr/>
              <p:nvPr/>
            </p:nvSpPr>
            <p:spPr bwMode="auto">
              <a:xfrm>
                <a:off x="5843102" y="10216538"/>
                <a:ext cx="312420" cy="31242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17145" rIns="34290" bIns="17145" numCol="1" rtlCol="0" anchor="t" anchorCtr="0" compatLnSpc="1"/>
              <a:lstStyle/>
              <a:p>
                <a:pPr defTabSz="342900"/>
                <a:endParaRPr lang="id-ID"/>
              </a:p>
            </p:txBody>
          </p:sp>
          <p:sp>
            <p:nvSpPr>
              <p:cNvPr id="6" name="Rounded Rectangle 11"/>
              <p:cNvSpPr/>
              <p:nvPr/>
            </p:nvSpPr>
            <p:spPr bwMode="auto">
              <a:xfrm>
                <a:off x="3010980" y="2033464"/>
                <a:ext cx="5976664" cy="8002076"/>
              </a:xfrm>
              <a:prstGeom prst="roundRect">
                <a:avLst>
                  <a:gd name="adj" fmla="val 878"/>
                </a:avLst>
              </a:prstGeom>
              <a:grp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17145" rIns="34290" bIns="17145" numCol="1" rtlCol="0" anchor="t" anchorCtr="0" compatLnSpc="1"/>
              <a:lstStyle/>
              <a:p>
                <a:endParaRPr lang="id-ID" sz="790"/>
              </a:p>
            </p:txBody>
          </p:sp>
          <p:sp>
            <p:nvSpPr>
              <p:cNvPr id="7" name="Oval 12"/>
              <p:cNvSpPr/>
              <p:nvPr/>
            </p:nvSpPr>
            <p:spPr bwMode="auto">
              <a:xfrm>
                <a:off x="5944562" y="1678262"/>
                <a:ext cx="109500" cy="109500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4290" tIns="17145" rIns="34290" bIns="17145" numCol="1" rtlCol="0" anchor="t" anchorCtr="0" compatLnSpc="1"/>
              <a:lstStyle/>
              <a:p>
                <a:pPr defTabSz="342900"/>
                <a:endParaRPr lang="id-ID"/>
              </a:p>
            </p:txBody>
          </p:sp>
        </p:grpSp>
        <p:pic>
          <p:nvPicPr>
            <p:cNvPr id="17" name="图片 16" descr="图片包含 户外, 草, 天空, 男士&#10;&#10;已生成极高可信度的说明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26265" y="975271"/>
              <a:ext cx="3435313" cy="5622514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5497975"/>
            <a:ext cx="12192000" cy="13600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1504610" y="285750"/>
            <a:ext cx="381000" cy="214312"/>
            <a:chOff x="8414656" y="1162050"/>
            <a:chExt cx="381000" cy="21431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414656" y="1162050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414656" y="1266825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414656" y="1376362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flipH="1">
            <a:off x="220987" y="3222380"/>
            <a:ext cx="93336" cy="464183"/>
            <a:chOff x="686364" y="2813233"/>
            <a:chExt cx="109817" cy="546147"/>
          </a:xfrm>
        </p:grpSpPr>
        <p:sp>
          <p:nvSpPr>
            <p:cNvPr id="23" name="椭圆 22"/>
            <p:cNvSpPr/>
            <p:nvPr/>
          </p:nvSpPr>
          <p:spPr>
            <a:xfrm>
              <a:off x="686364" y="3249563"/>
              <a:ext cx="109817" cy="109817"/>
            </a:xfrm>
            <a:prstGeom prst="ellipse">
              <a:avLst/>
            </a:prstGeom>
            <a:noFill/>
            <a:ln w="127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714376" y="2968014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714376" y="3122795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714376" y="2813233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60071" y="628455"/>
            <a:ext cx="7169377" cy="4754516"/>
            <a:chOff x="4660071" y="628455"/>
            <a:chExt cx="7169377" cy="4754516"/>
          </a:xfrm>
        </p:grpSpPr>
        <p:graphicFrame>
          <p:nvGraphicFramePr>
            <p:cNvPr id="10" name="图表 9"/>
            <p:cNvGraphicFramePr/>
            <p:nvPr/>
          </p:nvGraphicFramePr>
          <p:xfrm>
            <a:off x="4660071" y="1808162"/>
            <a:ext cx="7169377" cy="35748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文本框 15"/>
            <p:cNvSpPr txBox="1"/>
            <p:nvPr/>
          </p:nvSpPr>
          <p:spPr>
            <a:xfrm>
              <a:off x="5321368" y="628455"/>
              <a:ext cx="4854742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TITLE HERE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321368" y="1154112"/>
              <a:ext cx="6096000" cy="8679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 Please replace the text content and change the relevant title. This template is designed by Simon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Godlizi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 original design. This can be used for work reporting and presentation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9984" y="5597942"/>
            <a:ext cx="11550831" cy="1083287"/>
            <a:chOff x="519984" y="5597942"/>
            <a:chExt cx="11550831" cy="1083287"/>
          </a:xfrm>
        </p:grpSpPr>
        <p:sp>
          <p:nvSpPr>
            <p:cNvPr id="31" name="矩形 30"/>
            <p:cNvSpPr/>
            <p:nvPr/>
          </p:nvSpPr>
          <p:spPr>
            <a:xfrm>
              <a:off x="519984" y="6089079"/>
              <a:ext cx="11550831" cy="592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amet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elit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 Please replace the text content and change the relevant title. This template is designed by Simon </a:t>
              </a:r>
              <a:r>
                <a:rPr lang="en-US" altLang="zh-CN" sz="1400" dirty="0" err="1">
                  <a:solidFill>
                    <a:schemeClr val="bg1"/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Godlizi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 original design. This can be used for work reporting and presentation</a:t>
              </a:r>
              <a:r>
                <a: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19984" y="5597942"/>
              <a:ext cx="5098192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DATA DRIVEN DIAGRAMS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户外, 天空, 山, 自然&#10;&#10;已生成极高可信度的说明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85660" y="2505670"/>
            <a:ext cx="93249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THANKS YOUR SUPPORT</a:t>
            </a:r>
            <a:endParaRPr lang="zh-CN" altLang="en-US" sz="5400" b="1" spc="6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1" name="facebook-logo_49354"/>
          <p:cNvSpPr>
            <a:spLocks noChangeAspect="1"/>
          </p:cNvSpPr>
          <p:nvPr/>
        </p:nvSpPr>
        <p:spPr bwMode="auto">
          <a:xfrm>
            <a:off x="4987691" y="3582246"/>
            <a:ext cx="399460" cy="398920"/>
          </a:xfrm>
          <a:custGeom>
            <a:avLst/>
            <a:gdLst>
              <a:gd name="T0" fmla="*/ 652 w 1303"/>
              <a:gd name="T1" fmla="*/ 0 h 1303"/>
              <a:gd name="T2" fmla="*/ 0 w 1303"/>
              <a:gd name="T3" fmla="*/ 652 h 1303"/>
              <a:gd name="T4" fmla="*/ 652 w 1303"/>
              <a:gd name="T5" fmla="*/ 1303 h 1303"/>
              <a:gd name="T6" fmla="*/ 1303 w 1303"/>
              <a:gd name="T7" fmla="*/ 652 h 1303"/>
              <a:gd name="T8" fmla="*/ 652 w 1303"/>
              <a:gd name="T9" fmla="*/ 0 h 1303"/>
              <a:gd name="T10" fmla="*/ 900 w 1303"/>
              <a:gd name="T11" fmla="*/ 332 h 1303"/>
              <a:gd name="T12" fmla="*/ 810 w 1303"/>
              <a:gd name="T13" fmla="*/ 332 h 1303"/>
              <a:gd name="T14" fmla="*/ 726 w 1303"/>
              <a:gd name="T15" fmla="*/ 415 h 1303"/>
              <a:gd name="T16" fmla="*/ 726 w 1303"/>
              <a:gd name="T17" fmla="*/ 523 h 1303"/>
              <a:gd name="T18" fmla="*/ 894 w 1303"/>
              <a:gd name="T19" fmla="*/ 523 h 1303"/>
              <a:gd name="T20" fmla="*/ 894 w 1303"/>
              <a:gd name="T21" fmla="*/ 694 h 1303"/>
              <a:gd name="T22" fmla="*/ 726 w 1303"/>
              <a:gd name="T23" fmla="*/ 694 h 1303"/>
              <a:gd name="T24" fmla="*/ 726 w 1303"/>
              <a:gd name="T25" fmla="*/ 1130 h 1303"/>
              <a:gd name="T26" fmla="*/ 550 w 1303"/>
              <a:gd name="T27" fmla="*/ 1130 h 1303"/>
              <a:gd name="T28" fmla="*/ 550 w 1303"/>
              <a:gd name="T29" fmla="*/ 694 h 1303"/>
              <a:gd name="T30" fmla="*/ 403 w 1303"/>
              <a:gd name="T31" fmla="*/ 694 h 1303"/>
              <a:gd name="T32" fmla="*/ 403 w 1303"/>
              <a:gd name="T33" fmla="*/ 523 h 1303"/>
              <a:gd name="T34" fmla="*/ 550 w 1303"/>
              <a:gd name="T35" fmla="*/ 523 h 1303"/>
              <a:gd name="T36" fmla="*/ 550 w 1303"/>
              <a:gd name="T37" fmla="*/ 398 h 1303"/>
              <a:gd name="T38" fmla="*/ 769 w 1303"/>
              <a:gd name="T39" fmla="*/ 173 h 1303"/>
              <a:gd name="T40" fmla="*/ 900 w 1303"/>
              <a:gd name="T41" fmla="*/ 173 h 1303"/>
              <a:gd name="T42" fmla="*/ 900 w 1303"/>
              <a:gd name="T43" fmla="*/ 332 h 1303"/>
              <a:gd name="T44" fmla="*/ 900 w 1303"/>
              <a:gd name="T45" fmla="*/ 3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03" h="1303">
                <a:moveTo>
                  <a:pt x="652" y="0"/>
                </a:moveTo>
                <a:cubicBezTo>
                  <a:pt x="292" y="0"/>
                  <a:pt x="0" y="292"/>
                  <a:pt x="0" y="652"/>
                </a:cubicBezTo>
                <a:cubicBezTo>
                  <a:pt x="0" y="1012"/>
                  <a:pt x="292" y="1303"/>
                  <a:pt x="652" y="1303"/>
                </a:cubicBezTo>
                <a:cubicBezTo>
                  <a:pt x="1012" y="1303"/>
                  <a:pt x="1303" y="1012"/>
                  <a:pt x="1303" y="652"/>
                </a:cubicBezTo>
                <a:cubicBezTo>
                  <a:pt x="1303" y="292"/>
                  <a:pt x="1012" y="0"/>
                  <a:pt x="652" y="0"/>
                </a:cubicBezTo>
                <a:close/>
                <a:moveTo>
                  <a:pt x="900" y="332"/>
                </a:moveTo>
                <a:lnTo>
                  <a:pt x="810" y="332"/>
                </a:lnTo>
                <a:cubicBezTo>
                  <a:pt x="739" y="332"/>
                  <a:pt x="726" y="365"/>
                  <a:pt x="726" y="415"/>
                </a:cubicBezTo>
                <a:lnTo>
                  <a:pt x="726" y="523"/>
                </a:lnTo>
                <a:lnTo>
                  <a:pt x="894" y="523"/>
                </a:lnTo>
                <a:lnTo>
                  <a:pt x="894" y="694"/>
                </a:lnTo>
                <a:lnTo>
                  <a:pt x="726" y="694"/>
                </a:lnTo>
                <a:lnTo>
                  <a:pt x="726" y="1130"/>
                </a:lnTo>
                <a:lnTo>
                  <a:pt x="550" y="1130"/>
                </a:lnTo>
                <a:lnTo>
                  <a:pt x="550" y="694"/>
                </a:lnTo>
                <a:lnTo>
                  <a:pt x="403" y="694"/>
                </a:lnTo>
                <a:lnTo>
                  <a:pt x="403" y="523"/>
                </a:lnTo>
                <a:lnTo>
                  <a:pt x="550" y="523"/>
                </a:lnTo>
                <a:lnTo>
                  <a:pt x="550" y="398"/>
                </a:lnTo>
                <a:cubicBezTo>
                  <a:pt x="550" y="252"/>
                  <a:pt x="639" y="173"/>
                  <a:pt x="769" y="173"/>
                </a:cubicBezTo>
                <a:lnTo>
                  <a:pt x="900" y="173"/>
                </a:lnTo>
                <a:lnTo>
                  <a:pt x="900" y="332"/>
                </a:lnTo>
                <a:lnTo>
                  <a:pt x="900" y="332"/>
                </a:lnTo>
                <a:close/>
              </a:path>
            </a:pathLst>
          </a:custGeom>
          <a:solidFill>
            <a:srgbClr val="9A0000"/>
          </a:solidFill>
          <a:ln>
            <a:noFill/>
          </a:ln>
        </p:spPr>
      </p:sp>
      <p:sp>
        <p:nvSpPr>
          <p:cNvPr id="14" name="任意多边形: 形状 13"/>
          <p:cNvSpPr>
            <a:spLocks noChangeAspect="1"/>
          </p:cNvSpPr>
          <p:nvPr/>
        </p:nvSpPr>
        <p:spPr bwMode="auto">
          <a:xfrm>
            <a:off x="6804483" y="3583236"/>
            <a:ext cx="396942" cy="396942"/>
          </a:xfrm>
          <a:custGeom>
            <a:avLst/>
            <a:gdLst>
              <a:gd name="connsiteX0" fmla="*/ 629801 w 972918"/>
              <a:gd name="connsiteY0" fmla="*/ 252218 h 972918"/>
              <a:gd name="connsiteX1" fmla="*/ 497138 w 972918"/>
              <a:gd name="connsiteY1" fmla="*/ 385901 h 972918"/>
              <a:gd name="connsiteX2" fmla="*/ 500578 w 972918"/>
              <a:gd name="connsiteY2" fmla="*/ 416316 h 972918"/>
              <a:gd name="connsiteX3" fmla="*/ 245573 w 972918"/>
              <a:gd name="connsiteY3" fmla="*/ 297891 h 972918"/>
              <a:gd name="connsiteX4" fmla="*/ 227966 w 972918"/>
              <a:gd name="connsiteY4" fmla="*/ 292636 h 972918"/>
              <a:gd name="connsiteX5" fmla="*/ 214709 w 972918"/>
              <a:gd name="connsiteY5" fmla="*/ 305166 h 972918"/>
              <a:gd name="connsiteX6" fmla="*/ 209043 w 972918"/>
              <a:gd name="connsiteY6" fmla="*/ 343866 h 972918"/>
              <a:gd name="connsiteX7" fmla="*/ 265204 w 972918"/>
              <a:gd name="connsiteY7" fmla="*/ 455117 h 972918"/>
              <a:gd name="connsiteX8" fmla="*/ 230192 w 972918"/>
              <a:gd name="connsiteY8" fmla="*/ 448650 h 972918"/>
              <a:gd name="connsiteX9" fmla="*/ 211370 w 972918"/>
              <a:gd name="connsiteY9" fmla="*/ 453602 h 972918"/>
              <a:gd name="connsiteX10" fmla="*/ 206310 w 972918"/>
              <a:gd name="connsiteY10" fmla="*/ 472295 h 972918"/>
              <a:gd name="connsiteX11" fmla="*/ 311551 w 972918"/>
              <a:gd name="connsiteY11" fmla="*/ 571219 h 972918"/>
              <a:gd name="connsiteX12" fmla="*/ 277955 w 972918"/>
              <a:gd name="connsiteY12" fmla="*/ 575867 h 972918"/>
              <a:gd name="connsiteX13" fmla="*/ 264800 w 972918"/>
              <a:gd name="connsiteY13" fmla="*/ 583445 h 972918"/>
              <a:gd name="connsiteX14" fmla="*/ 264698 w 972918"/>
              <a:gd name="connsiteY14" fmla="*/ 598602 h 972918"/>
              <a:gd name="connsiteX15" fmla="*/ 378034 w 972918"/>
              <a:gd name="connsiteY15" fmla="*/ 666403 h 972918"/>
              <a:gd name="connsiteX16" fmla="*/ 213394 w 972918"/>
              <a:gd name="connsiteY16" fmla="*/ 723595 h 972918"/>
              <a:gd name="connsiteX17" fmla="*/ 213293 w 972918"/>
              <a:gd name="connsiteY17" fmla="*/ 723595 h 972918"/>
              <a:gd name="connsiteX18" fmla="*/ 205804 w 972918"/>
              <a:gd name="connsiteY18" fmla="*/ 729355 h 972918"/>
              <a:gd name="connsiteX19" fmla="*/ 209751 w 972918"/>
              <a:gd name="connsiteY19" fmla="*/ 738044 h 972918"/>
              <a:gd name="connsiteX20" fmla="*/ 385320 w 972918"/>
              <a:gd name="connsiteY20" fmla="*/ 781797 h 972918"/>
              <a:gd name="connsiteX21" fmla="*/ 762971 w 972918"/>
              <a:gd name="connsiteY21" fmla="*/ 401361 h 972918"/>
              <a:gd name="connsiteX22" fmla="*/ 762566 w 972918"/>
              <a:gd name="connsiteY22" fmla="*/ 384082 h 972918"/>
              <a:gd name="connsiteX23" fmla="*/ 811745 w 972918"/>
              <a:gd name="connsiteY23" fmla="*/ 337905 h 972918"/>
              <a:gd name="connsiteX24" fmla="*/ 812150 w 972918"/>
              <a:gd name="connsiteY24" fmla="*/ 328103 h 972918"/>
              <a:gd name="connsiteX25" fmla="*/ 802840 w 972918"/>
              <a:gd name="connsiteY25" fmla="*/ 324870 h 972918"/>
              <a:gd name="connsiteX26" fmla="*/ 752548 w 972918"/>
              <a:gd name="connsiteY26" fmla="*/ 335985 h 972918"/>
              <a:gd name="connsiteX27" fmla="*/ 801727 w 972918"/>
              <a:gd name="connsiteY27" fmla="*/ 284047 h 972918"/>
              <a:gd name="connsiteX28" fmla="*/ 800311 w 972918"/>
              <a:gd name="connsiteY28" fmla="*/ 274549 h 972918"/>
              <a:gd name="connsiteX29" fmla="*/ 790798 w 972918"/>
              <a:gd name="connsiteY29" fmla="*/ 272831 h 972918"/>
              <a:gd name="connsiteX30" fmla="*/ 726744 w 972918"/>
              <a:gd name="connsiteY30" fmla="*/ 294354 h 972918"/>
              <a:gd name="connsiteX31" fmla="*/ 629801 w 972918"/>
              <a:gd name="connsiteY31" fmla="*/ 252218 h 972918"/>
              <a:gd name="connsiteX32" fmla="*/ 486459 w 972918"/>
              <a:gd name="connsiteY32" fmla="*/ 0 h 972918"/>
              <a:gd name="connsiteX33" fmla="*/ 972918 w 972918"/>
              <a:gd name="connsiteY33" fmla="*/ 486459 h 972918"/>
              <a:gd name="connsiteX34" fmla="*/ 486459 w 972918"/>
              <a:gd name="connsiteY34" fmla="*/ 972918 h 972918"/>
              <a:gd name="connsiteX35" fmla="*/ 0 w 972918"/>
              <a:gd name="connsiteY35" fmla="*/ 486459 h 972918"/>
              <a:gd name="connsiteX36" fmla="*/ 486459 w 972918"/>
              <a:gd name="connsiteY36" fmla="*/ 0 h 97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2918" h="972918">
                <a:moveTo>
                  <a:pt x="629801" y="252218"/>
                </a:moveTo>
                <a:cubicBezTo>
                  <a:pt x="556538" y="252218"/>
                  <a:pt x="497138" y="312037"/>
                  <a:pt x="497138" y="385901"/>
                </a:cubicBezTo>
                <a:cubicBezTo>
                  <a:pt x="497138" y="396309"/>
                  <a:pt x="498251" y="406514"/>
                  <a:pt x="500578" y="416316"/>
                </a:cubicBezTo>
                <a:cubicBezTo>
                  <a:pt x="400195" y="411264"/>
                  <a:pt x="310235" y="366804"/>
                  <a:pt x="245573" y="297891"/>
                </a:cubicBezTo>
                <a:cubicBezTo>
                  <a:pt x="241019" y="293142"/>
                  <a:pt x="234341" y="291121"/>
                  <a:pt x="227966" y="292636"/>
                </a:cubicBezTo>
                <a:cubicBezTo>
                  <a:pt x="221692" y="294152"/>
                  <a:pt x="216531" y="298901"/>
                  <a:pt x="214709" y="305166"/>
                </a:cubicBezTo>
                <a:cubicBezTo>
                  <a:pt x="210965" y="317392"/>
                  <a:pt x="209043" y="330427"/>
                  <a:pt x="209043" y="343866"/>
                </a:cubicBezTo>
                <a:cubicBezTo>
                  <a:pt x="209043" y="390246"/>
                  <a:pt x="229585" y="431170"/>
                  <a:pt x="265204" y="455117"/>
                </a:cubicBezTo>
                <a:cubicBezTo>
                  <a:pt x="255591" y="454814"/>
                  <a:pt x="242132" y="451884"/>
                  <a:pt x="230192" y="448650"/>
                </a:cubicBezTo>
                <a:cubicBezTo>
                  <a:pt x="223513" y="446832"/>
                  <a:pt x="216328" y="448751"/>
                  <a:pt x="211370" y="453602"/>
                </a:cubicBezTo>
                <a:cubicBezTo>
                  <a:pt x="206513" y="458452"/>
                  <a:pt x="204590" y="465525"/>
                  <a:pt x="206310" y="472295"/>
                </a:cubicBezTo>
                <a:cubicBezTo>
                  <a:pt x="219162" y="522110"/>
                  <a:pt x="261258" y="561013"/>
                  <a:pt x="311551" y="571219"/>
                </a:cubicBezTo>
                <a:cubicBezTo>
                  <a:pt x="300419" y="574250"/>
                  <a:pt x="290098" y="575867"/>
                  <a:pt x="277955" y="575867"/>
                </a:cubicBezTo>
                <a:cubicBezTo>
                  <a:pt x="272591" y="575867"/>
                  <a:pt x="267532" y="578797"/>
                  <a:pt x="264800" y="583445"/>
                </a:cubicBezTo>
                <a:cubicBezTo>
                  <a:pt x="262067" y="588093"/>
                  <a:pt x="262067" y="593853"/>
                  <a:pt x="264698" y="598602"/>
                </a:cubicBezTo>
                <a:cubicBezTo>
                  <a:pt x="287264" y="638414"/>
                  <a:pt x="329664" y="665494"/>
                  <a:pt x="378034" y="666403"/>
                </a:cubicBezTo>
                <a:cubicBezTo>
                  <a:pt x="332700" y="702173"/>
                  <a:pt x="275627" y="723595"/>
                  <a:pt x="213394" y="723595"/>
                </a:cubicBezTo>
                <a:lnTo>
                  <a:pt x="213293" y="723595"/>
                </a:lnTo>
                <a:cubicBezTo>
                  <a:pt x="209751" y="723595"/>
                  <a:pt x="206715" y="725919"/>
                  <a:pt x="205804" y="729355"/>
                </a:cubicBezTo>
                <a:cubicBezTo>
                  <a:pt x="204995" y="732790"/>
                  <a:pt x="206614" y="736428"/>
                  <a:pt x="209751" y="738044"/>
                </a:cubicBezTo>
                <a:cubicBezTo>
                  <a:pt x="262169" y="765933"/>
                  <a:pt x="321973" y="781797"/>
                  <a:pt x="385320" y="781797"/>
                </a:cubicBezTo>
                <a:cubicBezTo>
                  <a:pt x="629498" y="781797"/>
                  <a:pt x="762971" y="577989"/>
                  <a:pt x="762971" y="401361"/>
                </a:cubicBezTo>
                <a:cubicBezTo>
                  <a:pt x="762971" y="395602"/>
                  <a:pt x="762869" y="389842"/>
                  <a:pt x="762566" y="384082"/>
                </a:cubicBezTo>
                <a:cubicBezTo>
                  <a:pt x="780780" y="370845"/>
                  <a:pt x="797376" y="355284"/>
                  <a:pt x="811745" y="337905"/>
                </a:cubicBezTo>
                <a:cubicBezTo>
                  <a:pt x="814073" y="335075"/>
                  <a:pt x="814275" y="331034"/>
                  <a:pt x="812150" y="328103"/>
                </a:cubicBezTo>
                <a:cubicBezTo>
                  <a:pt x="810126" y="325072"/>
                  <a:pt x="806281" y="323758"/>
                  <a:pt x="802840" y="324870"/>
                </a:cubicBezTo>
                <a:cubicBezTo>
                  <a:pt x="786751" y="330124"/>
                  <a:pt x="769953" y="333863"/>
                  <a:pt x="752548" y="335985"/>
                </a:cubicBezTo>
                <a:cubicBezTo>
                  <a:pt x="773292" y="323455"/>
                  <a:pt x="790293" y="305469"/>
                  <a:pt x="801727" y="284047"/>
                </a:cubicBezTo>
                <a:cubicBezTo>
                  <a:pt x="803346" y="280915"/>
                  <a:pt x="802840" y="277075"/>
                  <a:pt x="800311" y="274549"/>
                </a:cubicBezTo>
                <a:cubicBezTo>
                  <a:pt x="797882" y="271922"/>
                  <a:pt x="794037" y="271316"/>
                  <a:pt x="790798" y="272831"/>
                </a:cubicBezTo>
                <a:cubicBezTo>
                  <a:pt x="770762" y="282633"/>
                  <a:pt x="749208" y="289908"/>
                  <a:pt x="726744" y="294354"/>
                </a:cubicBezTo>
                <a:cubicBezTo>
                  <a:pt x="702457" y="268385"/>
                  <a:pt x="667951" y="252218"/>
                  <a:pt x="629801" y="252218"/>
                </a:cubicBezTo>
                <a:close/>
                <a:moveTo>
                  <a:pt x="486459" y="0"/>
                </a:moveTo>
                <a:cubicBezTo>
                  <a:pt x="755123" y="0"/>
                  <a:pt x="972918" y="217795"/>
                  <a:pt x="972918" y="486459"/>
                </a:cubicBezTo>
                <a:cubicBezTo>
                  <a:pt x="972918" y="755123"/>
                  <a:pt x="755123" y="972918"/>
                  <a:pt x="486459" y="972918"/>
                </a:cubicBezTo>
                <a:cubicBezTo>
                  <a:pt x="217795" y="972918"/>
                  <a:pt x="0" y="755123"/>
                  <a:pt x="0" y="486459"/>
                </a:cubicBezTo>
                <a:cubicBezTo>
                  <a:pt x="0" y="217795"/>
                  <a:pt x="217795" y="0"/>
                  <a:pt x="486459" y="0"/>
                </a:cubicBezTo>
                <a:close/>
              </a:path>
            </a:pathLst>
          </a:custGeom>
          <a:solidFill>
            <a:srgbClr val="9A0000"/>
          </a:solidFill>
          <a:ln>
            <a:noFill/>
          </a:ln>
        </p:spPr>
      </p:sp>
      <p:grpSp>
        <p:nvGrpSpPr>
          <p:cNvPr id="17" name="组合 16"/>
          <p:cNvGrpSpPr/>
          <p:nvPr/>
        </p:nvGrpSpPr>
        <p:grpSpPr>
          <a:xfrm>
            <a:off x="5896130" y="3581837"/>
            <a:ext cx="399740" cy="399740"/>
            <a:chOff x="1849293" y="152400"/>
            <a:chExt cx="900114" cy="900114"/>
          </a:xfrm>
          <a:solidFill>
            <a:srgbClr val="9A0000"/>
          </a:solidFill>
        </p:grpSpPr>
        <p:sp>
          <p:nvSpPr>
            <p:cNvPr id="20" name="任意多边形: 形状 19"/>
            <p:cNvSpPr/>
            <p:nvPr/>
          </p:nvSpPr>
          <p:spPr>
            <a:xfrm>
              <a:off x="2100825" y="401144"/>
              <a:ext cx="397173" cy="396619"/>
            </a:xfrm>
            <a:custGeom>
              <a:avLst/>
              <a:gdLst>
                <a:gd name="connsiteX0" fmla="*/ 72838 w 397173"/>
                <a:gd name="connsiteY0" fmla="*/ 0 h 396619"/>
                <a:gd name="connsiteX1" fmla="*/ 324335 w 397173"/>
                <a:gd name="connsiteY1" fmla="*/ 0 h 396619"/>
                <a:gd name="connsiteX2" fmla="*/ 352635 w 397173"/>
                <a:gd name="connsiteY2" fmla="*/ 5716 h 396619"/>
                <a:gd name="connsiteX3" fmla="*/ 375793 w 397173"/>
                <a:gd name="connsiteY3" fmla="*/ 21303 h 396619"/>
                <a:gd name="connsiteX4" fmla="*/ 391432 w 397173"/>
                <a:gd name="connsiteY4" fmla="*/ 44423 h 396619"/>
                <a:gd name="connsiteX5" fmla="*/ 397173 w 397173"/>
                <a:gd name="connsiteY5" fmla="*/ 72736 h 396619"/>
                <a:gd name="connsiteX6" fmla="*/ 397173 w 397173"/>
                <a:gd name="connsiteY6" fmla="*/ 323883 h 396619"/>
                <a:gd name="connsiteX7" fmla="*/ 352635 w 397173"/>
                <a:gd name="connsiteY7" fmla="*/ 390886 h 396619"/>
                <a:gd name="connsiteX8" fmla="*/ 324335 w 397173"/>
                <a:gd name="connsiteY8" fmla="*/ 396619 h 396619"/>
                <a:gd name="connsiteX9" fmla="*/ 72838 w 397173"/>
                <a:gd name="connsiteY9" fmla="*/ 396619 h 396619"/>
                <a:gd name="connsiteX10" fmla="*/ 0 w 397173"/>
                <a:gd name="connsiteY10" fmla="*/ 323883 h 396619"/>
                <a:gd name="connsiteX11" fmla="*/ 0 w 397173"/>
                <a:gd name="connsiteY11" fmla="*/ 72736 h 396619"/>
                <a:gd name="connsiteX12" fmla="*/ 5724 w 397173"/>
                <a:gd name="connsiteY12" fmla="*/ 44423 h 396619"/>
                <a:gd name="connsiteX13" fmla="*/ 21333 w 397173"/>
                <a:gd name="connsiteY13" fmla="*/ 21303 h 396619"/>
                <a:gd name="connsiteX14" fmla="*/ 44485 w 397173"/>
                <a:gd name="connsiteY14" fmla="*/ 5716 h 396619"/>
                <a:gd name="connsiteX15" fmla="*/ 72838 w 397173"/>
                <a:gd name="connsiteY15" fmla="*/ 0 h 396619"/>
                <a:gd name="connsiteX16" fmla="*/ 333456 w 397173"/>
                <a:gd name="connsiteY16" fmla="*/ 32937 h 396619"/>
                <a:gd name="connsiteX17" fmla="*/ 311654 w 397173"/>
                <a:gd name="connsiteY17" fmla="*/ 41998 h 396619"/>
                <a:gd name="connsiteX18" fmla="*/ 302596 w 397173"/>
                <a:gd name="connsiteY18" fmla="*/ 63878 h 396619"/>
                <a:gd name="connsiteX19" fmla="*/ 333456 w 397173"/>
                <a:gd name="connsiteY19" fmla="*/ 94694 h 396619"/>
                <a:gd name="connsiteX20" fmla="*/ 355367 w 397173"/>
                <a:gd name="connsiteY20" fmla="*/ 85649 h 396619"/>
                <a:gd name="connsiteX21" fmla="*/ 364440 w 397173"/>
                <a:gd name="connsiteY21" fmla="*/ 63878 h 396619"/>
                <a:gd name="connsiteX22" fmla="*/ 355367 w 397173"/>
                <a:gd name="connsiteY22" fmla="*/ 41998 h 396619"/>
                <a:gd name="connsiteX23" fmla="*/ 333456 w 397173"/>
                <a:gd name="connsiteY23" fmla="*/ 32937 h 396619"/>
                <a:gd name="connsiteX24" fmla="*/ 198524 w 397173"/>
                <a:gd name="connsiteY24" fmla="*/ 67746 h 396619"/>
                <a:gd name="connsiteX25" fmla="*/ 147693 w 397173"/>
                <a:gd name="connsiteY25" fmla="*/ 78013 h 396619"/>
                <a:gd name="connsiteX26" fmla="*/ 106149 w 397173"/>
                <a:gd name="connsiteY26" fmla="*/ 106001 h 396619"/>
                <a:gd name="connsiteX27" fmla="*/ 78123 w 397173"/>
                <a:gd name="connsiteY27" fmla="*/ 147486 h 396619"/>
                <a:gd name="connsiteX28" fmla="*/ 67841 w 397173"/>
                <a:gd name="connsiteY28" fmla="*/ 198247 h 396619"/>
                <a:gd name="connsiteX29" fmla="*/ 78123 w 397173"/>
                <a:gd name="connsiteY29" fmla="*/ 249027 h 396619"/>
                <a:gd name="connsiteX30" fmla="*/ 106149 w 397173"/>
                <a:gd name="connsiteY30" fmla="*/ 290556 h 396619"/>
                <a:gd name="connsiteX31" fmla="*/ 198524 w 397173"/>
                <a:gd name="connsiteY31" fmla="*/ 328873 h 396619"/>
                <a:gd name="connsiteX32" fmla="*/ 249375 w 397173"/>
                <a:gd name="connsiteY32" fmla="*/ 318586 h 396619"/>
                <a:gd name="connsiteX33" fmla="*/ 290961 w 397173"/>
                <a:gd name="connsiteY33" fmla="*/ 290556 h 396619"/>
                <a:gd name="connsiteX34" fmla="*/ 319031 w 397173"/>
                <a:gd name="connsiteY34" fmla="*/ 249027 h 396619"/>
                <a:gd name="connsiteX35" fmla="*/ 329333 w 397173"/>
                <a:gd name="connsiteY35" fmla="*/ 198247 h 396619"/>
                <a:gd name="connsiteX36" fmla="*/ 319031 w 397173"/>
                <a:gd name="connsiteY36" fmla="*/ 147486 h 396619"/>
                <a:gd name="connsiteX37" fmla="*/ 290961 w 397173"/>
                <a:gd name="connsiteY37" fmla="*/ 106001 h 396619"/>
                <a:gd name="connsiteX38" fmla="*/ 249375 w 397173"/>
                <a:gd name="connsiteY38" fmla="*/ 78013 h 396619"/>
                <a:gd name="connsiteX39" fmla="*/ 198524 w 397173"/>
                <a:gd name="connsiteY39" fmla="*/ 67746 h 39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97173" h="396619">
                  <a:moveTo>
                    <a:pt x="72838" y="0"/>
                  </a:moveTo>
                  <a:lnTo>
                    <a:pt x="324335" y="0"/>
                  </a:lnTo>
                  <a:cubicBezTo>
                    <a:pt x="334361" y="0"/>
                    <a:pt x="343927" y="2035"/>
                    <a:pt x="352635" y="5716"/>
                  </a:cubicBezTo>
                  <a:cubicBezTo>
                    <a:pt x="361344" y="9396"/>
                    <a:pt x="369195" y="14722"/>
                    <a:pt x="375793" y="21303"/>
                  </a:cubicBezTo>
                  <a:cubicBezTo>
                    <a:pt x="382392" y="27884"/>
                    <a:pt x="387737" y="35721"/>
                    <a:pt x="391432" y="44423"/>
                  </a:cubicBezTo>
                  <a:cubicBezTo>
                    <a:pt x="395127" y="53125"/>
                    <a:pt x="397173" y="62693"/>
                    <a:pt x="397173" y="72736"/>
                  </a:cubicBezTo>
                  <a:lnTo>
                    <a:pt x="397173" y="323883"/>
                  </a:lnTo>
                  <a:cubicBezTo>
                    <a:pt x="397173" y="353919"/>
                    <a:pt x="378761" y="379815"/>
                    <a:pt x="352635" y="390886"/>
                  </a:cubicBezTo>
                  <a:cubicBezTo>
                    <a:pt x="343927" y="394576"/>
                    <a:pt x="334361" y="396619"/>
                    <a:pt x="324335" y="396619"/>
                  </a:cubicBezTo>
                  <a:lnTo>
                    <a:pt x="72838" y="396619"/>
                  </a:lnTo>
                  <a:cubicBezTo>
                    <a:pt x="32608" y="396619"/>
                    <a:pt x="0" y="363931"/>
                    <a:pt x="0" y="323883"/>
                  </a:cubicBezTo>
                  <a:lnTo>
                    <a:pt x="0" y="72736"/>
                  </a:lnTo>
                  <a:cubicBezTo>
                    <a:pt x="0" y="62693"/>
                    <a:pt x="2038" y="53125"/>
                    <a:pt x="5724" y="44423"/>
                  </a:cubicBezTo>
                  <a:cubicBezTo>
                    <a:pt x="9409" y="35721"/>
                    <a:pt x="14743" y="27884"/>
                    <a:pt x="21333" y="21303"/>
                  </a:cubicBezTo>
                  <a:cubicBezTo>
                    <a:pt x="27923" y="14722"/>
                    <a:pt x="35771" y="9396"/>
                    <a:pt x="44485" y="5716"/>
                  </a:cubicBezTo>
                  <a:cubicBezTo>
                    <a:pt x="53200" y="2035"/>
                    <a:pt x="62781" y="0"/>
                    <a:pt x="72838" y="0"/>
                  </a:cubicBezTo>
                  <a:close/>
                  <a:moveTo>
                    <a:pt x="333456" y="32937"/>
                  </a:moveTo>
                  <a:cubicBezTo>
                    <a:pt x="324960" y="32937"/>
                    <a:pt x="317245" y="36399"/>
                    <a:pt x="311654" y="41998"/>
                  </a:cubicBezTo>
                  <a:cubicBezTo>
                    <a:pt x="306063" y="47597"/>
                    <a:pt x="302596" y="55332"/>
                    <a:pt x="302596" y="63878"/>
                  </a:cubicBezTo>
                  <a:cubicBezTo>
                    <a:pt x="302596" y="80846"/>
                    <a:pt x="316464" y="94694"/>
                    <a:pt x="333456" y="94694"/>
                  </a:cubicBezTo>
                  <a:cubicBezTo>
                    <a:pt x="342014" y="94694"/>
                    <a:pt x="349760" y="91232"/>
                    <a:pt x="355367" y="85649"/>
                  </a:cubicBezTo>
                  <a:cubicBezTo>
                    <a:pt x="360973" y="80066"/>
                    <a:pt x="364440" y="72362"/>
                    <a:pt x="364440" y="63878"/>
                  </a:cubicBezTo>
                  <a:cubicBezTo>
                    <a:pt x="364440" y="55332"/>
                    <a:pt x="360973" y="47597"/>
                    <a:pt x="355367" y="41998"/>
                  </a:cubicBezTo>
                  <a:cubicBezTo>
                    <a:pt x="349760" y="36399"/>
                    <a:pt x="342014" y="32937"/>
                    <a:pt x="333456" y="32937"/>
                  </a:cubicBezTo>
                  <a:close/>
                  <a:moveTo>
                    <a:pt x="198524" y="67746"/>
                  </a:moveTo>
                  <a:cubicBezTo>
                    <a:pt x="180502" y="67746"/>
                    <a:pt x="163323" y="71403"/>
                    <a:pt x="147693" y="78013"/>
                  </a:cubicBezTo>
                  <a:cubicBezTo>
                    <a:pt x="132062" y="84624"/>
                    <a:pt x="117980" y="94188"/>
                    <a:pt x="106149" y="106001"/>
                  </a:cubicBezTo>
                  <a:cubicBezTo>
                    <a:pt x="94320" y="117814"/>
                    <a:pt x="84743" y="131877"/>
                    <a:pt x="78123" y="147486"/>
                  </a:cubicBezTo>
                  <a:cubicBezTo>
                    <a:pt x="71503" y="163095"/>
                    <a:pt x="67841" y="180250"/>
                    <a:pt x="67841" y="198247"/>
                  </a:cubicBezTo>
                  <a:cubicBezTo>
                    <a:pt x="67841" y="216244"/>
                    <a:pt x="71503" y="233407"/>
                    <a:pt x="78123" y="249027"/>
                  </a:cubicBezTo>
                  <a:cubicBezTo>
                    <a:pt x="84743" y="264648"/>
                    <a:pt x="94320" y="278727"/>
                    <a:pt x="106149" y="290556"/>
                  </a:cubicBezTo>
                  <a:cubicBezTo>
                    <a:pt x="129809" y="314214"/>
                    <a:pt x="162480" y="328873"/>
                    <a:pt x="198524" y="328873"/>
                  </a:cubicBezTo>
                  <a:cubicBezTo>
                    <a:pt x="216546" y="328873"/>
                    <a:pt x="233733" y="325208"/>
                    <a:pt x="249375" y="318586"/>
                  </a:cubicBezTo>
                  <a:cubicBezTo>
                    <a:pt x="265018" y="311964"/>
                    <a:pt x="279116" y="302385"/>
                    <a:pt x="290961" y="290556"/>
                  </a:cubicBezTo>
                  <a:cubicBezTo>
                    <a:pt x="302807" y="278727"/>
                    <a:pt x="312400" y="264648"/>
                    <a:pt x="319031" y="249027"/>
                  </a:cubicBezTo>
                  <a:cubicBezTo>
                    <a:pt x="325663" y="233407"/>
                    <a:pt x="329333" y="216244"/>
                    <a:pt x="329333" y="198247"/>
                  </a:cubicBezTo>
                  <a:cubicBezTo>
                    <a:pt x="329333" y="180250"/>
                    <a:pt x="325663" y="163095"/>
                    <a:pt x="319031" y="147486"/>
                  </a:cubicBezTo>
                  <a:cubicBezTo>
                    <a:pt x="312400" y="131877"/>
                    <a:pt x="302807" y="117814"/>
                    <a:pt x="290961" y="106001"/>
                  </a:cubicBezTo>
                  <a:cubicBezTo>
                    <a:pt x="279116" y="94188"/>
                    <a:pt x="265018" y="84624"/>
                    <a:pt x="249375" y="78013"/>
                  </a:cubicBezTo>
                  <a:cubicBezTo>
                    <a:pt x="233733" y="71403"/>
                    <a:pt x="216546" y="67746"/>
                    <a:pt x="198524" y="677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849293" y="152400"/>
              <a:ext cx="900114" cy="900114"/>
              <a:chOff x="1849293" y="152400"/>
              <a:chExt cx="900114" cy="900114"/>
            </a:xfrm>
            <a:grpFill/>
          </p:grpSpPr>
          <p:sp>
            <p:nvSpPr>
              <p:cNvPr id="22" name="任意多边形: 形状 21"/>
              <p:cNvSpPr/>
              <p:nvPr/>
            </p:nvSpPr>
            <p:spPr>
              <a:xfrm>
                <a:off x="1849293" y="152400"/>
                <a:ext cx="900114" cy="900114"/>
              </a:xfrm>
              <a:custGeom>
                <a:avLst/>
                <a:gdLst>
                  <a:gd name="connsiteX0" fmla="*/ 324370 w 900114"/>
                  <a:gd name="connsiteY0" fmla="*/ 193599 h 900114"/>
                  <a:gd name="connsiteX1" fmla="*/ 196310 w 900114"/>
                  <a:gd name="connsiteY1" fmla="*/ 321480 h 900114"/>
                  <a:gd name="connsiteX2" fmla="*/ 196310 w 900114"/>
                  <a:gd name="connsiteY2" fmla="*/ 572627 h 900114"/>
                  <a:gd name="connsiteX3" fmla="*/ 324370 w 900114"/>
                  <a:gd name="connsiteY3" fmla="*/ 700508 h 900114"/>
                  <a:gd name="connsiteX4" fmla="*/ 575867 w 900114"/>
                  <a:gd name="connsiteY4" fmla="*/ 700508 h 900114"/>
                  <a:gd name="connsiteX5" fmla="*/ 703927 w 900114"/>
                  <a:gd name="connsiteY5" fmla="*/ 572627 h 900114"/>
                  <a:gd name="connsiteX6" fmla="*/ 703927 w 900114"/>
                  <a:gd name="connsiteY6" fmla="*/ 321480 h 900114"/>
                  <a:gd name="connsiteX7" fmla="*/ 575867 w 900114"/>
                  <a:gd name="connsiteY7" fmla="*/ 193599 h 900114"/>
                  <a:gd name="connsiteX8" fmla="*/ 450057 w 900114"/>
                  <a:gd name="connsiteY8" fmla="*/ 0 h 900114"/>
                  <a:gd name="connsiteX9" fmla="*/ 625240 w 900114"/>
                  <a:gd name="connsiteY9" fmla="*/ 35368 h 900114"/>
                  <a:gd name="connsiteX10" fmla="*/ 685291 w 900114"/>
                  <a:gd name="connsiteY10" fmla="*/ 67963 h 900114"/>
                  <a:gd name="connsiteX11" fmla="*/ 701688 w 900114"/>
                  <a:gd name="connsiteY11" fmla="*/ 76863 h 900114"/>
                  <a:gd name="connsiteX12" fmla="*/ 823251 w 900114"/>
                  <a:gd name="connsiteY12" fmla="*/ 198426 h 900114"/>
                  <a:gd name="connsiteX13" fmla="*/ 829613 w 900114"/>
                  <a:gd name="connsiteY13" fmla="*/ 210147 h 900114"/>
                  <a:gd name="connsiteX14" fmla="*/ 829613 w 900114"/>
                  <a:gd name="connsiteY14" fmla="*/ 210147 h 900114"/>
                  <a:gd name="connsiteX15" fmla="*/ 864746 w 900114"/>
                  <a:gd name="connsiteY15" fmla="*/ 274874 h 900114"/>
                  <a:gd name="connsiteX16" fmla="*/ 900114 w 900114"/>
                  <a:gd name="connsiteY16" fmla="*/ 450057 h 900114"/>
                  <a:gd name="connsiteX17" fmla="*/ 864746 w 900114"/>
                  <a:gd name="connsiteY17" fmla="*/ 625240 h 900114"/>
                  <a:gd name="connsiteX18" fmla="*/ 829613 w 900114"/>
                  <a:gd name="connsiteY18" fmla="*/ 689967 h 900114"/>
                  <a:gd name="connsiteX19" fmla="*/ 823251 w 900114"/>
                  <a:gd name="connsiteY19" fmla="*/ 701688 h 900114"/>
                  <a:gd name="connsiteX20" fmla="*/ 701688 w 900114"/>
                  <a:gd name="connsiteY20" fmla="*/ 823251 h 900114"/>
                  <a:gd name="connsiteX21" fmla="*/ 696589 w 900114"/>
                  <a:gd name="connsiteY21" fmla="*/ 826019 h 900114"/>
                  <a:gd name="connsiteX22" fmla="*/ 625240 w 900114"/>
                  <a:gd name="connsiteY22" fmla="*/ 864746 h 900114"/>
                  <a:gd name="connsiteX23" fmla="*/ 450057 w 900114"/>
                  <a:gd name="connsiteY23" fmla="*/ 900114 h 900114"/>
                  <a:gd name="connsiteX24" fmla="*/ 274874 w 900114"/>
                  <a:gd name="connsiteY24" fmla="*/ 864746 h 900114"/>
                  <a:gd name="connsiteX25" fmla="*/ 203526 w 900114"/>
                  <a:gd name="connsiteY25" fmla="*/ 826019 h 900114"/>
                  <a:gd name="connsiteX26" fmla="*/ 198426 w 900114"/>
                  <a:gd name="connsiteY26" fmla="*/ 823251 h 900114"/>
                  <a:gd name="connsiteX27" fmla="*/ 76863 w 900114"/>
                  <a:gd name="connsiteY27" fmla="*/ 701688 h 900114"/>
                  <a:gd name="connsiteX28" fmla="*/ 70499 w 900114"/>
                  <a:gd name="connsiteY28" fmla="*/ 689963 h 900114"/>
                  <a:gd name="connsiteX29" fmla="*/ 35368 w 900114"/>
                  <a:gd name="connsiteY29" fmla="*/ 625240 h 900114"/>
                  <a:gd name="connsiteX30" fmla="*/ 0 w 900114"/>
                  <a:gd name="connsiteY30" fmla="*/ 450057 h 900114"/>
                  <a:gd name="connsiteX31" fmla="*/ 35368 w 900114"/>
                  <a:gd name="connsiteY31" fmla="*/ 274874 h 900114"/>
                  <a:gd name="connsiteX32" fmla="*/ 70499 w 900114"/>
                  <a:gd name="connsiteY32" fmla="*/ 210151 h 900114"/>
                  <a:gd name="connsiteX33" fmla="*/ 76863 w 900114"/>
                  <a:gd name="connsiteY33" fmla="*/ 198426 h 900114"/>
                  <a:gd name="connsiteX34" fmla="*/ 198426 w 900114"/>
                  <a:gd name="connsiteY34" fmla="*/ 76863 h 900114"/>
                  <a:gd name="connsiteX35" fmla="*/ 214823 w 900114"/>
                  <a:gd name="connsiteY35" fmla="*/ 67963 h 900114"/>
                  <a:gd name="connsiteX36" fmla="*/ 274874 w 900114"/>
                  <a:gd name="connsiteY36" fmla="*/ 35368 h 900114"/>
                  <a:gd name="connsiteX37" fmla="*/ 450057 w 900114"/>
                  <a:gd name="connsiteY37" fmla="*/ 0 h 90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00114" h="900114">
                    <a:moveTo>
                      <a:pt x="324370" y="193599"/>
                    </a:moveTo>
                    <a:cubicBezTo>
                      <a:pt x="253656" y="193599"/>
                      <a:pt x="196310" y="250865"/>
                      <a:pt x="196310" y="321480"/>
                    </a:cubicBezTo>
                    <a:lnTo>
                      <a:pt x="196310" y="572627"/>
                    </a:lnTo>
                    <a:cubicBezTo>
                      <a:pt x="196310" y="643117"/>
                      <a:pt x="253656" y="700508"/>
                      <a:pt x="324370" y="700508"/>
                    </a:cubicBezTo>
                    <a:lnTo>
                      <a:pt x="575867" y="700508"/>
                    </a:lnTo>
                    <a:cubicBezTo>
                      <a:pt x="646456" y="700508"/>
                      <a:pt x="703927" y="643117"/>
                      <a:pt x="703927" y="572627"/>
                    </a:cubicBezTo>
                    <a:lnTo>
                      <a:pt x="703927" y="321480"/>
                    </a:lnTo>
                    <a:cubicBezTo>
                      <a:pt x="703927" y="250865"/>
                      <a:pt x="646456" y="193599"/>
                      <a:pt x="575867" y="193599"/>
                    </a:cubicBezTo>
                    <a:close/>
                    <a:moveTo>
                      <a:pt x="450057" y="0"/>
                    </a:moveTo>
                    <a:cubicBezTo>
                      <a:pt x="512197" y="0"/>
                      <a:pt x="571396" y="12594"/>
                      <a:pt x="625240" y="35368"/>
                    </a:cubicBezTo>
                    <a:lnTo>
                      <a:pt x="685291" y="67963"/>
                    </a:lnTo>
                    <a:lnTo>
                      <a:pt x="701688" y="76863"/>
                    </a:lnTo>
                    <a:cubicBezTo>
                      <a:pt x="749575" y="109214"/>
                      <a:pt x="790900" y="150539"/>
                      <a:pt x="823251" y="198426"/>
                    </a:cubicBezTo>
                    <a:lnTo>
                      <a:pt x="829613" y="210147"/>
                    </a:lnTo>
                    <a:lnTo>
                      <a:pt x="829613" y="210147"/>
                    </a:lnTo>
                    <a:lnTo>
                      <a:pt x="864746" y="274874"/>
                    </a:lnTo>
                    <a:cubicBezTo>
                      <a:pt x="887521" y="328718"/>
                      <a:pt x="900114" y="387917"/>
                      <a:pt x="900114" y="450057"/>
                    </a:cubicBezTo>
                    <a:cubicBezTo>
                      <a:pt x="900114" y="512197"/>
                      <a:pt x="887521" y="571396"/>
                      <a:pt x="864746" y="625240"/>
                    </a:cubicBezTo>
                    <a:lnTo>
                      <a:pt x="829613" y="689967"/>
                    </a:lnTo>
                    <a:lnTo>
                      <a:pt x="823251" y="701688"/>
                    </a:lnTo>
                    <a:cubicBezTo>
                      <a:pt x="790900" y="749575"/>
                      <a:pt x="749575" y="790900"/>
                      <a:pt x="701688" y="823251"/>
                    </a:cubicBezTo>
                    <a:lnTo>
                      <a:pt x="696589" y="826019"/>
                    </a:lnTo>
                    <a:lnTo>
                      <a:pt x="625240" y="864746"/>
                    </a:lnTo>
                    <a:cubicBezTo>
                      <a:pt x="571396" y="887520"/>
                      <a:pt x="512197" y="900114"/>
                      <a:pt x="450057" y="900114"/>
                    </a:cubicBezTo>
                    <a:cubicBezTo>
                      <a:pt x="387917" y="900114"/>
                      <a:pt x="328719" y="887520"/>
                      <a:pt x="274874" y="864746"/>
                    </a:cubicBezTo>
                    <a:lnTo>
                      <a:pt x="203526" y="826019"/>
                    </a:lnTo>
                    <a:lnTo>
                      <a:pt x="198426" y="823251"/>
                    </a:lnTo>
                    <a:cubicBezTo>
                      <a:pt x="150539" y="790900"/>
                      <a:pt x="109214" y="749575"/>
                      <a:pt x="76863" y="701688"/>
                    </a:cubicBezTo>
                    <a:lnTo>
                      <a:pt x="70499" y="689963"/>
                    </a:lnTo>
                    <a:lnTo>
                      <a:pt x="35368" y="625240"/>
                    </a:lnTo>
                    <a:cubicBezTo>
                      <a:pt x="12594" y="571396"/>
                      <a:pt x="0" y="512197"/>
                      <a:pt x="0" y="450057"/>
                    </a:cubicBezTo>
                    <a:cubicBezTo>
                      <a:pt x="0" y="387917"/>
                      <a:pt x="12594" y="328718"/>
                      <a:pt x="35368" y="274874"/>
                    </a:cubicBezTo>
                    <a:lnTo>
                      <a:pt x="70499" y="210151"/>
                    </a:lnTo>
                    <a:lnTo>
                      <a:pt x="76863" y="198426"/>
                    </a:lnTo>
                    <a:cubicBezTo>
                      <a:pt x="109214" y="150539"/>
                      <a:pt x="150539" y="109214"/>
                      <a:pt x="198426" y="76863"/>
                    </a:cubicBezTo>
                    <a:lnTo>
                      <a:pt x="214823" y="67963"/>
                    </a:lnTo>
                    <a:lnTo>
                      <a:pt x="274874" y="35368"/>
                    </a:lnTo>
                    <a:cubicBezTo>
                      <a:pt x="328719" y="12594"/>
                      <a:pt x="387917" y="0"/>
                      <a:pt x="4500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2223888" y="524035"/>
                <a:ext cx="150923" cy="150837"/>
              </a:xfrm>
              <a:custGeom>
                <a:avLst/>
                <a:gdLst>
                  <a:gd name="connsiteX0" fmla="*/ 75461 w 150923"/>
                  <a:gd name="connsiteY0" fmla="*/ 0 h 150837"/>
                  <a:gd name="connsiteX1" fmla="*/ 104804 w 150923"/>
                  <a:gd name="connsiteY1" fmla="*/ 5932 h 150837"/>
                  <a:gd name="connsiteX2" fmla="*/ 128794 w 150923"/>
                  <a:gd name="connsiteY2" fmla="*/ 22098 h 150837"/>
                  <a:gd name="connsiteX3" fmla="*/ 150923 w 150923"/>
                  <a:gd name="connsiteY3" fmla="*/ 75356 h 150837"/>
                  <a:gd name="connsiteX4" fmla="*/ 144983 w 150923"/>
                  <a:gd name="connsiteY4" fmla="*/ 104677 h 150837"/>
                  <a:gd name="connsiteX5" fmla="*/ 128794 w 150923"/>
                  <a:gd name="connsiteY5" fmla="*/ 128676 h 150837"/>
                  <a:gd name="connsiteX6" fmla="*/ 104804 w 150923"/>
                  <a:gd name="connsiteY6" fmla="*/ 144885 h 150837"/>
                  <a:gd name="connsiteX7" fmla="*/ 75461 w 150923"/>
                  <a:gd name="connsiteY7" fmla="*/ 150837 h 150837"/>
                  <a:gd name="connsiteX8" fmla="*/ 46119 w 150923"/>
                  <a:gd name="connsiteY8" fmla="*/ 144885 h 150837"/>
                  <a:gd name="connsiteX9" fmla="*/ 22129 w 150923"/>
                  <a:gd name="connsiteY9" fmla="*/ 128676 h 150837"/>
                  <a:gd name="connsiteX10" fmla="*/ 5940 w 150923"/>
                  <a:gd name="connsiteY10" fmla="*/ 104677 h 150837"/>
                  <a:gd name="connsiteX11" fmla="*/ 0 w 150923"/>
                  <a:gd name="connsiteY11" fmla="*/ 75356 h 150837"/>
                  <a:gd name="connsiteX12" fmla="*/ 5940 w 150923"/>
                  <a:gd name="connsiteY12" fmla="*/ 46054 h 150837"/>
                  <a:gd name="connsiteX13" fmla="*/ 22129 w 150923"/>
                  <a:gd name="connsiteY13" fmla="*/ 22098 h 150837"/>
                  <a:gd name="connsiteX14" fmla="*/ 46119 w 150923"/>
                  <a:gd name="connsiteY14" fmla="*/ 5932 h 150837"/>
                  <a:gd name="connsiteX15" fmla="*/ 75461 w 150923"/>
                  <a:gd name="connsiteY15" fmla="*/ 0 h 1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0923" h="150837">
                    <a:moveTo>
                      <a:pt x="75461" y="0"/>
                    </a:moveTo>
                    <a:cubicBezTo>
                      <a:pt x="85862" y="0"/>
                      <a:pt x="95779" y="2113"/>
                      <a:pt x="104804" y="5932"/>
                    </a:cubicBezTo>
                    <a:cubicBezTo>
                      <a:pt x="113829" y="9751"/>
                      <a:pt x="121961" y="15275"/>
                      <a:pt x="128794" y="22098"/>
                    </a:cubicBezTo>
                    <a:cubicBezTo>
                      <a:pt x="142459" y="35744"/>
                      <a:pt x="150923" y="54583"/>
                      <a:pt x="150923" y="75356"/>
                    </a:cubicBezTo>
                    <a:cubicBezTo>
                      <a:pt x="150923" y="85743"/>
                      <a:pt x="148807" y="95653"/>
                      <a:pt x="144983" y="104677"/>
                    </a:cubicBezTo>
                    <a:cubicBezTo>
                      <a:pt x="141159" y="113701"/>
                      <a:pt x="135626" y="121838"/>
                      <a:pt x="128794" y="128676"/>
                    </a:cubicBezTo>
                    <a:cubicBezTo>
                      <a:pt x="121961" y="135515"/>
                      <a:pt x="113829" y="141055"/>
                      <a:pt x="104804" y="144885"/>
                    </a:cubicBezTo>
                    <a:cubicBezTo>
                      <a:pt x="95779" y="148716"/>
                      <a:pt x="85862" y="150837"/>
                      <a:pt x="75461" y="150837"/>
                    </a:cubicBezTo>
                    <a:cubicBezTo>
                      <a:pt x="65060" y="150837"/>
                      <a:pt x="55143" y="148716"/>
                      <a:pt x="46119" y="144885"/>
                    </a:cubicBezTo>
                    <a:cubicBezTo>
                      <a:pt x="37094" y="141055"/>
                      <a:pt x="28962" y="135515"/>
                      <a:pt x="22129" y="128676"/>
                    </a:cubicBezTo>
                    <a:cubicBezTo>
                      <a:pt x="15297" y="121838"/>
                      <a:pt x="9765" y="113701"/>
                      <a:pt x="5940" y="104677"/>
                    </a:cubicBezTo>
                    <a:cubicBezTo>
                      <a:pt x="2116" y="95653"/>
                      <a:pt x="0" y="85743"/>
                      <a:pt x="0" y="75356"/>
                    </a:cubicBezTo>
                    <a:cubicBezTo>
                      <a:pt x="0" y="64970"/>
                      <a:pt x="2116" y="55067"/>
                      <a:pt x="5940" y="46054"/>
                    </a:cubicBezTo>
                    <a:cubicBezTo>
                      <a:pt x="9765" y="37042"/>
                      <a:pt x="15297" y="28921"/>
                      <a:pt x="22129" y="22098"/>
                    </a:cubicBezTo>
                    <a:cubicBezTo>
                      <a:pt x="28962" y="15275"/>
                      <a:pt x="37094" y="9751"/>
                      <a:pt x="46119" y="5932"/>
                    </a:cubicBezTo>
                    <a:cubicBezTo>
                      <a:pt x="55143" y="2113"/>
                      <a:pt x="65060" y="0"/>
                      <a:pt x="754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589035" y="4134412"/>
            <a:ext cx="1101393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works by the original design, free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simon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godlizi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templates, the copyright belongs to the author, and do not spread, otherwise it will bear the legal responsibility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户外, 天空, 自然, 树&#10;&#10;已生成极高可信度的说明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035300" y="0"/>
            <a:ext cx="3060700" cy="6858000"/>
          </a:xfrm>
          <a:prstGeom prst="rect">
            <a:avLst/>
          </a:prstGeom>
        </p:spPr>
      </p:pic>
      <p:pic>
        <p:nvPicPr>
          <p:cNvPr id="36" name="图片 35" descr="图片包含 户外, 电路&#10;&#10;已生成高可信度的说明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155032" y="-1610"/>
            <a:ext cx="3060501" cy="6850260"/>
          </a:xfrm>
          <a:prstGeom prst="rect">
            <a:avLst/>
          </a:prstGeom>
        </p:spPr>
      </p:pic>
      <p:pic>
        <p:nvPicPr>
          <p:cNvPr id="37" name="图片 36" descr="图片包含 植物, 草&#10;&#10;已生成极高可信度的说明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096000" y="0"/>
            <a:ext cx="3059035" cy="6858000"/>
          </a:xfrm>
          <a:prstGeom prst="rect">
            <a:avLst/>
          </a:prstGeom>
        </p:spPr>
      </p:pic>
      <p:pic>
        <p:nvPicPr>
          <p:cNvPr id="38" name="图片 37" descr="图片包含 户外, 建筑物, 时钟, 教堂&#10;&#10;已生成极高可信度的说明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666" y="0"/>
            <a:ext cx="3060700" cy="685800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0"/>
            <a:ext cx="12192000" cy="7191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-1" y="-10040"/>
            <a:ext cx="12215533" cy="6868039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12943" y="36403"/>
            <a:ext cx="28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3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CONTENTS</a:t>
            </a:r>
            <a:endParaRPr lang="zh-CN" altLang="en-US" sz="3600" b="1" spc="3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74341" y="2573986"/>
            <a:ext cx="1689950" cy="1699989"/>
            <a:chOff x="577425" y="2573986"/>
            <a:chExt cx="1689950" cy="1699989"/>
          </a:xfrm>
        </p:grpSpPr>
        <p:sp>
          <p:nvSpPr>
            <p:cNvPr id="45" name="任意多边形: 形状 44"/>
            <p:cNvSpPr/>
            <p:nvPr/>
          </p:nvSpPr>
          <p:spPr>
            <a:xfrm>
              <a:off x="5774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  <a:moveTo>
                    <a:pt x="733012" y="430310"/>
                  </a:moveTo>
                  <a:lnTo>
                    <a:pt x="636571" y="586878"/>
                  </a:lnTo>
                  <a:lnTo>
                    <a:pt x="816951" y="586878"/>
                  </a:lnTo>
                  <a:lnTo>
                    <a:pt x="816951" y="1306015"/>
                  </a:lnTo>
                  <a:lnTo>
                    <a:pt x="982448" y="1306015"/>
                  </a:lnTo>
                  <a:lnTo>
                    <a:pt x="982448" y="430310"/>
                  </a:lnTo>
                  <a:lnTo>
                    <a:pt x="733012" y="430310"/>
                  </a:ln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03488" y="3167390"/>
              <a:ext cx="1314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ONE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77425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705759" y="2573986"/>
            <a:ext cx="1719783" cy="1699989"/>
            <a:chOff x="3862292" y="2573986"/>
            <a:chExt cx="1719783" cy="1699989"/>
          </a:xfrm>
        </p:grpSpPr>
        <p:sp>
          <p:nvSpPr>
            <p:cNvPr id="49" name="任意多边形: 形状 48"/>
            <p:cNvSpPr/>
            <p:nvPr/>
          </p:nvSpPr>
          <p:spPr>
            <a:xfrm>
              <a:off x="38921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52849" y="398245"/>
                  </a:moveTo>
                  <a:cubicBezTo>
                    <a:pt x="766727" y="398245"/>
                    <a:pt x="696182" y="425332"/>
                    <a:pt x="641215" y="479505"/>
                  </a:cubicBezTo>
                  <a:cubicBezTo>
                    <a:pt x="586248" y="533678"/>
                    <a:pt x="556582" y="607993"/>
                    <a:pt x="552216" y="702450"/>
                  </a:cubicBezTo>
                  <a:lnTo>
                    <a:pt x="714736" y="702450"/>
                  </a:lnTo>
                  <a:cubicBezTo>
                    <a:pt x="716324" y="656809"/>
                    <a:pt x="729024" y="620693"/>
                    <a:pt x="752836" y="594103"/>
                  </a:cubicBezTo>
                  <a:cubicBezTo>
                    <a:pt x="776649" y="567512"/>
                    <a:pt x="806414" y="554217"/>
                    <a:pt x="842133" y="554217"/>
                  </a:cubicBezTo>
                  <a:cubicBezTo>
                    <a:pt x="877455" y="554217"/>
                    <a:pt x="906328" y="565230"/>
                    <a:pt x="928751" y="587257"/>
                  </a:cubicBezTo>
                  <a:cubicBezTo>
                    <a:pt x="951175" y="609283"/>
                    <a:pt x="962386" y="637164"/>
                    <a:pt x="962386" y="670898"/>
                  </a:cubicBezTo>
                  <a:cubicBezTo>
                    <a:pt x="962386" y="703442"/>
                    <a:pt x="951571" y="739855"/>
                    <a:pt x="929942" y="780138"/>
                  </a:cubicBezTo>
                  <a:cubicBezTo>
                    <a:pt x="908312" y="820421"/>
                    <a:pt x="864755" y="873701"/>
                    <a:pt x="799271" y="939979"/>
                  </a:cubicBezTo>
                  <a:lnTo>
                    <a:pt x="528403" y="1216204"/>
                  </a:lnTo>
                  <a:lnTo>
                    <a:pt x="528403" y="1295976"/>
                  </a:lnTo>
                  <a:lnTo>
                    <a:pt x="1135027" y="1295976"/>
                  </a:lnTo>
                  <a:lnTo>
                    <a:pt x="1135027" y="1141790"/>
                  </a:lnTo>
                  <a:lnTo>
                    <a:pt x="822934" y="1141790"/>
                  </a:lnTo>
                  <a:lnTo>
                    <a:pt x="921207" y="1038206"/>
                  </a:lnTo>
                  <a:cubicBezTo>
                    <a:pt x="999826" y="956450"/>
                    <a:pt x="1053926" y="885607"/>
                    <a:pt x="1083509" y="825679"/>
                  </a:cubicBezTo>
                  <a:cubicBezTo>
                    <a:pt x="1113092" y="765751"/>
                    <a:pt x="1127883" y="709792"/>
                    <a:pt x="1127883" y="657801"/>
                  </a:cubicBezTo>
                  <a:cubicBezTo>
                    <a:pt x="1127883" y="614145"/>
                    <a:pt x="1115679" y="571183"/>
                    <a:pt x="1091271" y="528916"/>
                  </a:cubicBezTo>
                  <a:cubicBezTo>
                    <a:pt x="1066864" y="486649"/>
                    <a:pt x="1034320" y="454303"/>
                    <a:pt x="993640" y="431880"/>
                  </a:cubicBezTo>
                  <a:cubicBezTo>
                    <a:pt x="952961" y="409457"/>
                    <a:pt x="906030" y="398245"/>
                    <a:pt x="852849" y="398245"/>
                  </a:cubicBez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109825" y="3198167"/>
              <a:ext cx="1314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TWO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862292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37758" y="2573986"/>
            <a:ext cx="1777184" cy="1699989"/>
            <a:chOff x="6863925" y="2573986"/>
            <a:chExt cx="1777184" cy="1699989"/>
          </a:xfrm>
        </p:grpSpPr>
        <p:sp>
          <p:nvSpPr>
            <p:cNvPr id="51" name="任意多边形: 形状 50"/>
            <p:cNvSpPr/>
            <p:nvPr/>
          </p:nvSpPr>
          <p:spPr>
            <a:xfrm>
              <a:off x="68639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56618" y="408284"/>
                  </a:moveTo>
                  <a:cubicBezTo>
                    <a:pt x="776052" y="408284"/>
                    <a:pt x="709179" y="435668"/>
                    <a:pt x="655998" y="490437"/>
                  </a:cubicBezTo>
                  <a:cubicBezTo>
                    <a:pt x="617898" y="529728"/>
                    <a:pt x="594681" y="581718"/>
                    <a:pt x="586346" y="646409"/>
                  </a:cubicBezTo>
                  <a:lnTo>
                    <a:pt x="746485" y="646409"/>
                  </a:lnTo>
                  <a:cubicBezTo>
                    <a:pt x="753629" y="623390"/>
                    <a:pt x="766924" y="604638"/>
                    <a:pt x="786371" y="590152"/>
                  </a:cubicBezTo>
                  <a:cubicBezTo>
                    <a:pt x="805818" y="575666"/>
                    <a:pt x="827448" y="568423"/>
                    <a:pt x="851260" y="568423"/>
                  </a:cubicBezTo>
                  <a:cubicBezTo>
                    <a:pt x="878248" y="568423"/>
                    <a:pt x="900076" y="576261"/>
                    <a:pt x="916745" y="591938"/>
                  </a:cubicBezTo>
                  <a:cubicBezTo>
                    <a:pt x="933413" y="607614"/>
                    <a:pt x="941748" y="627359"/>
                    <a:pt x="941748" y="651171"/>
                  </a:cubicBezTo>
                  <a:cubicBezTo>
                    <a:pt x="941748" y="669428"/>
                    <a:pt x="936291" y="686692"/>
                    <a:pt x="925377" y="702964"/>
                  </a:cubicBezTo>
                  <a:cubicBezTo>
                    <a:pt x="914463" y="719235"/>
                    <a:pt x="899183" y="732035"/>
                    <a:pt x="879538" y="741361"/>
                  </a:cubicBezTo>
                  <a:cubicBezTo>
                    <a:pt x="859892" y="750688"/>
                    <a:pt x="830027" y="756939"/>
                    <a:pt x="789943" y="760114"/>
                  </a:cubicBezTo>
                  <a:lnTo>
                    <a:pt x="789943" y="902989"/>
                  </a:lnTo>
                  <a:cubicBezTo>
                    <a:pt x="855031" y="903782"/>
                    <a:pt x="904838" y="917871"/>
                    <a:pt x="939366" y="945256"/>
                  </a:cubicBezTo>
                  <a:cubicBezTo>
                    <a:pt x="973895" y="972640"/>
                    <a:pt x="991159" y="1006176"/>
                    <a:pt x="991159" y="1045864"/>
                  </a:cubicBezTo>
                  <a:cubicBezTo>
                    <a:pt x="991159" y="1081979"/>
                    <a:pt x="978359" y="1112539"/>
                    <a:pt x="952761" y="1137542"/>
                  </a:cubicBezTo>
                  <a:cubicBezTo>
                    <a:pt x="927163" y="1162545"/>
                    <a:pt x="894917" y="1175046"/>
                    <a:pt x="856023" y="1175046"/>
                  </a:cubicBezTo>
                  <a:cubicBezTo>
                    <a:pt x="818717" y="1175046"/>
                    <a:pt x="787860" y="1164033"/>
                    <a:pt x="763452" y="1142007"/>
                  </a:cubicBezTo>
                  <a:cubicBezTo>
                    <a:pt x="739044" y="1119980"/>
                    <a:pt x="723268" y="1086345"/>
                    <a:pt x="716124" y="1041101"/>
                  </a:cubicBezTo>
                  <a:lnTo>
                    <a:pt x="551223" y="1041101"/>
                  </a:lnTo>
                  <a:cubicBezTo>
                    <a:pt x="556382" y="1129604"/>
                    <a:pt x="585751" y="1199553"/>
                    <a:pt x="639329" y="1250949"/>
                  </a:cubicBezTo>
                  <a:cubicBezTo>
                    <a:pt x="692907" y="1302344"/>
                    <a:pt x="762162" y="1328042"/>
                    <a:pt x="847093" y="1328042"/>
                  </a:cubicBezTo>
                  <a:cubicBezTo>
                    <a:pt x="936787" y="1328042"/>
                    <a:pt x="1010606" y="1300757"/>
                    <a:pt x="1068549" y="1246186"/>
                  </a:cubicBezTo>
                  <a:cubicBezTo>
                    <a:pt x="1126493" y="1191616"/>
                    <a:pt x="1155465" y="1125040"/>
                    <a:pt x="1155465" y="1046459"/>
                  </a:cubicBezTo>
                  <a:cubicBezTo>
                    <a:pt x="1155465" y="992881"/>
                    <a:pt x="1140483" y="946347"/>
                    <a:pt x="1110519" y="906858"/>
                  </a:cubicBezTo>
                  <a:cubicBezTo>
                    <a:pt x="1080555" y="867369"/>
                    <a:pt x="1038982" y="839687"/>
                    <a:pt x="985801" y="823812"/>
                  </a:cubicBezTo>
                  <a:cubicBezTo>
                    <a:pt x="1026282" y="803968"/>
                    <a:pt x="1057139" y="777973"/>
                    <a:pt x="1078372" y="745826"/>
                  </a:cubicBezTo>
                  <a:cubicBezTo>
                    <a:pt x="1099605" y="713679"/>
                    <a:pt x="1110221" y="678159"/>
                    <a:pt x="1110221" y="639265"/>
                  </a:cubicBezTo>
                  <a:cubicBezTo>
                    <a:pt x="1110221" y="576559"/>
                    <a:pt x="1085913" y="522385"/>
                    <a:pt x="1037295" y="476745"/>
                  </a:cubicBezTo>
                  <a:cubicBezTo>
                    <a:pt x="988678" y="431104"/>
                    <a:pt x="928452" y="408284"/>
                    <a:pt x="856618" y="408284"/>
                  </a:cubicBez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884909" y="3198167"/>
              <a:ext cx="175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THREE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6876664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773971" y="2573986"/>
            <a:ext cx="1822627" cy="1699989"/>
            <a:chOff x="9918544" y="2573986"/>
            <a:chExt cx="1822627" cy="1699989"/>
          </a:xfrm>
        </p:grpSpPr>
        <p:sp>
          <p:nvSpPr>
            <p:cNvPr id="52" name="任意多边形: 形状 51"/>
            <p:cNvSpPr/>
            <p:nvPr/>
          </p:nvSpPr>
          <p:spPr>
            <a:xfrm>
              <a:off x="99246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67993" y="678556"/>
                  </a:moveTo>
                  <a:lnTo>
                    <a:pt x="867993" y="972045"/>
                  </a:lnTo>
                  <a:lnTo>
                    <a:pt x="667968" y="972045"/>
                  </a:lnTo>
                  <a:close/>
                  <a:moveTo>
                    <a:pt x="864970" y="408284"/>
                  </a:moveTo>
                  <a:lnTo>
                    <a:pt x="485803" y="972045"/>
                  </a:lnTo>
                  <a:lnTo>
                    <a:pt x="485803" y="1126231"/>
                  </a:lnTo>
                  <a:lnTo>
                    <a:pt x="867993" y="1126231"/>
                  </a:lnTo>
                  <a:lnTo>
                    <a:pt x="867993" y="1306015"/>
                  </a:lnTo>
                  <a:lnTo>
                    <a:pt x="1031109" y="1306015"/>
                  </a:lnTo>
                  <a:lnTo>
                    <a:pt x="1031109" y="1126231"/>
                  </a:lnTo>
                  <a:lnTo>
                    <a:pt x="1109095" y="1126231"/>
                  </a:lnTo>
                  <a:lnTo>
                    <a:pt x="1109095" y="972045"/>
                  </a:lnTo>
                  <a:lnTo>
                    <a:pt x="1031109" y="972045"/>
                  </a:lnTo>
                  <a:lnTo>
                    <a:pt x="1031109" y="408284"/>
                  </a:ln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918544" y="3198167"/>
              <a:ext cx="1822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FOUR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9924625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户外, 天空, 自然, 树&#10;&#10;已生成极高可信度的说明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035300" y="0"/>
            <a:ext cx="3060700" cy="6858000"/>
          </a:xfrm>
          <a:prstGeom prst="rect">
            <a:avLst/>
          </a:prstGeom>
        </p:spPr>
      </p:pic>
      <p:pic>
        <p:nvPicPr>
          <p:cNvPr id="36" name="图片 35" descr="图片包含 户外, 电路&#10;&#10;已生成高可信度的说明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155032" y="-1610"/>
            <a:ext cx="3060501" cy="6850260"/>
          </a:xfrm>
          <a:prstGeom prst="rect">
            <a:avLst/>
          </a:prstGeom>
        </p:spPr>
      </p:pic>
      <p:pic>
        <p:nvPicPr>
          <p:cNvPr id="37" name="图片 36" descr="图片包含 植物, 草&#10;&#10;已生成极高可信度的说明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096000" y="0"/>
            <a:ext cx="3059035" cy="6858000"/>
          </a:xfrm>
          <a:prstGeom prst="rect">
            <a:avLst/>
          </a:prstGeom>
        </p:spPr>
      </p:pic>
      <p:pic>
        <p:nvPicPr>
          <p:cNvPr id="38" name="图片 37" descr="图片包含 户外, 建筑物, 时钟, 教堂&#10;&#10;已生成极高可信度的说明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666" y="0"/>
            <a:ext cx="3060700" cy="685800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0"/>
            <a:ext cx="12192000" cy="7191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-1" y="-10040"/>
            <a:ext cx="12215533" cy="6868039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12943" y="36403"/>
            <a:ext cx="28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3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CONTENTS</a:t>
            </a:r>
            <a:endParaRPr lang="zh-CN" altLang="en-US" sz="3600" b="1" spc="3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705759" y="2573986"/>
            <a:ext cx="1719783" cy="1699989"/>
            <a:chOff x="3862292" y="2573986"/>
            <a:chExt cx="1719783" cy="1699989"/>
          </a:xfrm>
        </p:grpSpPr>
        <p:sp>
          <p:nvSpPr>
            <p:cNvPr id="49" name="任意多边形: 形状 48"/>
            <p:cNvSpPr/>
            <p:nvPr/>
          </p:nvSpPr>
          <p:spPr>
            <a:xfrm>
              <a:off x="38921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52849" y="398245"/>
                  </a:moveTo>
                  <a:cubicBezTo>
                    <a:pt x="766727" y="398245"/>
                    <a:pt x="696182" y="425332"/>
                    <a:pt x="641215" y="479505"/>
                  </a:cubicBezTo>
                  <a:cubicBezTo>
                    <a:pt x="586248" y="533678"/>
                    <a:pt x="556582" y="607993"/>
                    <a:pt x="552216" y="702450"/>
                  </a:cubicBezTo>
                  <a:lnTo>
                    <a:pt x="714736" y="702450"/>
                  </a:lnTo>
                  <a:cubicBezTo>
                    <a:pt x="716324" y="656809"/>
                    <a:pt x="729024" y="620693"/>
                    <a:pt x="752836" y="594103"/>
                  </a:cubicBezTo>
                  <a:cubicBezTo>
                    <a:pt x="776649" y="567512"/>
                    <a:pt x="806414" y="554217"/>
                    <a:pt x="842133" y="554217"/>
                  </a:cubicBezTo>
                  <a:cubicBezTo>
                    <a:pt x="877455" y="554217"/>
                    <a:pt x="906328" y="565230"/>
                    <a:pt x="928751" y="587257"/>
                  </a:cubicBezTo>
                  <a:cubicBezTo>
                    <a:pt x="951175" y="609283"/>
                    <a:pt x="962386" y="637164"/>
                    <a:pt x="962386" y="670898"/>
                  </a:cubicBezTo>
                  <a:cubicBezTo>
                    <a:pt x="962386" y="703442"/>
                    <a:pt x="951571" y="739855"/>
                    <a:pt x="929942" y="780138"/>
                  </a:cubicBezTo>
                  <a:cubicBezTo>
                    <a:pt x="908312" y="820421"/>
                    <a:pt x="864755" y="873701"/>
                    <a:pt x="799271" y="939979"/>
                  </a:cubicBezTo>
                  <a:lnTo>
                    <a:pt x="528403" y="1216204"/>
                  </a:lnTo>
                  <a:lnTo>
                    <a:pt x="528403" y="1295976"/>
                  </a:lnTo>
                  <a:lnTo>
                    <a:pt x="1135027" y="1295976"/>
                  </a:lnTo>
                  <a:lnTo>
                    <a:pt x="1135027" y="1141790"/>
                  </a:lnTo>
                  <a:lnTo>
                    <a:pt x="822934" y="1141790"/>
                  </a:lnTo>
                  <a:lnTo>
                    <a:pt x="921207" y="1038206"/>
                  </a:lnTo>
                  <a:cubicBezTo>
                    <a:pt x="999826" y="956450"/>
                    <a:pt x="1053926" y="885607"/>
                    <a:pt x="1083509" y="825679"/>
                  </a:cubicBezTo>
                  <a:cubicBezTo>
                    <a:pt x="1113092" y="765751"/>
                    <a:pt x="1127883" y="709792"/>
                    <a:pt x="1127883" y="657801"/>
                  </a:cubicBezTo>
                  <a:cubicBezTo>
                    <a:pt x="1127883" y="614145"/>
                    <a:pt x="1115679" y="571183"/>
                    <a:pt x="1091271" y="528916"/>
                  </a:cubicBezTo>
                  <a:cubicBezTo>
                    <a:pt x="1066864" y="486649"/>
                    <a:pt x="1034320" y="454303"/>
                    <a:pt x="993640" y="431880"/>
                  </a:cubicBezTo>
                  <a:cubicBezTo>
                    <a:pt x="952961" y="409457"/>
                    <a:pt x="906030" y="398245"/>
                    <a:pt x="852849" y="398245"/>
                  </a:cubicBez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109825" y="3198167"/>
              <a:ext cx="1314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TWO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862292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37758" y="2573986"/>
            <a:ext cx="1777184" cy="1699989"/>
            <a:chOff x="6863925" y="2573986"/>
            <a:chExt cx="1777184" cy="1699989"/>
          </a:xfrm>
        </p:grpSpPr>
        <p:sp>
          <p:nvSpPr>
            <p:cNvPr id="51" name="任意多边形: 形状 50"/>
            <p:cNvSpPr/>
            <p:nvPr/>
          </p:nvSpPr>
          <p:spPr>
            <a:xfrm>
              <a:off x="68639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56618" y="408284"/>
                  </a:moveTo>
                  <a:cubicBezTo>
                    <a:pt x="776052" y="408284"/>
                    <a:pt x="709179" y="435668"/>
                    <a:pt x="655998" y="490437"/>
                  </a:cubicBezTo>
                  <a:cubicBezTo>
                    <a:pt x="617898" y="529728"/>
                    <a:pt x="594681" y="581718"/>
                    <a:pt x="586346" y="646409"/>
                  </a:cubicBezTo>
                  <a:lnTo>
                    <a:pt x="746485" y="646409"/>
                  </a:lnTo>
                  <a:cubicBezTo>
                    <a:pt x="753629" y="623390"/>
                    <a:pt x="766924" y="604638"/>
                    <a:pt x="786371" y="590152"/>
                  </a:cubicBezTo>
                  <a:cubicBezTo>
                    <a:pt x="805818" y="575666"/>
                    <a:pt x="827448" y="568423"/>
                    <a:pt x="851260" y="568423"/>
                  </a:cubicBezTo>
                  <a:cubicBezTo>
                    <a:pt x="878248" y="568423"/>
                    <a:pt x="900076" y="576261"/>
                    <a:pt x="916745" y="591938"/>
                  </a:cubicBezTo>
                  <a:cubicBezTo>
                    <a:pt x="933413" y="607614"/>
                    <a:pt x="941748" y="627359"/>
                    <a:pt x="941748" y="651171"/>
                  </a:cubicBezTo>
                  <a:cubicBezTo>
                    <a:pt x="941748" y="669428"/>
                    <a:pt x="936291" y="686692"/>
                    <a:pt x="925377" y="702964"/>
                  </a:cubicBezTo>
                  <a:cubicBezTo>
                    <a:pt x="914463" y="719235"/>
                    <a:pt x="899183" y="732035"/>
                    <a:pt x="879538" y="741361"/>
                  </a:cubicBezTo>
                  <a:cubicBezTo>
                    <a:pt x="859892" y="750688"/>
                    <a:pt x="830027" y="756939"/>
                    <a:pt x="789943" y="760114"/>
                  </a:cubicBezTo>
                  <a:lnTo>
                    <a:pt x="789943" y="902989"/>
                  </a:lnTo>
                  <a:cubicBezTo>
                    <a:pt x="855031" y="903782"/>
                    <a:pt x="904838" y="917871"/>
                    <a:pt x="939366" y="945256"/>
                  </a:cubicBezTo>
                  <a:cubicBezTo>
                    <a:pt x="973895" y="972640"/>
                    <a:pt x="991159" y="1006176"/>
                    <a:pt x="991159" y="1045864"/>
                  </a:cubicBezTo>
                  <a:cubicBezTo>
                    <a:pt x="991159" y="1081979"/>
                    <a:pt x="978359" y="1112539"/>
                    <a:pt x="952761" y="1137542"/>
                  </a:cubicBezTo>
                  <a:cubicBezTo>
                    <a:pt x="927163" y="1162545"/>
                    <a:pt x="894917" y="1175046"/>
                    <a:pt x="856023" y="1175046"/>
                  </a:cubicBezTo>
                  <a:cubicBezTo>
                    <a:pt x="818717" y="1175046"/>
                    <a:pt x="787860" y="1164033"/>
                    <a:pt x="763452" y="1142007"/>
                  </a:cubicBezTo>
                  <a:cubicBezTo>
                    <a:pt x="739044" y="1119980"/>
                    <a:pt x="723268" y="1086345"/>
                    <a:pt x="716124" y="1041101"/>
                  </a:cubicBezTo>
                  <a:lnTo>
                    <a:pt x="551223" y="1041101"/>
                  </a:lnTo>
                  <a:cubicBezTo>
                    <a:pt x="556382" y="1129604"/>
                    <a:pt x="585751" y="1199553"/>
                    <a:pt x="639329" y="1250949"/>
                  </a:cubicBezTo>
                  <a:cubicBezTo>
                    <a:pt x="692907" y="1302344"/>
                    <a:pt x="762162" y="1328042"/>
                    <a:pt x="847093" y="1328042"/>
                  </a:cubicBezTo>
                  <a:cubicBezTo>
                    <a:pt x="936787" y="1328042"/>
                    <a:pt x="1010606" y="1300757"/>
                    <a:pt x="1068549" y="1246186"/>
                  </a:cubicBezTo>
                  <a:cubicBezTo>
                    <a:pt x="1126493" y="1191616"/>
                    <a:pt x="1155465" y="1125040"/>
                    <a:pt x="1155465" y="1046459"/>
                  </a:cubicBezTo>
                  <a:cubicBezTo>
                    <a:pt x="1155465" y="992881"/>
                    <a:pt x="1140483" y="946347"/>
                    <a:pt x="1110519" y="906858"/>
                  </a:cubicBezTo>
                  <a:cubicBezTo>
                    <a:pt x="1080555" y="867369"/>
                    <a:pt x="1038982" y="839687"/>
                    <a:pt x="985801" y="823812"/>
                  </a:cubicBezTo>
                  <a:cubicBezTo>
                    <a:pt x="1026282" y="803968"/>
                    <a:pt x="1057139" y="777973"/>
                    <a:pt x="1078372" y="745826"/>
                  </a:cubicBezTo>
                  <a:cubicBezTo>
                    <a:pt x="1099605" y="713679"/>
                    <a:pt x="1110221" y="678159"/>
                    <a:pt x="1110221" y="639265"/>
                  </a:cubicBezTo>
                  <a:cubicBezTo>
                    <a:pt x="1110221" y="576559"/>
                    <a:pt x="1085913" y="522385"/>
                    <a:pt x="1037295" y="476745"/>
                  </a:cubicBezTo>
                  <a:cubicBezTo>
                    <a:pt x="988678" y="431104"/>
                    <a:pt x="928452" y="408284"/>
                    <a:pt x="856618" y="408284"/>
                  </a:cubicBez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884909" y="3198167"/>
              <a:ext cx="175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THREE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6876664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773971" y="2573986"/>
            <a:ext cx="1822627" cy="1699989"/>
            <a:chOff x="9918544" y="2573986"/>
            <a:chExt cx="1822627" cy="1699989"/>
          </a:xfrm>
        </p:grpSpPr>
        <p:sp>
          <p:nvSpPr>
            <p:cNvPr id="52" name="任意多边形: 形状 51"/>
            <p:cNvSpPr/>
            <p:nvPr/>
          </p:nvSpPr>
          <p:spPr>
            <a:xfrm>
              <a:off x="99246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67993" y="678556"/>
                  </a:moveTo>
                  <a:lnTo>
                    <a:pt x="867993" y="972045"/>
                  </a:lnTo>
                  <a:lnTo>
                    <a:pt x="667968" y="972045"/>
                  </a:lnTo>
                  <a:close/>
                  <a:moveTo>
                    <a:pt x="864970" y="408284"/>
                  </a:moveTo>
                  <a:lnTo>
                    <a:pt x="485803" y="972045"/>
                  </a:lnTo>
                  <a:lnTo>
                    <a:pt x="485803" y="1126231"/>
                  </a:lnTo>
                  <a:lnTo>
                    <a:pt x="867993" y="1126231"/>
                  </a:lnTo>
                  <a:lnTo>
                    <a:pt x="867993" y="1306015"/>
                  </a:lnTo>
                  <a:lnTo>
                    <a:pt x="1031109" y="1306015"/>
                  </a:lnTo>
                  <a:lnTo>
                    <a:pt x="1031109" y="1126231"/>
                  </a:lnTo>
                  <a:lnTo>
                    <a:pt x="1109095" y="1126231"/>
                  </a:lnTo>
                  <a:lnTo>
                    <a:pt x="1109095" y="972045"/>
                  </a:lnTo>
                  <a:lnTo>
                    <a:pt x="1031109" y="972045"/>
                  </a:lnTo>
                  <a:lnTo>
                    <a:pt x="1031109" y="408284"/>
                  </a:ln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918544" y="3198167"/>
              <a:ext cx="1822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FOUR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9924625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74341" y="1224074"/>
            <a:ext cx="1689950" cy="1699989"/>
            <a:chOff x="577425" y="2573986"/>
            <a:chExt cx="1689950" cy="1699989"/>
          </a:xfrm>
        </p:grpSpPr>
        <p:sp>
          <p:nvSpPr>
            <p:cNvPr id="44" name="任意多边形: 形状 43"/>
            <p:cNvSpPr/>
            <p:nvPr/>
          </p:nvSpPr>
          <p:spPr>
            <a:xfrm>
              <a:off x="5774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  <a:moveTo>
                    <a:pt x="733012" y="430310"/>
                  </a:moveTo>
                  <a:lnTo>
                    <a:pt x="636571" y="586878"/>
                  </a:lnTo>
                  <a:lnTo>
                    <a:pt x="816951" y="586878"/>
                  </a:lnTo>
                  <a:lnTo>
                    <a:pt x="816951" y="1306015"/>
                  </a:lnTo>
                  <a:lnTo>
                    <a:pt x="982448" y="1306015"/>
                  </a:lnTo>
                  <a:lnTo>
                    <a:pt x="982448" y="430310"/>
                  </a:lnTo>
                  <a:lnTo>
                    <a:pt x="733012" y="430310"/>
                  </a:ln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03488" y="3167390"/>
              <a:ext cx="1314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ONE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77425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427" y="3429000"/>
            <a:ext cx="3060701" cy="1628775"/>
            <a:chOff x="8427" y="3176614"/>
            <a:chExt cx="3060701" cy="1628775"/>
          </a:xfrm>
        </p:grpSpPr>
        <p:sp>
          <p:nvSpPr>
            <p:cNvPr id="25" name="矩形 24"/>
            <p:cNvSpPr/>
            <p:nvPr/>
          </p:nvSpPr>
          <p:spPr>
            <a:xfrm>
              <a:off x="8428" y="3176614"/>
              <a:ext cx="3060700" cy="1628775"/>
            </a:xfrm>
            <a:prstGeom prst="rect">
              <a:avLst/>
            </a:prstGeom>
            <a:solidFill>
              <a:srgbClr val="9A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817642" y="4183578"/>
              <a:ext cx="1314450" cy="371234"/>
              <a:chOff x="862091" y="4144668"/>
              <a:chExt cx="1314450" cy="371234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862091" y="4146489"/>
                <a:ext cx="1314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pc="300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CLICK</a:t>
                </a:r>
                <a:endParaRPr lang="zh-CN" altLang="en-US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36328" y="4144668"/>
                <a:ext cx="1127878" cy="37123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8427" y="3465715"/>
              <a:ext cx="3057241" cy="49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rPr>
                <a:t>SUBTITLE HERE</a:t>
              </a:r>
              <a:endPara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6.25E-7 0.19769 " pathEditMode="relative" rAng="0" ptsTypes="AA">
                                      <p:cBhvr>
                                        <p:cTn id="8" dur="125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0" y="-2"/>
            <a:ext cx="7124701" cy="6858002"/>
          </a:xfrm>
          <a:custGeom>
            <a:avLst/>
            <a:gdLst>
              <a:gd name="connsiteX0" fmla="*/ 0 w 8795657"/>
              <a:gd name="connsiteY0" fmla="*/ 0 h 6858002"/>
              <a:gd name="connsiteX1" fmla="*/ 8795657 w 8795657"/>
              <a:gd name="connsiteY1" fmla="*/ 0 h 6858002"/>
              <a:gd name="connsiteX2" fmla="*/ 3042966 w 8795657"/>
              <a:gd name="connsiteY2" fmla="*/ 6846671 h 6858002"/>
              <a:gd name="connsiteX3" fmla="*/ 3048002 w 8795657"/>
              <a:gd name="connsiteY3" fmla="*/ 6858002 h 6858002"/>
              <a:gd name="connsiteX4" fmla="*/ 2 w 8795657"/>
              <a:gd name="connsiteY4" fmla="*/ 6858002 h 6858002"/>
              <a:gd name="connsiteX5" fmla="*/ 2 w 8795657"/>
              <a:gd name="connsiteY5" fmla="*/ 5 h 6858002"/>
              <a:gd name="connsiteX0-1" fmla="*/ 0 w 5918234"/>
              <a:gd name="connsiteY0-2" fmla="*/ 0 h 6858002"/>
              <a:gd name="connsiteX1-3" fmla="*/ 5918234 w 5918234"/>
              <a:gd name="connsiteY1-4" fmla="*/ 19050 h 6858002"/>
              <a:gd name="connsiteX2-5" fmla="*/ 3042966 w 5918234"/>
              <a:gd name="connsiteY2-6" fmla="*/ 6846671 h 6858002"/>
              <a:gd name="connsiteX3-7" fmla="*/ 3048002 w 5918234"/>
              <a:gd name="connsiteY3-8" fmla="*/ 6858002 h 6858002"/>
              <a:gd name="connsiteX4-9" fmla="*/ 2 w 5918234"/>
              <a:gd name="connsiteY4-10" fmla="*/ 6858002 h 6858002"/>
              <a:gd name="connsiteX5-11" fmla="*/ 2 w 5918234"/>
              <a:gd name="connsiteY5-12" fmla="*/ 5 h 6858002"/>
              <a:gd name="connsiteX6" fmla="*/ 0 w 5918234"/>
              <a:gd name="connsiteY6" fmla="*/ 0 h 6858002"/>
              <a:gd name="connsiteX0-13" fmla="*/ 0 w 6789630"/>
              <a:gd name="connsiteY0-14" fmla="*/ 0 h 6858002"/>
              <a:gd name="connsiteX1-15" fmla="*/ 6789630 w 6789630"/>
              <a:gd name="connsiteY1-16" fmla="*/ 0 h 6858002"/>
              <a:gd name="connsiteX2-17" fmla="*/ 3042966 w 6789630"/>
              <a:gd name="connsiteY2-18" fmla="*/ 6846671 h 6858002"/>
              <a:gd name="connsiteX3-19" fmla="*/ 3048002 w 6789630"/>
              <a:gd name="connsiteY3-20" fmla="*/ 6858002 h 6858002"/>
              <a:gd name="connsiteX4-21" fmla="*/ 2 w 6789630"/>
              <a:gd name="connsiteY4-22" fmla="*/ 6858002 h 6858002"/>
              <a:gd name="connsiteX5-23" fmla="*/ 2 w 6789630"/>
              <a:gd name="connsiteY5-24" fmla="*/ 5 h 6858002"/>
              <a:gd name="connsiteX6-25" fmla="*/ 0 w 6789630"/>
              <a:gd name="connsiteY6-26" fmla="*/ 0 h 68580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6789630" h="6858002">
                <a:moveTo>
                  <a:pt x="0" y="0"/>
                </a:moveTo>
                <a:lnTo>
                  <a:pt x="6789630" y="0"/>
                </a:lnTo>
                <a:lnTo>
                  <a:pt x="3042966" y="6846671"/>
                </a:lnTo>
                <a:lnTo>
                  <a:pt x="3048002" y="6858002"/>
                </a:lnTo>
                <a:lnTo>
                  <a:pt x="2" y="6858002"/>
                </a:lnTo>
                <a:lnTo>
                  <a:pt x="2" y="5"/>
                </a:lnTo>
                <a:cubicBezTo>
                  <a:pt x="1" y="3"/>
                  <a:pt x="1" y="2"/>
                  <a:pt x="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1504610" y="285750"/>
            <a:ext cx="381000" cy="214312"/>
            <a:chOff x="8414656" y="1162050"/>
            <a:chExt cx="381000" cy="21431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8414656" y="1162050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414656" y="1266825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414656" y="1376362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flipH="1">
            <a:off x="220987" y="3198572"/>
            <a:ext cx="93336" cy="464184"/>
            <a:chOff x="686364" y="2785220"/>
            <a:chExt cx="109817" cy="546148"/>
          </a:xfrm>
        </p:grpSpPr>
        <p:sp>
          <p:nvSpPr>
            <p:cNvPr id="20" name="椭圆 19"/>
            <p:cNvSpPr/>
            <p:nvPr/>
          </p:nvSpPr>
          <p:spPr>
            <a:xfrm>
              <a:off x="686364" y="2785220"/>
              <a:ext cx="109817" cy="109817"/>
            </a:xfrm>
            <a:prstGeom prst="ellipse">
              <a:avLst/>
            </a:prstGeom>
            <a:noFill/>
            <a:ln w="127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14376" y="2968014"/>
              <a:ext cx="53792" cy="53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714376" y="3122795"/>
              <a:ext cx="53792" cy="53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14376" y="3277576"/>
              <a:ext cx="53792" cy="53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94443" y="1084403"/>
            <a:ext cx="11326287" cy="4840147"/>
            <a:chOff x="894443" y="1084403"/>
            <a:chExt cx="11326287" cy="4840147"/>
          </a:xfrm>
        </p:grpSpPr>
        <p:grpSp>
          <p:nvGrpSpPr>
            <p:cNvPr id="26" name="组合 25"/>
            <p:cNvGrpSpPr/>
            <p:nvPr/>
          </p:nvGrpSpPr>
          <p:grpSpPr>
            <a:xfrm>
              <a:off x="894443" y="1089024"/>
              <a:ext cx="3133271" cy="4835526"/>
              <a:chOff x="894443" y="1089024"/>
              <a:chExt cx="3133271" cy="483552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94443" y="1089025"/>
                <a:ext cx="3133271" cy="4835525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4" name="图片 23" descr="图片包含 天空, 户外, 男士, 人员&#10;&#10;已生成极高可信度的说明"/>
              <p:cNvPicPr>
                <a:picLocks noChangeAspect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 flipH="1">
                <a:off x="894443" y="1089024"/>
                <a:ext cx="3133271" cy="4829901"/>
              </a:xfrm>
              <a:prstGeom prst="rect">
                <a:avLst/>
              </a:prstGeom>
            </p:spPr>
          </p:pic>
          <p:cxnSp>
            <p:nvCxnSpPr>
              <p:cNvPr id="13" name="直接连接符 12"/>
              <p:cNvCxnSpPr/>
              <p:nvPr/>
            </p:nvCxnSpPr>
            <p:spPr>
              <a:xfrm>
                <a:off x="1171575" y="1577331"/>
                <a:ext cx="0" cy="68168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/>
            </p:nvSpPr>
            <p:spPr>
              <a:xfrm>
                <a:off x="908958" y="5216664"/>
                <a:ext cx="2725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</a:rPr>
                  <a:t>DESIGNED BY</a:t>
                </a:r>
              </a:p>
              <a:p>
                <a:r>
                  <a:rPr lang="en-US" altLang="zh-CN" b="1" dirty="0">
                    <a:solidFill>
                      <a:schemeClr val="bg1"/>
                    </a:solidFill>
                  </a:rPr>
                  <a:t>SIMON GODLIZI.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3" name="图片 32" descr="图片包含 户外, 天空, 自然, 树&#10;&#10;已生成极高可信度的说明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4385127" y="1084403"/>
              <a:ext cx="3149148" cy="4834522"/>
            </a:xfrm>
            <a:prstGeom prst="rect">
              <a:avLst/>
            </a:prstGeom>
          </p:spPr>
        </p:pic>
        <p:pic>
          <p:nvPicPr>
            <p:cNvPr id="34" name="图片 33" descr="图片包含 户外, 天空, 自然, 树&#10;&#10;已生成极高可信度的说明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1366498" y="1094485"/>
              <a:ext cx="854232" cy="4827717"/>
            </a:xfrm>
            <a:prstGeom prst="rect">
              <a:avLst/>
            </a:prstGeom>
          </p:spPr>
        </p:pic>
        <p:grpSp>
          <p:nvGrpSpPr>
            <p:cNvPr id="47" name="组合 46"/>
            <p:cNvGrpSpPr/>
            <p:nvPr/>
          </p:nvGrpSpPr>
          <p:grpSpPr>
            <a:xfrm>
              <a:off x="7875813" y="1089025"/>
              <a:ext cx="3278643" cy="2339975"/>
              <a:chOff x="7875813" y="1089025"/>
              <a:chExt cx="3278643" cy="233997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985809" y="1269934"/>
                <a:ext cx="3168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THIS IS A FREE </a:t>
                </a:r>
              </a:p>
              <a:p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POWERPOINT DESIGN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875813" y="1089025"/>
                <a:ext cx="3133271" cy="2339975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TextBox 46"/>
              <p:cNvSpPr txBox="1">
                <a:spLocks noChangeArrowheads="1"/>
              </p:cNvSpPr>
              <p:nvPr/>
            </p:nvSpPr>
            <p:spPr bwMode="auto">
              <a:xfrm>
                <a:off x="7977869" y="2751427"/>
                <a:ext cx="3058432" cy="5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Lorem ipsum dolor sit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amet</a:t>
                </a:r>
                <a:endPara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consectetuer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adipiscing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elit</a:t>
                </a:r>
                <a:endPara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8075613" y="1994053"/>
                <a:ext cx="1037269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46"/>
              <p:cNvSpPr txBox="1">
                <a:spLocks noChangeArrowheads="1"/>
              </p:cNvSpPr>
              <p:nvPr/>
            </p:nvSpPr>
            <p:spPr bwMode="auto">
              <a:xfrm>
                <a:off x="7969934" y="2046288"/>
                <a:ext cx="3058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8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IMAGE CONTENTS</a:t>
                </a:r>
              </a:p>
            </p:txBody>
          </p:sp>
          <p:sp>
            <p:nvSpPr>
              <p:cNvPr id="32" name="moon_322695"/>
              <p:cNvSpPr>
                <a:spLocks noChangeAspect="1"/>
              </p:cNvSpPr>
              <p:nvPr/>
            </p:nvSpPr>
            <p:spPr bwMode="auto">
              <a:xfrm>
                <a:off x="8075613" y="2418122"/>
                <a:ext cx="298702" cy="32539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56943" h="606711">
                    <a:moveTo>
                      <a:pt x="126666" y="556186"/>
                    </a:moveTo>
                    <a:lnTo>
                      <a:pt x="430407" y="556186"/>
                    </a:lnTo>
                    <a:cubicBezTo>
                      <a:pt x="444379" y="556186"/>
                      <a:pt x="455681" y="567463"/>
                      <a:pt x="455681" y="581404"/>
                    </a:cubicBezTo>
                    <a:cubicBezTo>
                      <a:pt x="455681" y="595345"/>
                      <a:pt x="444379" y="606711"/>
                      <a:pt x="430407" y="606711"/>
                    </a:cubicBezTo>
                    <a:lnTo>
                      <a:pt x="126666" y="606711"/>
                    </a:lnTo>
                    <a:cubicBezTo>
                      <a:pt x="112605" y="606711"/>
                      <a:pt x="101302" y="595345"/>
                      <a:pt x="101302" y="581404"/>
                    </a:cubicBezTo>
                    <a:cubicBezTo>
                      <a:pt x="101302" y="567463"/>
                      <a:pt x="112605" y="556186"/>
                      <a:pt x="126666" y="556186"/>
                    </a:cubicBezTo>
                    <a:close/>
                    <a:moveTo>
                      <a:pt x="76003" y="480258"/>
                    </a:moveTo>
                    <a:lnTo>
                      <a:pt x="481071" y="480258"/>
                    </a:lnTo>
                    <a:cubicBezTo>
                      <a:pt x="495044" y="480258"/>
                      <a:pt x="506348" y="491640"/>
                      <a:pt x="506348" y="505600"/>
                    </a:cubicBezTo>
                    <a:cubicBezTo>
                      <a:pt x="506348" y="519560"/>
                      <a:pt x="495044" y="530853"/>
                      <a:pt x="481071" y="530853"/>
                    </a:cubicBezTo>
                    <a:lnTo>
                      <a:pt x="76003" y="530853"/>
                    </a:lnTo>
                    <a:cubicBezTo>
                      <a:pt x="61941" y="530853"/>
                      <a:pt x="50637" y="519560"/>
                      <a:pt x="50637" y="505600"/>
                    </a:cubicBezTo>
                    <a:cubicBezTo>
                      <a:pt x="50637" y="491640"/>
                      <a:pt x="61941" y="480258"/>
                      <a:pt x="76003" y="480258"/>
                    </a:cubicBezTo>
                    <a:close/>
                    <a:moveTo>
                      <a:pt x="172722" y="51"/>
                    </a:moveTo>
                    <a:cubicBezTo>
                      <a:pt x="177594" y="362"/>
                      <a:pt x="182356" y="2073"/>
                      <a:pt x="186360" y="5139"/>
                    </a:cubicBezTo>
                    <a:cubicBezTo>
                      <a:pt x="194548" y="11360"/>
                      <a:pt x="198108" y="21757"/>
                      <a:pt x="195527" y="31622"/>
                    </a:cubicBezTo>
                    <a:cubicBezTo>
                      <a:pt x="182088" y="83344"/>
                      <a:pt x="187339" y="138265"/>
                      <a:pt x="210389" y="186254"/>
                    </a:cubicBezTo>
                    <a:cubicBezTo>
                      <a:pt x="235576" y="239043"/>
                      <a:pt x="279095" y="277879"/>
                      <a:pt x="332671" y="295741"/>
                    </a:cubicBezTo>
                    <a:cubicBezTo>
                      <a:pt x="384022" y="312715"/>
                      <a:pt x="438755" y="308183"/>
                      <a:pt x="486814" y="283033"/>
                    </a:cubicBezTo>
                    <a:cubicBezTo>
                      <a:pt x="488950" y="281878"/>
                      <a:pt x="490997" y="280722"/>
                      <a:pt x="493132" y="279567"/>
                    </a:cubicBezTo>
                    <a:cubicBezTo>
                      <a:pt x="501943" y="274413"/>
                      <a:pt x="513335" y="275035"/>
                      <a:pt x="521433" y="281167"/>
                    </a:cubicBezTo>
                    <a:cubicBezTo>
                      <a:pt x="529443" y="287299"/>
                      <a:pt x="533359" y="297608"/>
                      <a:pt x="530867" y="307472"/>
                    </a:cubicBezTo>
                    <a:cubicBezTo>
                      <a:pt x="521700" y="342753"/>
                      <a:pt x="505414" y="375901"/>
                      <a:pt x="483521" y="404428"/>
                    </a:cubicBezTo>
                    <a:lnTo>
                      <a:pt x="531668" y="404428"/>
                    </a:lnTo>
                    <a:cubicBezTo>
                      <a:pt x="545641" y="404428"/>
                      <a:pt x="556943" y="415715"/>
                      <a:pt x="556943" y="429667"/>
                    </a:cubicBezTo>
                    <a:cubicBezTo>
                      <a:pt x="556943" y="443620"/>
                      <a:pt x="545641" y="454995"/>
                      <a:pt x="531668" y="454995"/>
                    </a:cubicBezTo>
                    <a:lnTo>
                      <a:pt x="423893" y="454995"/>
                    </a:lnTo>
                    <a:lnTo>
                      <a:pt x="141328" y="454995"/>
                    </a:lnTo>
                    <a:lnTo>
                      <a:pt x="25365" y="454995"/>
                    </a:lnTo>
                    <a:cubicBezTo>
                      <a:pt x="11392" y="454995"/>
                      <a:pt x="0" y="443620"/>
                      <a:pt x="0" y="429667"/>
                    </a:cubicBezTo>
                    <a:cubicBezTo>
                      <a:pt x="0" y="415715"/>
                      <a:pt x="11392" y="404428"/>
                      <a:pt x="25365" y="404428"/>
                    </a:cubicBezTo>
                    <a:lnTo>
                      <a:pt x="81611" y="404428"/>
                    </a:lnTo>
                    <a:cubicBezTo>
                      <a:pt x="70397" y="389854"/>
                      <a:pt x="60518" y="374124"/>
                      <a:pt x="52420" y="357239"/>
                    </a:cubicBezTo>
                    <a:cubicBezTo>
                      <a:pt x="-9344" y="228201"/>
                      <a:pt x="37201" y="72768"/>
                      <a:pt x="158415" y="3362"/>
                    </a:cubicBezTo>
                    <a:cubicBezTo>
                      <a:pt x="162865" y="829"/>
                      <a:pt x="167849" y="-260"/>
                      <a:pt x="172722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grpSp>
          <p:nvGrpSpPr>
            <p:cNvPr id="48" name="组合 47"/>
            <p:cNvGrpSpPr/>
            <p:nvPr/>
          </p:nvGrpSpPr>
          <p:grpSpPr>
            <a:xfrm>
              <a:off x="7872407" y="3583260"/>
              <a:ext cx="3133271" cy="2339975"/>
              <a:chOff x="7872407" y="3583260"/>
              <a:chExt cx="3133271" cy="233997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7872407" y="3583260"/>
                <a:ext cx="3133271" cy="2339975"/>
              </a:xfrm>
              <a:prstGeom prst="rect">
                <a:avLst/>
              </a:pr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plain-cloud_63648"/>
              <p:cNvSpPr>
                <a:spLocks noChangeAspect="1"/>
              </p:cNvSpPr>
              <p:nvPr/>
            </p:nvSpPr>
            <p:spPr bwMode="auto">
              <a:xfrm>
                <a:off x="8042337" y="5498410"/>
                <a:ext cx="479288" cy="319525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  <a:gd name="T30" fmla="*/ 372171 w 604011"/>
                  <a:gd name="T31" fmla="*/ 372171 w 604011"/>
                  <a:gd name="T32" fmla="*/ 372171 w 604011"/>
                  <a:gd name="T33" fmla="*/ 372171 w 604011"/>
                  <a:gd name="T34" fmla="*/ 372171 w 604011"/>
                  <a:gd name="T35" fmla="*/ 372171 w 604011"/>
                  <a:gd name="T36" fmla="*/ 372171 w 604011"/>
                  <a:gd name="T37" fmla="*/ 372171 w 604011"/>
                  <a:gd name="T38" fmla="*/ 372171 w 604011"/>
                  <a:gd name="T39" fmla="*/ 372171 w 604011"/>
                  <a:gd name="T40" fmla="*/ 372171 w 604011"/>
                  <a:gd name="T41" fmla="*/ 372171 w 604011"/>
                  <a:gd name="T42" fmla="*/ 372171 w 604011"/>
                  <a:gd name="T43" fmla="*/ 372171 w 604011"/>
                  <a:gd name="T44" fmla="*/ 372171 w 604011"/>
                  <a:gd name="T45" fmla="*/ 372171 w 604011"/>
                  <a:gd name="T46" fmla="*/ 372171 w 604011"/>
                  <a:gd name="T47" fmla="*/ 372171 w 604011"/>
                  <a:gd name="T48" fmla="*/ 372171 w 604011"/>
                  <a:gd name="T49" fmla="*/ 372171 w 604011"/>
                  <a:gd name="T50" fmla="*/ 372171 w 604011"/>
                  <a:gd name="T51" fmla="*/ 372171 w 604011"/>
                  <a:gd name="T52" fmla="*/ 372171 w 604011"/>
                  <a:gd name="T53" fmla="*/ 372171 w 604011"/>
                  <a:gd name="T54" fmla="*/ 372171 w 604011"/>
                  <a:gd name="T55" fmla="*/ 372171 w 604011"/>
                  <a:gd name="T56" fmla="*/ 372171 w 604011"/>
                  <a:gd name="T57" fmla="*/ 372171 w 604011"/>
                  <a:gd name="T58" fmla="*/ 372171 w 604011"/>
                  <a:gd name="T5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44" h="1832">
                    <a:moveTo>
                      <a:pt x="2275" y="881"/>
                    </a:moveTo>
                    <a:cubicBezTo>
                      <a:pt x="2243" y="595"/>
                      <a:pt x="2212" y="244"/>
                      <a:pt x="1906" y="123"/>
                    </a:cubicBezTo>
                    <a:cubicBezTo>
                      <a:pt x="1590" y="0"/>
                      <a:pt x="1258" y="97"/>
                      <a:pt x="1117" y="404"/>
                    </a:cubicBezTo>
                    <a:cubicBezTo>
                      <a:pt x="807" y="211"/>
                      <a:pt x="405" y="594"/>
                      <a:pt x="482" y="924"/>
                    </a:cubicBezTo>
                    <a:cubicBezTo>
                      <a:pt x="468" y="917"/>
                      <a:pt x="451" y="918"/>
                      <a:pt x="437" y="933"/>
                    </a:cubicBezTo>
                    <a:cubicBezTo>
                      <a:pt x="430" y="940"/>
                      <a:pt x="424" y="948"/>
                      <a:pt x="417" y="955"/>
                    </a:cubicBezTo>
                    <a:cubicBezTo>
                      <a:pt x="146" y="1031"/>
                      <a:pt x="0" y="1393"/>
                      <a:pt x="272" y="1598"/>
                    </a:cubicBezTo>
                    <a:cubicBezTo>
                      <a:pt x="581" y="1832"/>
                      <a:pt x="1054" y="1715"/>
                      <a:pt x="1412" y="1720"/>
                    </a:cubicBezTo>
                    <a:cubicBezTo>
                      <a:pt x="1770" y="1726"/>
                      <a:pt x="2344" y="1829"/>
                      <a:pt x="2573" y="1474"/>
                    </a:cubicBezTo>
                    <a:cubicBezTo>
                      <a:pt x="2744" y="1208"/>
                      <a:pt x="2560" y="908"/>
                      <a:pt x="2275" y="881"/>
                    </a:cubicBezTo>
                    <a:close/>
                    <a:moveTo>
                      <a:pt x="579" y="801"/>
                    </a:moveTo>
                    <a:cubicBezTo>
                      <a:pt x="587" y="752"/>
                      <a:pt x="603" y="704"/>
                      <a:pt x="626" y="659"/>
                    </a:cubicBezTo>
                    <a:cubicBezTo>
                      <a:pt x="629" y="660"/>
                      <a:pt x="632" y="662"/>
                      <a:pt x="635" y="663"/>
                    </a:cubicBezTo>
                    <a:cubicBezTo>
                      <a:pt x="613" y="708"/>
                      <a:pt x="594" y="754"/>
                      <a:pt x="579" y="801"/>
                    </a:cubicBezTo>
                    <a:close/>
                    <a:moveTo>
                      <a:pt x="1310" y="302"/>
                    </a:moveTo>
                    <a:cubicBezTo>
                      <a:pt x="1309" y="303"/>
                      <a:pt x="1308" y="305"/>
                      <a:pt x="1307" y="306"/>
                    </a:cubicBezTo>
                    <a:cubicBezTo>
                      <a:pt x="1288" y="321"/>
                      <a:pt x="1269" y="338"/>
                      <a:pt x="1252" y="355"/>
                    </a:cubicBezTo>
                    <a:cubicBezTo>
                      <a:pt x="1320" y="263"/>
                      <a:pt x="1415" y="202"/>
                      <a:pt x="1519" y="174"/>
                    </a:cubicBezTo>
                    <a:cubicBezTo>
                      <a:pt x="1509" y="181"/>
                      <a:pt x="1498" y="188"/>
                      <a:pt x="1489" y="196"/>
                    </a:cubicBezTo>
                    <a:cubicBezTo>
                      <a:pt x="1418" y="211"/>
                      <a:pt x="1367" y="242"/>
                      <a:pt x="1310" y="302"/>
                    </a:cubicBezTo>
                    <a:close/>
                    <a:moveTo>
                      <a:pt x="2466" y="1067"/>
                    </a:moveTo>
                    <a:cubicBezTo>
                      <a:pt x="2465" y="1064"/>
                      <a:pt x="2464" y="1062"/>
                      <a:pt x="2462" y="1060"/>
                    </a:cubicBezTo>
                    <a:cubicBezTo>
                      <a:pt x="2453" y="1047"/>
                      <a:pt x="2442" y="1040"/>
                      <a:pt x="2431" y="1037"/>
                    </a:cubicBezTo>
                    <a:cubicBezTo>
                      <a:pt x="2411" y="1018"/>
                      <a:pt x="2387" y="1002"/>
                      <a:pt x="2359" y="988"/>
                    </a:cubicBezTo>
                    <a:cubicBezTo>
                      <a:pt x="2404" y="1005"/>
                      <a:pt x="2440" y="1031"/>
                      <a:pt x="2468" y="1063"/>
                    </a:cubicBezTo>
                    <a:cubicBezTo>
                      <a:pt x="2468" y="1064"/>
                      <a:pt x="2467" y="1065"/>
                      <a:pt x="2466" y="1067"/>
                    </a:cubicBezTo>
                    <a:close/>
                    <a:moveTo>
                      <a:pt x="2510" y="1395"/>
                    </a:moveTo>
                    <a:cubicBezTo>
                      <a:pt x="2525" y="1356"/>
                      <a:pt x="2532" y="1313"/>
                      <a:pt x="2532" y="1266"/>
                    </a:cubicBezTo>
                    <a:cubicBezTo>
                      <a:pt x="2534" y="1264"/>
                      <a:pt x="2536" y="1261"/>
                      <a:pt x="2538" y="1258"/>
                    </a:cubicBezTo>
                    <a:cubicBezTo>
                      <a:pt x="2538" y="1304"/>
                      <a:pt x="2529" y="1351"/>
                      <a:pt x="2510" y="139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  <p:sp>
            <p:nvSpPr>
              <p:cNvPr id="35" name="矩形 34"/>
              <p:cNvSpPr/>
              <p:nvPr/>
            </p:nvSpPr>
            <p:spPr>
              <a:xfrm>
                <a:off x="8072207" y="3763493"/>
                <a:ext cx="1322387" cy="2579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8072207" y="3737415"/>
                <a:ext cx="21063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9A0000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</a:rPr>
                  <a:t>POWERLOGO</a:t>
                </a:r>
                <a:endParaRPr lang="zh-CN" altLang="en-US" sz="1400" b="1" dirty="0">
                  <a:solidFill>
                    <a:srgbClr val="9A000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endParaRPr>
              </a:p>
            </p:txBody>
          </p:sp>
          <p:sp>
            <p:nvSpPr>
              <p:cNvPr id="38" name="TextBox 46"/>
              <p:cNvSpPr txBox="1">
                <a:spLocks noChangeArrowheads="1"/>
              </p:cNvSpPr>
              <p:nvPr/>
            </p:nvSpPr>
            <p:spPr bwMode="auto">
              <a:xfrm>
                <a:off x="7972877" y="4371173"/>
                <a:ext cx="2971115" cy="1109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Arial" panose="020B0604020202020204" pitchFamily="34" charset="0"/>
                  </a:rPr>
                  <a:t>Please replace the text content and change the relevant title. This template is designed by Simon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Arial" panose="020B0604020202020204" pitchFamily="34" charset="0"/>
                  </a:rPr>
                  <a:t>Godlizi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Arial" panose="020B0604020202020204" pitchFamily="34" charset="0"/>
                  </a:rPr>
                  <a:t> original design</a:t>
                </a:r>
                <a:endPara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7987833" y="4063214"/>
              <a:ext cx="32863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YEARLY PRODUCT REVIEW</a:t>
              </a:r>
              <a:endPara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62791" y="1198303"/>
              <a:ext cx="3286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POWERPOINT</a:t>
              </a:r>
            </a:p>
            <a:p>
              <a:r>
                <a:rPr lang="en-US" altLang="zh-CN" sz="2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DESIGN BY SIMON</a:t>
              </a:r>
              <a:endParaRPr lang="zh-CN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683537" y="5513050"/>
              <a:ext cx="1409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2030.09.01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883149" y="802546"/>
            <a:ext cx="7198399" cy="3477875"/>
            <a:chOff x="4883149" y="802546"/>
            <a:chExt cx="7198399" cy="3477875"/>
          </a:xfrm>
        </p:grpSpPr>
        <p:sp>
          <p:nvSpPr>
            <p:cNvPr id="3" name="矩形 2"/>
            <p:cNvSpPr/>
            <p:nvPr/>
          </p:nvSpPr>
          <p:spPr>
            <a:xfrm>
              <a:off x="6164685" y="1442095"/>
              <a:ext cx="5818767" cy="1975900"/>
            </a:xfrm>
            <a:prstGeom prst="rect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83149" y="802546"/>
              <a:ext cx="2265279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endParaRPr lang="zh-CN" altLang="en-US" sz="2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722248" y="1632704"/>
              <a:ext cx="4359300" cy="1584043"/>
              <a:chOff x="1743637" y="1569837"/>
              <a:chExt cx="4359300" cy="1584043"/>
            </a:xfrm>
          </p:grpSpPr>
          <p:sp>
            <p:nvSpPr>
              <p:cNvPr id="38" name="TextBox 46"/>
              <p:cNvSpPr txBox="1">
                <a:spLocks noChangeArrowheads="1"/>
              </p:cNvSpPr>
              <p:nvPr/>
            </p:nvSpPr>
            <p:spPr bwMode="auto">
              <a:xfrm>
                <a:off x="1743637" y="2044666"/>
                <a:ext cx="4359300" cy="1109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Lorem ipsum dolor sit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amet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consectetuer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adipiscing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elit</a:t>
                </a:r>
                <a:endPara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Arial" panose="020B0604020202020204" pitchFamily="34" charset="0"/>
                  </a:rPr>
                  <a:t>Please replace the text content and change the relevant title. This template is designed by Simon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Arial" panose="020B0604020202020204" pitchFamily="34" charset="0"/>
                  </a:rPr>
                  <a:t>Godlizi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Arial" panose="020B0604020202020204" pitchFamily="34" charset="0"/>
                  </a:rPr>
                  <a:t> original design</a:t>
                </a:r>
                <a:endPara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9" name="TextBox 46"/>
              <p:cNvSpPr txBox="1">
                <a:spLocks noChangeArrowheads="1"/>
              </p:cNvSpPr>
              <p:nvPr/>
            </p:nvSpPr>
            <p:spPr bwMode="auto">
              <a:xfrm>
                <a:off x="1743637" y="1569837"/>
                <a:ext cx="4359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 Light" panose="020F0302020204030204" pitchFamily="34" charset="0"/>
                  </a:rPr>
                  <a:t>SWOT ANALYSIS</a:t>
                </a: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11504610" y="285750"/>
            <a:ext cx="381000" cy="214312"/>
            <a:chOff x="8414656" y="1162050"/>
            <a:chExt cx="381000" cy="21431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414656" y="1162050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414656" y="1266825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414656" y="1376362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 flipH="1">
            <a:off x="220987" y="3538040"/>
            <a:ext cx="93336" cy="464184"/>
            <a:chOff x="686364" y="2785220"/>
            <a:chExt cx="109817" cy="546148"/>
          </a:xfrm>
        </p:grpSpPr>
        <p:sp>
          <p:nvSpPr>
            <p:cNvPr id="24" name="椭圆 23"/>
            <p:cNvSpPr/>
            <p:nvPr/>
          </p:nvSpPr>
          <p:spPr>
            <a:xfrm>
              <a:off x="686364" y="2785220"/>
              <a:ext cx="109817" cy="109817"/>
            </a:xfrm>
            <a:prstGeom prst="ellipse">
              <a:avLst/>
            </a:prstGeom>
            <a:noFill/>
            <a:ln w="127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714376" y="2968014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714376" y="3122795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714376" y="3277576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527567" y="3554723"/>
            <a:ext cx="6630504" cy="3477875"/>
            <a:chOff x="-527567" y="3554723"/>
            <a:chExt cx="6630504" cy="3477875"/>
          </a:xfrm>
        </p:grpSpPr>
        <p:sp>
          <p:nvSpPr>
            <p:cNvPr id="21" name="矩形 20"/>
            <p:cNvSpPr/>
            <p:nvPr/>
          </p:nvSpPr>
          <p:spPr>
            <a:xfrm>
              <a:off x="197022" y="4199376"/>
              <a:ext cx="5818767" cy="197589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-527567" y="3554723"/>
              <a:ext cx="2265279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2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743637" y="4406403"/>
              <a:ext cx="4359300" cy="1584043"/>
              <a:chOff x="1743637" y="1614342"/>
              <a:chExt cx="4359300" cy="1584043"/>
            </a:xfrm>
          </p:grpSpPr>
          <p:sp>
            <p:nvSpPr>
              <p:cNvPr id="29" name="TextBox 46"/>
              <p:cNvSpPr txBox="1">
                <a:spLocks noChangeArrowheads="1"/>
              </p:cNvSpPr>
              <p:nvPr/>
            </p:nvSpPr>
            <p:spPr bwMode="auto">
              <a:xfrm>
                <a:off x="1743637" y="2089171"/>
                <a:ext cx="4359300" cy="1109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Lorem ipsum dolor sit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amet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consectetuer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adipiscing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elit</a:t>
                </a:r>
                <a:endPara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Arial" panose="020B0604020202020204" pitchFamily="34" charset="0"/>
                  </a:rPr>
                  <a:t>Please replace the text content and change the relevant title. This template is designed by Simon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Arial" panose="020B0604020202020204" pitchFamily="34" charset="0"/>
                  </a:rPr>
                  <a:t>Godlizi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Arial" panose="020B0604020202020204" pitchFamily="34" charset="0"/>
                  </a:rPr>
                  <a:t> original design</a:t>
                </a:r>
                <a:endPara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6" name="TextBox 46"/>
              <p:cNvSpPr txBox="1">
                <a:spLocks noChangeArrowheads="1"/>
              </p:cNvSpPr>
              <p:nvPr/>
            </p:nvSpPr>
            <p:spPr bwMode="auto">
              <a:xfrm>
                <a:off x="1743637" y="1614342"/>
                <a:ext cx="4359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 Light" panose="020F0302020204030204" pitchFamily="34" charset="0"/>
                  </a:rPr>
                  <a:t>SWOT ANALYSIS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901882" y="3514858"/>
            <a:ext cx="6179666" cy="3477875"/>
            <a:chOff x="5901882" y="3514858"/>
            <a:chExt cx="6179666" cy="3477875"/>
          </a:xfrm>
        </p:grpSpPr>
        <p:sp>
          <p:nvSpPr>
            <p:cNvPr id="22" name="矩形 21"/>
            <p:cNvSpPr/>
            <p:nvPr/>
          </p:nvSpPr>
          <p:spPr>
            <a:xfrm>
              <a:off x="6164685" y="4199375"/>
              <a:ext cx="5818767" cy="1975900"/>
            </a:xfrm>
            <a:prstGeom prst="rect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01882" y="3514858"/>
              <a:ext cx="2265279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sz="2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7722248" y="4406403"/>
              <a:ext cx="4359300" cy="1584043"/>
              <a:chOff x="1743637" y="1614342"/>
              <a:chExt cx="4359300" cy="1584043"/>
            </a:xfrm>
          </p:grpSpPr>
          <p:sp>
            <p:nvSpPr>
              <p:cNvPr id="41" name="TextBox 46"/>
              <p:cNvSpPr txBox="1">
                <a:spLocks noChangeArrowheads="1"/>
              </p:cNvSpPr>
              <p:nvPr/>
            </p:nvSpPr>
            <p:spPr bwMode="auto">
              <a:xfrm>
                <a:off x="1743637" y="2089171"/>
                <a:ext cx="4359300" cy="1109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Lorem ipsum dolor sit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amet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consectetuer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adipiscing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elit</a:t>
                </a:r>
                <a:endPara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Arial" panose="020B0604020202020204" pitchFamily="34" charset="0"/>
                  </a:rPr>
                  <a:t>Please replace the text content and change the relevant title. This template is designed by Simon 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Arial" panose="020B0604020202020204" pitchFamily="34" charset="0"/>
                  </a:rPr>
                  <a:t>Godlizi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Arial" panose="020B0604020202020204" pitchFamily="34" charset="0"/>
                  </a:rPr>
                  <a:t> original design</a:t>
                </a:r>
                <a:endParaRPr lang="en-US" altLang="zh-CN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2" name="TextBox 46"/>
              <p:cNvSpPr txBox="1">
                <a:spLocks noChangeArrowheads="1"/>
              </p:cNvSpPr>
              <p:nvPr/>
            </p:nvSpPr>
            <p:spPr bwMode="auto">
              <a:xfrm>
                <a:off x="1743637" y="1614342"/>
                <a:ext cx="4359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522605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52260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 Light" panose="020F0302020204030204" pitchFamily="34" charset="0"/>
                  </a:rPr>
                  <a:t>SWOT ANALYSIS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-140019" y="704941"/>
            <a:ext cx="6242956" cy="3477875"/>
            <a:chOff x="-140019" y="704941"/>
            <a:chExt cx="6242956" cy="3477875"/>
          </a:xfrm>
        </p:grpSpPr>
        <p:grpSp>
          <p:nvGrpSpPr>
            <p:cNvPr id="5" name="组合 4"/>
            <p:cNvGrpSpPr/>
            <p:nvPr/>
          </p:nvGrpSpPr>
          <p:grpSpPr>
            <a:xfrm>
              <a:off x="197022" y="1442096"/>
              <a:ext cx="5905915" cy="1975898"/>
              <a:chOff x="197022" y="1442096"/>
              <a:chExt cx="5905915" cy="1975898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97022" y="1442096"/>
                <a:ext cx="5818767" cy="1975898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1743637" y="1639054"/>
                <a:ext cx="4359300" cy="1584043"/>
                <a:chOff x="1743637" y="1576187"/>
                <a:chExt cx="4359300" cy="1584043"/>
              </a:xfrm>
            </p:grpSpPr>
            <p:sp>
              <p:nvSpPr>
                <p:cNvPr id="19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743637" y="2051016"/>
                  <a:ext cx="4359300" cy="1109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defTabSz="522605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defTabSz="522605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522605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522605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522605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52260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52260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52260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52260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Lorem ipsum dolor sit </a:t>
                  </a:r>
                  <a:r>
                    <a:rPr lang="en-US" altLang="zh-CN" sz="1400" dirty="0" err="1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amet</a:t>
                  </a:r>
                  <a:r>
                    <a:rPr lang="en-US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, </a:t>
                  </a:r>
                  <a:r>
                    <a:rPr lang="en-US" altLang="zh-CN" sz="1400" dirty="0" err="1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consectetuer</a:t>
                  </a:r>
                  <a:r>
                    <a:rPr lang="en-US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:r>
                    <a:rPr lang="en-US" altLang="zh-CN" sz="1400" dirty="0" err="1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adipiscing</a:t>
                  </a:r>
                  <a:r>
                    <a:rPr lang="en-US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:r>
                    <a:rPr lang="en-US" altLang="zh-CN" sz="1400" dirty="0" err="1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elit</a:t>
                  </a:r>
                  <a:endPara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Arial" panose="020B0604020202020204" pitchFamily="34" charset="0"/>
                    </a:rPr>
                    <a:t>Please replace the text content and change the relevant title. This template is designed by Simon </a:t>
                  </a:r>
                  <a:r>
                    <a:rPr lang="en-US" altLang="zh-CN" sz="1400" dirty="0" err="1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Arial" panose="020B0604020202020204" pitchFamily="34" charset="0"/>
                    </a:rPr>
                    <a:t>Godlizi</a:t>
                  </a:r>
                  <a:r>
                    <a:rPr lang="en-US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Arial" panose="020B0604020202020204" pitchFamily="34" charset="0"/>
                    </a:rPr>
                    <a:t> original design</a:t>
                  </a:r>
                  <a:endParaRPr lang="en-US" altLang="zh-CN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20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1743637" y="1576187"/>
                  <a:ext cx="43593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defTabSz="522605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defTabSz="522605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522605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522605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522605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52260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52260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52260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52260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2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Calibri Light" panose="020F0302020204030204" pitchFamily="34" charset="0"/>
                    </a:rPr>
                    <a:t>SWOT ANALYSIS</a:t>
                  </a:r>
                </a:p>
              </p:txBody>
            </p:sp>
          </p:grpSp>
        </p:grpSp>
        <p:sp>
          <p:nvSpPr>
            <p:cNvPr id="6" name="文本框 5"/>
            <p:cNvSpPr txBox="1"/>
            <p:nvPr/>
          </p:nvSpPr>
          <p:spPr>
            <a:xfrm>
              <a:off x="-140019" y="704941"/>
              <a:ext cx="2491807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sz="2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3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5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1504610" y="285750"/>
            <a:ext cx="381000" cy="214312"/>
            <a:chOff x="8414656" y="1162050"/>
            <a:chExt cx="381000" cy="214312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8414656" y="1162050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414656" y="1266825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414656" y="1376362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flipH="1">
            <a:off x="220987" y="3198572"/>
            <a:ext cx="93336" cy="464184"/>
            <a:chOff x="686364" y="2785220"/>
            <a:chExt cx="109817" cy="546148"/>
          </a:xfrm>
        </p:grpSpPr>
        <p:sp>
          <p:nvSpPr>
            <p:cNvPr id="21" name="椭圆 20"/>
            <p:cNvSpPr/>
            <p:nvPr/>
          </p:nvSpPr>
          <p:spPr>
            <a:xfrm>
              <a:off x="686364" y="2785220"/>
              <a:ext cx="109817" cy="109817"/>
            </a:xfrm>
            <a:prstGeom prst="ellipse">
              <a:avLst/>
            </a:prstGeom>
            <a:noFill/>
            <a:ln w="127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714376" y="2968014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14376" y="3122795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714376" y="3277576"/>
              <a:ext cx="53792" cy="5379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77081" y="1514471"/>
            <a:ext cx="2768428" cy="4272174"/>
            <a:chOff x="977081" y="1514471"/>
            <a:chExt cx="2768428" cy="4272174"/>
          </a:xfrm>
        </p:grpSpPr>
        <p:sp>
          <p:nvSpPr>
            <p:cNvPr id="3" name="矩形 2"/>
            <p:cNvSpPr/>
            <p:nvPr/>
          </p:nvSpPr>
          <p:spPr>
            <a:xfrm>
              <a:off x="977271" y="1514471"/>
              <a:ext cx="2768238" cy="427217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977081" y="1623497"/>
              <a:ext cx="2768237" cy="3922057"/>
              <a:chOff x="977081" y="1623497"/>
              <a:chExt cx="2768237" cy="3922057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814058" y="5207000"/>
                <a:ext cx="1094286" cy="338554"/>
                <a:chOff x="2141220" y="5207000"/>
                <a:chExt cx="1094286" cy="338554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2141220" y="5215685"/>
                  <a:ext cx="1094286" cy="321184"/>
                </a:xfrm>
                <a:prstGeom prst="rect">
                  <a:avLst/>
                </a:prstGeom>
                <a:noFill/>
                <a:ln w="19050">
                  <a:solidFill>
                    <a:srgbClr val="9A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2225293" y="5207000"/>
                  <a:ext cx="101021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spc="600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MORE</a:t>
                  </a:r>
                  <a:endParaRPr lang="zh-CN" altLang="en-US" sz="1600" spc="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>
                <a:off x="1520908" y="1623497"/>
                <a:ext cx="1778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pc="6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 Light" panose="020B0502040204020203" pitchFamily="34" charset="-122"/>
                    <a:cs typeface="Segoe UI" panose="020B0502040204020203" pitchFamily="34" charset="0"/>
                  </a:rPr>
                  <a:t>BUSINESS</a:t>
                </a:r>
                <a:endParaRPr lang="zh-CN" altLang="en-US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695668" y="1918959"/>
                <a:ext cx="117211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 Light" panose="020B0502040204020203" pitchFamily="34" charset="-122"/>
                    <a:cs typeface="Calibri Light" panose="020F0302020204030204" pitchFamily="34" charset="0"/>
                  </a:rPr>
                  <a:t>$</a:t>
                </a:r>
                <a:r>
                  <a:rPr lang="en-US" altLang="zh-CN" sz="60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 Light" panose="020B0502040204020203" pitchFamily="34" charset="-122"/>
                    <a:cs typeface="Calibri Light" panose="020F0302020204030204" pitchFamily="34" charset="0"/>
                  </a:rPr>
                  <a:t>32</a:t>
                </a:r>
                <a:endParaRPr lang="zh-CN" altLang="en-US" sz="6000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 Light" panose="020B0502040204020203" pitchFamily="34" charset="-122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1164703" y="3633515"/>
                <a:ext cx="2302297" cy="1283931"/>
                <a:chOff x="1164703" y="3588354"/>
                <a:chExt cx="2302297" cy="1283931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1555867" y="3897751"/>
                  <a:ext cx="151996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Segoe UI Light" panose="020B0502040204020203" pitchFamily="34" charset="0"/>
                    </a:rPr>
                    <a:t>1200 million pixels</a:t>
                  </a:r>
                  <a:endParaRPr lang="zh-CN" alt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Segoe UI Light" panose="020B0502040204020203" pitchFamily="34" charset="0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1263993" y="3588354"/>
                  <a:ext cx="21037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Segoe UI Light" panose="020B0502040204020203" pitchFamily="34" charset="0"/>
                    </a:rPr>
                    <a:t>The order is reduced by $2</a:t>
                  </a:r>
                  <a:endParaRPr lang="zh-CN" alt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Segoe UI Light" panose="020B0502040204020203" pitchFamily="34" charset="0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1164703" y="4207148"/>
                  <a:ext cx="2302297" cy="349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Segoe UI Light" panose="020B0502040204020203" pitchFamily="34" charset="0"/>
                    </a:rPr>
                    <a:t>A limited number of gift</a:t>
                  </a:r>
                  <a:endParaRPr lang="zh-CN" alt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Segoe UI Light" panose="020B0502040204020203" pitchFamily="34" charset="0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>
                  <a:off x="1251745" y="4564508"/>
                  <a:ext cx="21282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Segoe UI Light" panose="020B0502040204020203" pitchFamily="34" charset="0"/>
                    </a:rPr>
                    <a:t>Amber blue, obsidian black</a:t>
                  </a:r>
                  <a:endParaRPr lang="zh-CN" alt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0" name="矩形 39"/>
              <p:cNvSpPr/>
              <p:nvPr/>
            </p:nvSpPr>
            <p:spPr>
              <a:xfrm>
                <a:off x="977081" y="2943480"/>
                <a:ext cx="2768237" cy="361296"/>
              </a:xfrm>
              <a:prstGeom prst="rect">
                <a:avLst/>
              </a:prstGeom>
              <a:solidFill>
                <a:srgbClr val="9A0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400551" y="2953553"/>
                <a:ext cx="19212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altLang="zh-CN" sz="16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rPr>
                  <a:t>AMBER BLUE</a:t>
                </a:r>
                <a:endParaRPr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749772" y="1514471"/>
            <a:ext cx="2768238" cy="4272174"/>
            <a:chOff x="4749772" y="1514471"/>
            <a:chExt cx="2768238" cy="4272174"/>
          </a:xfrm>
        </p:grpSpPr>
        <p:sp>
          <p:nvSpPr>
            <p:cNvPr id="4" name="矩形 3"/>
            <p:cNvSpPr/>
            <p:nvPr/>
          </p:nvSpPr>
          <p:spPr>
            <a:xfrm>
              <a:off x="4749772" y="1514471"/>
              <a:ext cx="2768238" cy="427217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4749773" y="1623497"/>
              <a:ext cx="2768237" cy="3922057"/>
              <a:chOff x="977081" y="1623497"/>
              <a:chExt cx="2768237" cy="3922057"/>
            </a:xfrm>
          </p:grpSpPr>
          <p:grpSp>
            <p:nvGrpSpPr>
              <p:cNvPr id="102" name="组合 101"/>
              <p:cNvGrpSpPr/>
              <p:nvPr/>
            </p:nvGrpSpPr>
            <p:grpSpPr>
              <a:xfrm>
                <a:off x="1814058" y="5207000"/>
                <a:ext cx="1094286" cy="338554"/>
                <a:chOff x="2141220" y="5207000"/>
                <a:chExt cx="1094286" cy="338554"/>
              </a:xfrm>
            </p:grpSpPr>
            <p:sp>
              <p:nvSpPr>
                <p:cNvPr id="112" name="矩形 111"/>
                <p:cNvSpPr/>
                <p:nvPr/>
              </p:nvSpPr>
              <p:spPr>
                <a:xfrm>
                  <a:off x="2141220" y="5215685"/>
                  <a:ext cx="1094286" cy="321184"/>
                </a:xfrm>
                <a:prstGeom prst="rect">
                  <a:avLst/>
                </a:prstGeom>
                <a:noFill/>
                <a:ln w="19050">
                  <a:solidFill>
                    <a:srgbClr val="9A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矩形 112"/>
                <p:cNvSpPr/>
                <p:nvPr/>
              </p:nvSpPr>
              <p:spPr>
                <a:xfrm>
                  <a:off x="2225293" y="5207000"/>
                  <a:ext cx="101021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spc="600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MORE</a:t>
                  </a:r>
                  <a:endParaRPr lang="zh-CN" altLang="en-US" sz="1600" spc="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  <p:sp>
            <p:nvSpPr>
              <p:cNvPr id="103" name="矩形 102"/>
              <p:cNvSpPr/>
              <p:nvPr/>
            </p:nvSpPr>
            <p:spPr>
              <a:xfrm>
                <a:off x="1520908" y="1623497"/>
                <a:ext cx="1778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pc="6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 Light" panose="020B0502040204020203" pitchFamily="34" charset="-122"/>
                    <a:cs typeface="Segoe UI" panose="020B0502040204020203" pitchFamily="34" charset="0"/>
                  </a:rPr>
                  <a:t>BUSINESS</a:t>
                </a:r>
                <a:endParaRPr lang="zh-CN" altLang="en-US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1695668" y="1918959"/>
                <a:ext cx="117211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 Light" panose="020B0502040204020203" pitchFamily="34" charset="-122"/>
                    <a:cs typeface="Calibri Light" panose="020F0302020204030204" pitchFamily="34" charset="0"/>
                  </a:rPr>
                  <a:t>$</a:t>
                </a:r>
                <a:r>
                  <a:rPr lang="en-US" altLang="zh-CN" sz="60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 Light" panose="020B0502040204020203" pitchFamily="34" charset="-122"/>
                    <a:cs typeface="Calibri Light" panose="020F0302020204030204" pitchFamily="34" charset="0"/>
                  </a:rPr>
                  <a:t>18</a:t>
                </a:r>
                <a:endParaRPr lang="zh-CN" altLang="en-US" sz="6000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 Light" panose="020B0502040204020203" pitchFamily="34" charset="-122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105" name="组合 104"/>
              <p:cNvGrpSpPr/>
              <p:nvPr/>
            </p:nvGrpSpPr>
            <p:grpSpPr>
              <a:xfrm>
                <a:off x="1164703" y="3633515"/>
                <a:ext cx="2302297" cy="1283931"/>
                <a:chOff x="1164703" y="3588354"/>
                <a:chExt cx="2302297" cy="1283931"/>
              </a:xfrm>
            </p:grpSpPr>
            <p:sp>
              <p:nvSpPr>
                <p:cNvPr id="108" name="矩形 107"/>
                <p:cNvSpPr/>
                <p:nvPr/>
              </p:nvSpPr>
              <p:spPr>
                <a:xfrm>
                  <a:off x="1555867" y="3897751"/>
                  <a:ext cx="151996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Segoe UI Light" panose="020B0502040204020203" pitchFamily="34" charset="0"/>
                    </a:rPr>
                    <a:t>1200 million pixels</a:t>
                  </a:r>
                  <a:endParaRPr lang="zh-CN" alt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Segoe UI Light" panose="020B0502040204020203" pitchFamily="34" charset="0"/>
                  </a:endParaRPr>
                </a:p>
              </p:txBody>
            </p:sp>
            <p:sp>
              <p:nvSpPr>
                <p:cNvPr id="109" name="矩形 108"/>
                <p:cNvSpPr/>
                <p:nvPr/>
              </p:nvSpPr>
              <p:spPr>
                <a:xfrm>
                  <a:off x="1263993" y="3588354"/>
                  <a:ext cx="21037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Segoe UI Light" panose="020B0502040204020203" pitchFamily="34" charset="0"/>
                    </a:rPr>
                    <a:t>The order is reduced by $2</a:t>
                  </a:r>
                  <a:endParaRPr lang="zh-CN" alt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Segoe UI Light" panose="020B0502040204020203" pitchFamily="34" charset="0"/>
                  </a:endParaRPr>
                </a:p>
              </p:txBody>
            </p:sp>
            <p:sp>
              <p:nvSpPr>
                <p:cNvPr id="110" name="矩形 109"/>
                <p:cNvSpPr/>
                <p:nvPr/>
              </p:nvSpPr>
              <p:spPr>
                <a:xfrm>
                  <a:off x="1164703" y="4207148"/>
                  <a:ext cx="2302297" cy="349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Segoe UI Light" panose="020B0502040204020203" pitchFamily="34" charset="0"/>
                    </a:rPr>
                    <a:t>A limited number of gift</a:t>
                  </a:r>
                  <a:endParaRPr lang="zh-CN" alt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Segoe UI Light" panose="020B0502040204020203" pitchFamily="34" charset="0"/>
                  </a:endParaRPr>
                </a:p>
              </p:txBody>
            </p:sp>
            <p:sp>
              <p:nvSpPr>
                <p:cNvPr id="111" name="矩形 110"/>
                <p:cNvSpPr/>
                <p:nvPr/>
              </p:nvSpPr>
              <p:spPr>
                <a:xfrm>
                  <a:off x="1251745" y="4564508"/>
                  <a:ext cx="21282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Segoe UI Light" panose="020B0502040204020203" pitchFamily="34" charset="0"/>
                    </a:rPr>
                    <a:t>Amber blue, obsidian black</a:t>
                  </a:r>
                  <a:endParaRPr lang="zh-CN" alt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06" name="矩形 105"/>
              <p:cNvSpPr/>
              <p:nvPr/>
            </p:nvSpPr>
            <p:spPr>
              <a:xfrm>
                <a:off x="977081" y="2943480"/>
                <a:ext cx="2768237" cy="361296"/>
              </a:xfrm>
              <a:prstGeom prst="rect">
                <a:avLst/>
              </a:prstGeom>
              <a:solidFill>
                <a:srgbClr val="9A0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1400551" y="2953553"/>
                <a:ext cx="19212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altLang="zh-CN" sz="16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rPr>
                  <a:t>AMBER BLUE</a:t>
                </a:r>
                <a:endParaRPr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522271" y="1514471"/>
            <a:ext cx="2768238" cy="4272174"/>
            <a:chOff x="8522271" y="1514471"/>
            <a:chExt cx="2768238" cy="4272174"/>
          </a:xfrm>
        </p:grpSpPr>
        <p:sp>
          <p:nvSpPr>
            <p:cNvPr id="5" name="矩形 4"/>
            <p:cNvSpPr/>
            <p:nvPr/>
          </p:nvSpPr>
          <p:spPr>
            <a:xfrm>
              <a:off x="8522271" y="1514471"/>
              <a:ext cx="2768238" cy="427217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8522271" y="1623497"/>
              <a:ext cx="2768237" cy="3922057"/>
              <a:chOff x="977081" y="1623497"/>
              <a:chExt cx="2768237" cy="3922057"/>
            </a:xfrm>
          </p:grpSpPr>
          <p:grpSp>
            <p:nvGrpSpPr>
              <p:cNvPr id="115" name="组合 114"/>
              <p:cNvGrpSpPr/>
              <p:nvPr/>
            </p:nvGrpSpPr>
            <p:grpSpPr>
              <a:xfrm>
                <a:off x="1814058" y="5207000"/>
                <a:ext cx="1094286" cy="338554"/>
                <a:chOff x="2141220" y="5207000"/>
                <a:chExt cx="1094286" cy="338554"/>
              </a:xfrm>
            </p:grpSpPr>
            <p:sp>
              <p:nvSpPr>
                <p:cNvPr id="125" name="矩形 124"/>
                <p:cNvSpPr/>
                <p:nvPr/>
              </p:nvSpPr>
              <p:spPr>
                <a:xfrm>
                  <a:off x="2141220" y="5215685"/>
                  <a:ext cx="1094286" cy="321184"/>
                </a:xfrm>
                <a:prstGeom prst="rect">
                  <a:avLst/>
                </a:prstGeom>
                <a:noFill/>
                <a:ln w="19050">
                  <a:solidFill>
                    <a:srgbClr val="9A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矩形 125"/>
                <p:cNvSpPr/>
                <p:nvPr/>
              </p:nvSpPr>
              <p:spPr>
                <a:xfrm>
                  <a:off x="2225293" y="5207000"/>
                  <a:ext cx="101021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spc="600" dirty="0">
                      <a:solidFill>
                        <a:schemeClr val="bg1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MORE</a:t>
                  </a:r>
                  <a:endParaRPr lang="zh-CN" altLang="en-US" sz="1600" spc="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  <p:sp>
            <p:nvSpPr>
              <p:cNvPr id="116" name="矩形 115"/>
              <p:cNvSpPr/>
              <p:nvPr/>
            </p:nvSpPr>
            <p:spPr>
              <a:xfrm>
                <a:off x="1520908" y="1623497"/>
                <a:ext cx="1778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pc="6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 Light" panose="020B0502040204020203" pitchFamily="34" charset="-122"/>
                    <a:cs typeface="Segoe UI" panose="020B0502040204020203" pitchFamily="34" charset="0"/>
                  </a:rPr>
                  <a:t>BUSINESS</a:t>
                </a:r>
                <a:endParaRPr lang="zh-CN" altLang="en-US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1695668" y="1918959"/>
                <a:ext cx="117211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 Light" panose="020B0502040204020203" pitchFamily="34" charset="-122"/>
                    <a:cs typeface="Calibri Light" panose="020F0302020204030204" pitchFamily="34" charset="0"/>
                  </a:rPr>
                  <a:t>$</a:t>
                </a:r>
                <a:r>
                  <a:rPr lang="en-US" altLang="zh-CN" sz="60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 Light" panose="020B0502040204020203" pitchFamily="34" charset="-122"/>
                    <a:cs typeface="Calibri Light" panose="020F0302020204030204" pitchFamily="34" charset="0"/>
                  </a:rPr>
                  <a:t>45</a:t>
                </a:r>
                <a:endParaRPr lang="zh-CN" altLang="en-US" sz="6000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 Light" panose="020B0502040204020203" pitchFamily="34" charset="-122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118" name="组合 117"/>
              <p:cNvGrpSpPr/>
              <p:nvPr/>
            </p:nvGrpSpPr>
            <p:grpSpPr>
              <a:xfrm>
                <a:off x="1164703" y="3633515"/>
                <a:ext cx="2302297" cy="1283931"/>
                <a:chOff x="1164703" y="3588354"/>
                <a:chExt cx="2302297" cy="1283931"/>
              </a:xfrm>
            </p:grpSpPr>
            <p:sp>
              <p:nvSpPr>
                <p:cNvPr id="121" name="矩形 120"/>
                <p:cNvSpPr/>
                <p:nvPr/>
              </p:nvSpPr>
              <p:spPr>
                <a:xfrm>
                  <a:off x="1555867" y="3897751"/>
                  <a:ext cx="151996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Segoe UI Light" panose="020B0502040204020203" pitchFamily="34" charset="0"/>
                    </a:rPr>
                    <a:t>1200 million pixels</a:t>
                  </a:r>
                  <a:endParaRPr lang="zh-CN" alt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Segoe UI Light" panose="020B0502040204020203" pitchFamily="34" charset="0"/>
                  </a:endParaRPr>
                </a:p>
              </p:txBody>
            </p:sp>
            <p:sp>
              <p:nvSpPr>
                <p:cNvPr id="122" name="矩形 121"/>
                <p:cNvSpPr/>
                <p:nvPr/>
              </p:nvSpPr>
              <p:spPr>
                <a:xfrm>
                  <a:off x="1263993" y="3588354"/>
                  <a:ext cx="21037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Segoe UI Light" panose="020B0502040204020203" pitchFamily="34" charset="0"/>
                    </a:rPr>
                    <a:t>The order is reduced by $2</a:t>
                  </a:r>
                  <a:endParaRPr lang="zh-CN" alt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Segoe UI Light" panose="020B0502040204020203" pitchFamily="34" charset="0"/>
                  </a:endParaRPr>
                </a:p>
              </p:txBody>
            </p:sp>
            <p:sp>
              <p:nvSpPr>
                <p:cNvPr id="123" name="矩形 122"/>
                <p:cNvSpPr/>
                <p:nvPr/>
              </p:nvSpPr>
              <p:spPr>
                <a:xfrm>
                  <a:off x="1164703" y="4207148"/>
                  <a:ext cx="2302297" cy="349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Segoe UI Light" panose="020B0502040204020203" pitchFamily="34" charset="0"/>
                    </a:rPr>
                    <a:t>A limited number of gift</a:t>
                  </a:r>
                  <a:endParaRPr lang="zh-CN" alt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Segoe UI Light" panose="020B0502040204020203" pitchFamily="34" charset="0"/>
                  </a:endParaRPr>
                </a:p>
              </p:txBody>
            </p:sp>
            <p:sp>
              <p:nvSpPr>
                <p:cNvPr id="124" name="矩形 123"/>
                <p:cNvSpPr/>
                <p:nvPr/>
              </p:nvSpPr>
              <p:spPr>
                <a:xfrm>
                  <a:off x="1251745" y="4564508"/>
                  <a:ext cx="21282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altLang="zh-CN" sz="1400" dirty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微软雅黑" panose="020B0503020204020204" pitchFamily="34" charset="-122"/>
                      <a:cs typeface="Calibri Light" panose="020F0302020204030204" pitchFamily="34" charset="0"/>
                      <a:sym typeface="Segoe UI Light" panose="020B0502040204020203" pitchFamily="34" charset="0"/>
                    </a:rPr>
                    <a:t>Amber blue, obsidian black</a:t>
                  </a:r>
                  <a:endParaRPr lang="zh-CN" alt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  <a:ea typeface="微软雅黑" panose="020B0503020204020204" pitchFamily="34" charset="-122"/>
                    <a:cs typeface="Calibri Light" panose="020F0302020204030204" pitchFamily="34" charset="0"/>
                    <a:sym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19" name="矩形 118"/>
              <p:cNvSpPr/>
              <p:nvPr/>
            </p:nvSpPr>
            <p:spPr>
              <a:xfrm>
                <a:off x="977081" y="2943480"/>
                <a:ext cx="2768237" cy="361296"/>
              </a:xfrm>
              <a:prstGeom prst="rect">
                <a:avLst/>
              </a:prstGeom>
              <a:solidFill>
                <a:srgbClr val="9A0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1400551" y="2953553"/>
                <a:ext cx="19212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altLang="zh-CN" sz="16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</a:rPr>
                  <a:t>AMBER BLUE</a:t>
                </a:r>
                <a:endParaRPr lang="zh-CN" altLang="en-US" sz="16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户外, 天空, 自然, 树&#10;&#10;已生成极高可信度的说明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035300" y="0"/>
            <a:ext cx="3060700" cy="6858000"/>
          </a:xfrm>
          <a:prstGeom prst="rect">
            <a:avLst/>
          </a:prstGeom>
        </p:spPr>
      </p:pic>
      <p:pic>
        <p:nvPicPr>
          <p:cNvPr id="36" name="图片 35" descr="图片包含 户外, 电路&#10;&#10;已生成高可信度的说明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155032" y="-1610"/>
            <a:ext cx="3060501" cy="6850260"/>
          </a:xfrm>
          <a:prstGeom prst="rect">
            <a:avLst/>
          </a:prstGeom>
        </p:spPr>
      </p:pic>
      <p:pic>
        <p:nvPicPr>
          <p:cNvPr id="37" name="图片 36" descr="图片包含 植物, 草&#10;&#10;已生成极高可信度的说明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096000" y="0"/>
            <a:ext cx="3059035" cy="6858000"/>
          </a:xfrm>
          <a:prstGeom prst="rect">
            <a:avLst/>
          </a:prstGeom>
        </p:spPr>
      </p:pic>
      <p:pic>
        <p:nvPicPr>
          <p:cNvPr id="38" name="图片 37" descr="图片包含 户外, 建筑物, 时钟, 教堂&#10;&#10;已生成极高可信度的说明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666" y="0"/>
            <a:ext cx="3060700" cy="685800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0"/>
            <a:ext cx="12192000" cy="7191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-1" y="-10040"/>
            <a:ext cx="12215533" cy="6868039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12943" y="36403"/>
            <a:ext cx="28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3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CONTENTS</a:t>
            </a:r>
            <a:endParaRPr lang="zh-CN" altLang="en-US" sz="3600" b="1" spc="3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705759" y="2573986"/>
            <a:ext cx="1719783" cy="1699989"/>
            <a:chOff x="3862292" y="2573986"/>
            <a:chExt cx="1719783" cy="1699989"/>
          </a:xfrm>
        </p:grpSpPr>
        <p:sp>
          <p:nvSpPr>
            <p:cNvPr id="49" name="任意多边形: 形状 48"/>
            <p:cNvSpPr/>
            <p:nvPr/>
          </p:nvSpPr>
          <p:spPr>
            <a:xfrm>
              <a:off x="38921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52849" y="398245"/>
                  </a:moveTo>
                  <a:cubicBezTo>
                    <a:pt x="766727" y="398245"/>
                    <a:pt x="696182" y="425332"/>
                    <a:pt x="641215" y="479505"/>
                  </a:cubicBezTo>
                  <a:cubicBezTo>
                    <a:pt x="586248" y="533678"/>
                    <a:pt x="556582" y="607993"/>
                    <a:pt x="552216" y="702450"/>
                  </a:cubicBezTo>
                  <a:lnTo>
                    <a:pt x="714736" y="702450"/>
                  </a:lnTo>
                  <a:cubicBezTo>
                    <a:pt x="716324" y="656809"/>
                    <a:pt x="729024" y="620693"/>
                    <a:pt x="752836" y="594103"/>
                  </a:cubicBezTo>
                  <a:cubicBezTo>
                    <a:pt x="776649" y="567512"/>
                    <a:pt x="806414" y="554217"/>
                    <a:pt x="842133" y="554217"/>
                  </a:cubicBezTo>
                  <a:cubicBezTo>
                    <a:pt x="877455" y="554217"/>
                    <a:pt x="906328" y="565230"/>
                    <a:pt x="928751" y="587257"/>
                  </a:cubicBezTo>
                  <a:cubicBezTo>
                    <a:pt x="951175" y="609283"/>
                    <a:pt x="962386" y="637164"/>
                    <a:pt x="962386" y="670898"/>
                  </a:cubicBezTo>
                  <a:cubicBezTo>
                    <a:pt x="962386" y="703442"/>
                    <a:pt x="951571" y="739855"/>
                    <a:pt x="929942" y="780138"/>
                  </a:cubicBezTo>
                  <a:cubicBezTo>
                    <a:pt x="908312" y="820421"/>
                    <a:pt x="864755" y="873701"/>
                    <a:pt x="799271" y="939979"/>
                  </a:cubicBezTo>
                  <a:lnTo>
                    <a:pt x="528403" y="1216204"/>
                  </a:lnTo>
                  <a:lnTo>
                    <a:pt x="528403" y="1295976"/>
                  </a:lnTo>
                  <a:lnTo>
                    <a:pt x="1135027" y="1295976"/>
                  </a:lnTo>
                  <a:lnTo>
                    <a:pt x="1135027" y="1141790"/>
                  </a:lnTo>
                  <a:lnTo>
                    <a:pt x="822934" y="1141790"/>
                  </a:lnTo>
                  <a:lnTo>
                    <a:pt x="921207" y="1038206"/>
                  </a:lnTo>
                  <a:cubicBezTo>
                    <a:pt x="999826" y="956450"/>
                    <a:pt x="1053926" y="885607"/>
                    <a:pt x="1083509" y="825679"/>
                  </a:cubicBezTo>
                  <a:cubicBezTo>
                    <a:pt x="1113092" y="765751"/>
                    <a:pt x="1127883" y="709792"/>
                    <a:pt x="1127883" y="657801"/>
                  </a:cubicBezTo>
                  <a:cubicBezTo>
                    <a:pt x="1127883" y="614145"/>
                    <a:pt x="1115679" y="571183"/>
                    <a:pt x="1091271" y="528916"/>
                  </a:cubicBezTo>
                  <a:cubicBezTo>
                    <a:pt x="1066864" y="486649"/>
                    <a:pt x="1034320" y="454303"/>
                    <a:pt x="993640" y="431880"/>
                  </a:cubicBezTo>
                  <a:cubicBezTo>
                    <a:pt x="952961" y="409457"/>
                    <a:pt x="906030" y="398245"/>
                    <a:pt x="852849" y="398245"/>
                  </a:cubicBez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109825" y="3198167"/>
              <a:ext cx="1314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TWO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862292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37758" y="2573986"/>
            <a:ext cx="1777184" cy="1699989"/>
            <a:chOff x="6863925" y="2573986"/>
            <a:chExt cx="1777184" cy="1699989"/>
          </a:xfrm>
        </p:grpSpPr>
        <p:sp>
          <p:nvSpPr>
            <p:cNvPr id="51" name="任意多边形: 形状 50"/>
            <p:cNvSpPr/>
            <p:nvPr/>
          </p:nvSpPr>
          <p:spPr>
            <a:xfrm>
              <a:off x="68639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56618" y="408284"/>
                  </a:moveTo>
                  <a:cubicBezTo>
                    <a:pt x="776052" y="408284"/>
                    <a:pt x="709179" y="435668"/>
                    <a:pt x="655998" y="490437"/>
                  </a:cubicBezTo>
                  <a:cubicBezTo>
                    <a:pt x="617898" y="529728"/>
                    <a:pt x="594681" y="581718"/>
                    <a:pt x="586346" y="646409"/>
                  </a:cubicBezTo>
                  <a:lnTo>
                    <a:pt x="746485" y="646409"/>
                  </a:lnTo>
                  <a:cubicBezTo>
                    <a:pt x="753629" y="623390"/>
                    <a:pt x="766924" y="604638"/>
                    <a:pt x="786371" y="590152"/>
                  </a:cubicBezTo>
                  <a:cubicBezTo>
                    <a:pt x="805818" y="575666"/>
                    <a:pt x="827448" y="568423"/>
                    <a:pt x="851260" y="568423"/>
                  </a:cubicBezTo>
                  <a:cubicBezTo>
                    <a:pt x="878248" y="568423"/>
                    <a:pt x="900076" y="576261"/>
                    <a:pt x="916745" y="591938"/>
                  </a:cubicBezTo>
                  <a:cubicBezTo>
                    <a:pt x="933413" y="607614"/>
                    <a:pt x="941748" y="627359"/>
                    <a:pt x="941748" y="651171"/>
                  </a:cubicBezTo>
                  <a:cubicBezTo>
                    <a:pt x="941748" y="669428"/>
                    <a:pt x="936291" y="686692"/>
                    <a:pt x="925377" y="702964"/>
                  </a:cubicBezTo>
                  <a:cubicBezTo>
                    <a:pt x="914463" y="719235"/>
                    <a:pt x="899183" y="732035"/>
                    <a:pt x="879538" y="741361"/>
                  </a:cubicBezTo>
                  <a:cubicBezTo>
                    <a:pt x="859892" y="750688"/>
                    <a:pt x="830027" y="756939"/>
                    <a:pt x="789943" y="760114"/>
                  </a:cubicBezTo>
                  <a:lnTo>
                    <a:pt x="789943" y="902989"/>
                  </a:lnTo>
                  <a:cubicBezTo>
                    <a:pt x="855031" y="903782"/>
                    <a:pt x="904838" y="917871"/>
                    <a:pt x="939366" y="945256"/>
                  </a:cubicBezTo>
                  <a:cubicBezTo>
                    <a:pt x="973895" y="972640"/>
                    <a:pt x="991159" y="1006176"/>
                    <a:pt x="991159" y="1045864"/>
                  </a:cubicBezTo>
                  <a:cubicBezTo>
                    <a:pt x="991159" y="1081979"/>
                    <a:pt x="978359" y="1112539"/>
                    <a:pt x="952761" y="1137542"/>
                  </a:cubicBezTo>
                  <a:cubicBezTo>
                    <a:pt x="927163" y="1162545"/>
                    <a:pt x="894917" y="1175046"/>
                    <a:pt x="856023" y="1175046"/>
                  </a:cubicBezTo>
                  <a:cubicBezTo>
                    <a:pt x="818717" y="1175046"/>
                    <a:pt x="787860" y="1164033"/>
                    <a:pt x="763452" y="1142007"/>
                  </a:cubicBezTo>
                  <a:cubicBezTo>
                    <a:pt x="739044" y="1119980"/>
                    <a:pt x="723268" y="1086345"/>
                    <a:pt x="716124" y="1041101"/>
                  </a:cubicBezTo>
                  <a:lnTo>
                    <a:pt x="551223" y="1041101"/>
                  </a:lnTo>
                  <a:cubicBezTo>
                    <a:pt x="556382" y="1129604"/>
                    <a:pt x="585751" y="1199553"/>
                    <a:pt x="639329" y="1250949"/>
                  </a:cubicBezTo>
                  <a:cubicBezTo>
                    <a:pt x="692907" y="1302344"/>
                    <a:pt x="762162" y="1328042"/>
                    <a:pt x="847093" y="1328042"/>
                  </a:cubicBezTo>
                  <a:cubicBezTo>
                    <a:pt x="936787" y="1328042"/>
                    <a:pt x="1010606" y="1300757"/>
                    <a:pt x="1068549" y="1246186"/>
                  </a:cubicBezTo>
                  <a:cubicBezTo>
                    <a:pt x="1126493" y="1191616"/>
                    <a:pt x="1155465" y="1125040"/>
                    <a:pt x="1155465" y="1046459"/>
                  </a:cubicBezTo>
                  <a:cubicBezTo>
                    <a:pt x="1155465" y="992881"/>
                    <a:pt x="1140483" y="946347"/>
                    <a:pt x="1110519" y="906858"/>
                  </a:cubicBezTo>
                  <a:cubicBezTo>
                    <a:pt x="1080555" y="867369"/>
                    <a:pt x="1038982" y="839687"/>
                    <a:pt x="985801" y="823812"/>
                  </a:cubicBezTo>
                  <a:cubicBezTo>
                    <a:pt x="1026282" y="803968"/>
                    <a:pt x="1057139" y="777973"/>
                    <a:pt x="1078372" y="745826"/>
                  </a:cubicBezTo>
                  <a:cubicBezTo>
                    <a:pt x="1099605" y="713679"/>
                    <a:pt x="1110221" y="678159"/>
                    <a:pt x="1110221" y="639265"/>
                  </a:cubicBezTo>
                  <a:cubicBezTo>
                    <a:pt x="1110221" y="576559"/>
                    <a:pt x="1085913" y="522385"/>
                    <a:pt x="1037295" y="476745"/>
                  </a:cubicBezTo>
                  <a:cubicBezTo>
                    <a:pt x="988678" y="431104"/>
                    <a:pt x="928452" y="408284"/>
                    <a:pt x="856618" y="408284"/>
                  </a:cubicBez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884909" y="3198167"/>
              <a:ext cx="175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THREE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6876664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773971" y="2573986"/>
            <a:ext cx="1822627" cy="1699989"/>
            <a:chOff x="9918544" y="2573986"/>
            <a:chExt cx="1822627" cy="1699989"/>
          </a:xfrm>
        </p:grpSpPr>
        <p:sp>
          <p:nvSpPr>
            <p:cNvPr id="52" name="任意多边形: 形状 51"/>
            <p:cNvSpPr/>
            <p:nvPr/>
          </p:nvSpPr>
          <p:spPr>
            <a:xfrm>
              <a:off x="99246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67993" y="678556"/>
                  </a:moveTo>
                  <a:lnTo>
                    <a:pt x="867993" y="972045"/>
                  </a:lnTo>
                  <a:lnTo>
                    <a:pt x="667968" y="972045"/>
                  </a:lnTo>
                  <a:close/>
                  <a:moveTo>
                    <a:pt x="864970" y="408284"/>
                  </a:moveTo>
                  <a:lnTo>
                    <a:pt x="485803" y="972045"/>
                  </a:lnTo>
                  <a:lnTo>
                    <a:pt x="485803" y="1126231"/>
                  </a:lnTo>
                  <a:lnTo>
                    <a:pt x="867993" y="1126231"/>
                  </a:lnTo>
                  <a:lnTo>
                    <a:pt x="867993" y="1306015"/>
                  </a:lnTo>
                  <a:lnTo>
                    <a:pt x="1031109" y="1306015"/>
                  </a:lnTo>
                  <a:lnTo>
                    <a:pt x="1031109" y="1126231"/>
                  </a:lnTo>
                  <a:lnTo>
                    <a:pt x="1109095" y="1126231"/>
                  </a:lnTo>
                  <a:lnTo>
                    <a:pt x="1109095" y="972045"/>
                  </a:lnTo>
                  <a:lnTo>
                    <a:pt x="1031109" y="972045"/>
                  </a:lnTo>
                  <a:lnTo>
                    <a:pt x="1031109" y="408284"/>
                  </a:lnTo>
                  <a:close/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918544" y="3198167"/>
              <a:ext cx="1822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FOUR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9924625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74341" y="1224074"/>
            <a:ext cx="1689950" cy="1699989"/>
            <a:chOff x="577425" y="2573986"/>
            <a:chExt cx="1689950" cy="1699989"/>
          </a:xfrm>
        </p:grpSpPr>
        <p:sp>
          <p:nvSpPr>
            <p:cNvPr id="44" name="任意多边形: 形状 43"/>
            <p:cNvSpPr/>
            <p:nvPr/>
          </p:nvSpPr>
          <p:spPr>
            <a:xfrm>
              <a:off x="577425" y="2584025"/>
              <a:ext cx="1689950" cy="1689950"/>
            </a:xfrm>
            <a:custGeom>
              <a:avLst/>
              <a:gdLst/>
              <a:ahLst/>
              <a:cxnLst/>
              <a:rect l="l" t="t" r="r" b="b"/>
              <a:pathLst>
                <a:path w="1689950" h="1689950">
                  <a:moveTo>
                    <a:pt x="844975" y="0"/>
                  </a:moveTo>
                  <a:cubicBezTo>
                    <a:pt x="1311642" y="0"/>
                    <a:pt x="1689950" y="378308"/>
                    <a:pt x="1689950" y="844975"/>
                  </a:cubicBezTo>
                  <a:cubicBezTo>
                    <a:pt x="1689950" y="1311642"/>
                    <a:pt x="1311642" y="1689950"/>
                    <a:pt x="844975" y="1689950"/>
                  </a:cubicBezTo>
                  <a:cubicBezTo>
                    <a:pt x="378308" y="1689950"/>
                    <a:pt x="0" y="1311642"/>
                    <a:pt x="0" y="844975"/>
                  </a:cubicBezTo>
                  <a:cubicBezTo>
                    <a:pt x="0" y="378308"/>
                    <a:pt x="378308" y="0"/>
                    <a:pt x="844975" y="0"/>
                  </a:cubicBezTo>
                  <a:close/>
                  <a:moveTo>
                    <a:pt x="733012" y="430310"/>
                  </a:moveTo>
                  <a:lnTo>
                    <a:pt x="636571" y="586878"/>
                  </a:lnTo>
                  <a:lnTo>
                    <a:pt x="816951" y="586878"/>
                  </a:lnTo>
                  <a:lnTo>
                    <a:pt x="816951" y="1306015"/>
                  </a:lnTo>
                  <a:lnTo>
                    <a:pt x="982448" y="1306015"/>
                  </a:lnTo>
                  <a:lnTo>
                    <a:pt x="982448" y="430310"/>
                  </a:lnTo>
                  <a:lnTo>
                    <a:pt x="733012" y="430310"/>
                  </a:lnTo>
                  <a:close/>
                </a:path>
              </a:pathLst>
            </a:custGeom>
            <a:solidFill>
              <a:schemeClr val="tx2">
                <a:lumMod val="50000"/>
                <a:alpha val="8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03488" y="3167390"/>
              <a:ext cx="1314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ONE</a:t>
              </a:r>
              <a:endParaRPr lang="zh-CN" altLang="en-US" sz="2800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77425" y="2573986"/>
              <a:ext cx="1689950" cy="1689950"/>
            </a:xfrm>
            <a:prstGeom prst="ellipse">
              <a:avLst/>
            </a:prstGeom>
            <a:noFill/>
            <a:ln w="5715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427" y="3429000"/>
            <a:ext cx="3060701" cy="1628775"/>
            <a:chOff x="8427" y="3176614"/>
            <a:chExt cx="3060701" cy="1628775"/>
          </a:xfrm>
        </p:grpSpPr>
        <p:sp>
          <p:nvSpPr>
            <p:cNvPr id="25" name="矩形 24"/>
            <p:cNvSpPr/>
            <p:nvPr/>
          </p:nvSpPr>
          <p:spPr>
            <a:xfrm>
              <a:off x="8428" y="3176614"/>
              <a:ext cx="3060700" cy="1628775"/>
            </a:xfrm>
            <a:prstGeom prst="rect">
              <a:avLst/>
            </a:prstGeom>
            <a:solidFill>
              <a:srgbClr val="9A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817642" y="4183578"/>
              <a:ext cx="1314450" cy="371234"/>
              <a:chOff x="862091" y="4144668"/>
              <a:chExt cx="1314450" cy="371234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862091" y="4146489"/>
                <a:ext cx="1314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pc="300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CLICK</a:t>
                </a:r>
                <a:endParaRPr lang="zh-CN" altLang="en-US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36328" y="4144668"/>
                <a:ext cx="1127878" cy="37123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8427" y="3465715"/>
              <a:ext cx="3057241" cy="49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 Light" panose="020F0302020204030204" pitchFamily="34" charset="0"/>
                </a:rPr>
                <a:t>SUBTITLE HERE</a:t>
              </a:r>
              <a:endPara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8.33333E-7 -0.19861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de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6.25E-7 0.19769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0.25 1.11022E-16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自然, 天空&#10;&#10;已生成高可信度的说明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" y="-19842"/>
            <a:ext cx="12192000" cy="687784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1210925" y="0"/>
            <a:ext cx="981073" cy="6858000"/>
          </a:xfrm>
          <a:prstGeom prst="rect">
            <a:avLst/>
          </a:prstGeom>
          <a:solidFill>
            <a:srgbClr val="9A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1" y="-5542"/>
            <a:ext cx="3678560" cy="6858000"/>
          </a:xfrm>
          <a:custGeom>
            <a:avLst/>
            <a:gdLst/>
            <a:ahLst/>
            <a:cxnLst/>
            <a:rect l="l" t="t" r="r" b="b"/>
            <a:pathLst>
              <a:path w="3678560" h="6858000">
                <a:moveTo>
                  <a:pt x="2332530" y="825118"/>
                </a:moveTo>
                <a:lnTo>
                  <a:pt x="2348329" y="825118"/>
                </a:lnTo>
                <a:cubicBezTo>
                  <a:pt x="2365661" y="825118"/>
                  <a:pt x="2377527" y="827057"/>
                  <a:pt x="2383927" y="830936"/>
                </a:cubicBezTo>
                <a:cubicBezTo>
                  <a:pt x="2392726" y="836152"/>
                  <a:pt x="2397126" y="844447"/>
                  <a:pt x="2397126" y="855819"/>
                </a:cubicBezTo>
                <a:cubicBezTo>
                  <a:pt x="2397126" y="862373"/>
                  <a:pt x="2395560" y="867957"/>
                  <a:pt x="2392426" y="872573"/>
                </a:cubicBezTo>
                <a:cubicBezTo>
                  <a:pt x="2389293" y="877188"/>
                  <a:pt x="2384993" y="880499"/>
                  <a:pt x="2379527" y="882505"/>
                </a:cubicBezTo>
                <a:cubicBezTo>
                  <a:pt x="2374061" y="884511"/>
                  <a:pt x="2364328" y="885514"/>
                  <a:pt x="2350329" y="885514"/>
                </a:cubicBezTo>
                <a:lnTo>
                  <a:pt x="2332530" y="885514"/>
                </a:lnTo>
                <a:close/>
                <a:moveTo>
                  <a:pt x="2060305" y="825118"/>
                </a:moveTo>
                <a:lnTo>
                  <a:pt x="2075657" y="825118"/>
                </a:lnTo>
                <a:cubicBezTo>
                  <a:pt x="2090544" y="825118"/>
                  <a:pt x="2100778" y="826155"/>
                  <a:pt x="2106360" y="828228"/>
                </a:cubicBezTo>
                <a:cubicBezTo>
                  <a:pt x="2111942" y="830302"/>
                  <a:pt x="2116394" y="833714"/>
                  <a:pt x="2119717" y="838462"/>
                </a:cubicBezTo>
                <a:cubicBezTo>
                  <a:pt x="2123040" y="843211"/>
                  <a:pt x="2124701" y="848795"/>
                  <a:pt x="2124701" y="855216"/>
                </a:cubicBezTo>
                <a:cubicBezTo>
                  <a:pt x="2124701" y="866051"/>
                  <a:pt x="2121345" y="873809"/>
                  <a:pt x="2114633" y="878491"/>
                </a:cubicBezTo>
                <a:cubicBezTo>
                  <a:pt x="2107921" y="883173"/>
                  <a:pt x="2095660" y="885514"/>
                  <a:pt x="2077851" y="885514"/>
                </a:cubicBezTo>
                <a:lnTo>
                  <a:pt x="2060305" y="885514"/>
                </a:lnTo>
                <a:close/>
                <a:moveTo>
                  <a:pt x="751380" y="825118"/>
                </a:moveTo>
                <a:lnTo>
                  <a:pt x="767179" y="825118"/>
                </a:lnTo>
                <a:cubicBezTo>
                  <a:pt x="784511" y="825118"/>
                  <a:pt x="796377" y="827057"/>
                  <a:pt x="802777" y="830936"/>
                </a:cubicBezTo>
                <a:cubicBezTo>
                  <a:pt x="811576" y="836152"/>
                  <a:pt x="815976" y="844447"/>
                  <a:pt x="815976" y="855819"/>
                </a:cubicBezTo>
                <a:cubicBezTo>
                  <a:pt x="815976" y="862373"/>
                  <a:pt x="814410" y="867957"/>
                  <a:pt x="811276" y="872573"/>
                </a:cubicBezTo>
                <a:cubicBezTo>
                  <a:pt x="808143" y="877188"/>
                  <a:pt x="803844" y="880499"/>
                  <a:pt x="798377" y="882505"/>
                </a:cubicBezTo>
                <a:cubicBezTo>
                  <a:pt x="792911" y="884511"/>
                  <a:pt x="783178" y="885514"/>
                  <a:pt x="769179" y="885514"/>
                </a:cubicBezTo>
                <a:lnTo>
                  <a:pt x="751380" y="885514"/>
                </a:lnTo>
                <a:close/>
                <a:moveTo>
                  <a:pt x="2681725" y="817918"/>
                </a:moveTo>
                <a:cubicBezTo>
                  <a:pt x="2708684" y="817918"/>
                  <a:pt x="2731573" y="827618"/>
                  <a:pt x="2750391" y="847016"/>
                </a:cubicBezTo>
                <a:cubicBezTo>
                  <a:pt x="2769210" y="866415"/>
                  <a:pt x="2778619" y="890114"/>
                  <a:pt x="2778619" y="918112"/>
                </a:cubicBezTo>
                <a:cubicBezTo>
                  <a:pt x="2778619" y="946244"/>
                  <a:pt x="2769276" y="969909"/>
                  <a:pt x="2750591" y="989108"/>
                </a:cubicBezTo>
                <a:cubicBezTo>
                  <a:pt x="2731906" y="1008307"/>
                  <a:pt x="2709284" y="1017906"/>
                  <a:pt x="2682725" y="1017906"/>
                </a:cubicBezTo>
                <a:cubicBezTo>
                  <a:pt x="2659237" y="1017906"/>
                  <a:pt x="2638417" y="1010506"/>
                  <a:pt x="2620266" y="995707"/>
                </a:cubicBezTo>
                <a:cubicBezTo>
                  <a:pt x="2596910" y="976775"/>
                  <a:pt x="2585231" y="951043"/>
                  <a:pt x="2585231" y="918512"/>
                </a:cubicBezTo>
                <a:cubicBezTo>
                  <a:pt x="2585231" y="889314"/>
                  <a:pt x="2594506" y="865249"/>
                  <a:pt x="2613057" y="846316"/>
                </a:cubicBezTo>
                <a:cubicBezTo>
                  <a:pt x="2631608" y="827384"/>
                  <a:pt x="2654498" y="817918"/>
                  <a:pt x="2681725" y="817918"/>
                </a:cubicBezTo>
                <a:close/>
                <a:moveTo>
                  <a:pt x="1100575" y="817918"/>
                </a:moveTo>
                <a:cubicBezTo>
                  <a:pt x="1127534" y="817918"/>
                  <a:pt x="1150423" y="827618"/>
                  <a:pt x="1169241" y="847016"/>
                </a:cubicBezTo>
                <a:cubicBezTo>
                  <a:pt x="1188060" y="866415"/>
                  <a:pt x="1197469" y="890114"/>
                  <a:pt x="1197469" y="918112"/>
                </a:cubicBezTo>
                <a:cubicBezTo>
                  <a:pt x="1197469" y="946244"/>
                  <a:pt x="1188127" y="969909"/>
                  <a:pt x="1169441" y="989108"/>
                </a:cubicBezTo>
                <a:cubicBezTo>
                  <a:pt x="1150756" y="1008307"/>
                  <a:pt x="1128134" y="1017906"/>
                  <a:pt x="1101575" y="1017906"/>
                </a:cubicBezTo>
                <a:cubicBezTo>
                  <a:pt x="1078087" y="1017906"/>
                  <a:pt x="1057267" y="1010506"/>
                  <a:pt x="1039116" y="995707"/>
                </a:cubicBezTo>
                <a:cubicBezTo>
                  <a:pt x="1015760" y="976775"/>
                  <a:pt x="1004081" y="951043"/>
                  <a:pt x="1004081" y="918512"/>
                </a:cubicBezTo>
                <a:cubicBezTo>
                  <a:pt x="1004081" y="889314"/>
                  <a:pt x="1013356" y="865249"/>
                  <a:pt x="1031908" y="846316"/>
                </a:cubicBezTo>
                <a:cubicBezTo>
                  <a:pt x="1050458" y="827384"/>
                  <a:pt x="1073348" y="817918"/>
                  <a:pt x="1100575" y="817918"/>
                </a:cubicBezTo>
                <a:close/>
                <a:moveTo>
                  <a:pt x="3390735" y="770521"/>
                </a:moveTo>
                <a:lnTo>
                  <a:pt x="3390735" y="825718"/>
                </a:lnTo>
                <a:lnTo>
                  <a:pt x="3442932" y="825718"/>
                </a:lnTo>
                <a:lnTo>
                  <a:pt x="3442932" y="1064703"/>
                </a:lnTo>
                <a:lnTo>
                  <a:pt x="3499729" y="1064703"/>
                </a:lnTo>
                <a:lnTo>
                  <a:pt x="3499729" y="825718"/>
                </a:lnTo>
                <a:lnTo>
                  <a:pt x="3553325" y="825718"/>
                </a:lnTo>
                <a:lnTo>
                  <a:pt x="3553325" y="770521"/>
                </a:lnTo>
                <a:close/>
                <a:moveTo>
                  <a:pt x="3077034" y="770521"/>
                </a:moveTo>
                <a:lnTo>
                  <a:pt x="3077034" y="1064703"/>
                </a:lnTo>
                <a:lnTo>
                  <a:pt x="3133030" y="1064703"/>
                </a:lnTo>
                <a:lnTo>
                  <a:pt x="3133030" y="871715"/>
                </a:lnTo>
                <a:lnTo>
                  <a:pt x="3258751" y="1064703"/>
                </a:lnTo>
                <a:lnTo>
                  <a:pt x="3312619" y="1064703"/>
                </a:lnTo>
                <a:lnTo>
                  <a:pt x="3312619" y="770521"/>
                </a:lnTo>
                <a:lnTo>
                  <a:pt x="3256623" y="770521"/>
                </a:lnTo>
                <a:lnTo>
                  <a:pt x="3256623" y="964109"/>
                </a:lnTo>
                <a:lnTo>
                  <a:pt x="3130749" y="770521"/>
                </a:lnTo>
                <a:close/>
                <a:moveTo>
                  <a:pt x="2920434" y="770521"/>
                </a:moveTo>
                <a:lnTo>
                  <a:pt x="2920434" y="1064703"/>
                </a:lnTo>
                <a:lnTo>
                  <a:pt x="2976031" y="1064703"/>
                </a:lnTo>
                <a:lnTo>
                  <a:pt x="2976031" y="770521"/>
                </a:lnTo>
                <a:close/>
                <a:moveTo>
                  <a:pt x="2276533" y="770521"/>
                </a:moveTo>
                <a:lnTo>
                  <a:pt x="2276533" y="1064703"/>
                </a:lnTo>
                <a:lnTo>
                  <a:pt x="2332530" y="1064703"/>
                </a:lnTo>
                <a:lnTo>
                  <a:pt x="2332530" y="940111"/>
                </a:lnTo>
                <a:cubicBezTo>
                  <a:pt x="2361062" y="940111"/>
                  <a:pt x="2380727" y="938578"/>
                  <a:pt x="2391526" y="935511"/>
                </a:cubicBezTo>
                <a:cubicBezTo>
                  <a:pt x="2409925" y="930178"/>
                  <a:pt x="2424491" y="920712"/>
                  <a:pt x="2435224" y="907113"/>
                </a:cubicBezTo>
                <a:cubicBezTo>
                  <a:pt x="2445957" y="893514"/>
                  <a:pt x="2451323" y="876448"/>
                  <a:pt x="2451323" y="855916"/>
                </a:cubicBezTo>
                <a:cubicBezTo>
                  <a:pt x="2451323" y="837384"/>
                  <a:pt x="2447223" y="821485"/>
                  <a:pt x="2439024" y="808219"/>
                </a:cubicBezTo>
                <a:cubicBezTo>
                  <a:pt x="2430824" y="794953"/>
                  <a:pt x="2419625" y="785353"/>
                  <a:pt x="2405426" y="779420"/>
                </a:cubicBezTo>
                <a:cubicBezTo>
                  <a:pt x="2391226" y="773488"/>
                  <a:pt x="2368061" y="770521"/>
                  <a:pt x="2335930" y="770521"/>
                </a:cubicBezTo>
                <a:close/>
                <a:moveTo>
                  <a:pt x="2004308" y="770521"/>
                </a:moveTo>
                <a:lnTo>
                  <a:pt x="2004308" y="1064703"/>
                </a:lnTo>
                <a:lnTo>
                  <a:pt x="2060305" y="1064703"/>
                </a:lnTo>
                <a:lnTo>
                  <a:pt x="2060305" y="940111"/>
                </a:lnTo>
                <a:lnTo>
                  <a:pt x="2065429" y="940111"/>
                </a:lnTo>
                <a:lnTo>
                  <a:pt x="2131582" y="1064703"/>
                </a:lnTo>
                <a:lnTo>
                  <a:pt x="2192797" y="1064703"/>
                </a:lnTo>
                <a:lnTo>
                  <a:pt x="2123107" y="933911"/>
                </a:lnTo>
                <a:cubicBezTo>
                  <a:pt x="2141771" y="927245"/>
                  <a:pt x="2155735" y="917412"/>
                  <a:pt x="2165000" y="904413"/>
                </a:cubicBezTo>
                <a:cubicBezTo>
                  <a:pt x="2174265" y="891414"/>
                  <a:pt x="2178898" y="875248"/>
                  <a:pt x="2178898" y="855916"/>
                </a:cubicBezTo>
                <a:cubicBezTo>
                  <a:pt x="2178898" y="837517"/>
                  <a:pt x="2174702" y="821585"/>
                  <a:pt x="2166313" y="808119"/>
                </a:cubicBezTo>
                <a:cubicBezTo>
                  <a:pt x="2157922" y="794653"/>
                  <a:pt x="2146836" y="785020"/>
                  <a:pt x="2133052" y="779221"/>
                </a:cubicBezTo>
                <a:cubicBezTo>
                  <a:pt x="2119268" y="773421"/>
                  <a:pt x="2096130" y="770521"/>
                  <a:pt x="2063636" y="770521"/>
                </a:cubicBezTo>
                <a:close/>
                <a:moveTo>
                  <a:pt x="1753058" y="770521"/>
                </a:moveTo>
                <a:lnTo>
                  <a:pt x="1753058" y="1064703"/>
                </a:lnTo>
                <a:lnTo>
                  <a:pt x="1913649" y="1064703"/>
                </a:lnTo>
                <a:lnTo>
                  <a:pt x="1913649" y="1009707"/>
                </a:lnTo>
                <a:lnTo>
                  <a:pt x="1808655" y="1009707"/>
                </a:lnTo>
                <a:lnTo>
                  <a:pt x="1808655" y="932311"/>
                </a:lnTo>
                <a:lnTo>
                  <a:pt x="1913649" y="932311"/>
                </a:lnTo>
                <a:lnTo>
                  <a:pt x="1913649" y="878514"/>
                </a:lnTo>
                <a:lnTo>
                  <a:pt x="1808655" y="878514"/>
                </a:lnTo>
                <a:lnTo>
                  <a:pt x="1808655" y="825318"/>
                </a:lnTo>
                <a:lnTo>
                  <a:pt x="1913649" y="825318"/>
                </a:lnTo>
                <a:lnTo>
                  <a:pt x="1913649" y="770521"/>
                </a:lnTo>
                <a:close/>
                <a:moveTo>
                  <a:pt x="1320985" y="770521"/>
                </a:moveTo>
                <a:lnTo>
                  <a:pt x="1387581" y="1064703"/>
                </a:lnTo>
                <a:lnTo>
                  <a:pt x="1440778" y="1064703"/>
                </a:lnTo>
                <a:lnTo>
                  <a:pt x="1493975" y="874515"/>
                </a:lnTo>
                <a:lnTo>
                  <a:pt x="1548171" y="1064703"/>
                </a:lnTo>
                <a:lnTo>
                  <a:pt x="1601883" y="1064703"/>
                </a:lnTo>
                <a:lnTo>
                  <a:pt x="1668164" y="770521"/>
                </a:lnTo>
                <a:lnTo>
                  <a:pt x="1613073" y="770521"/>
                </a:lnTo>
                <a:lnTo>
                  <a:pt x="1570970" y="958310"/>
                </a:lnTo>
                <a:lnTo>
                  <a:pt x="1517670" y="770521"/>
                </a:lnTo>
                <a:lnTo>
                  <a:pt x="1471104" y="770521"/>
                </a:lnTo>
                <a:lnTo>
                  <a:pt x="1418579" y="958310"/>
                </a:lnTo>
                <a:lnTo>
                  <a:pt x="1376072" y="770521"/>
                </a:lnTo>
                <a:close/>
                <a:moveTo>
                  <a:pt x="695384" y="770521"/>
                </a:moveTo>
                <a:lnTo>
                  <a:pt x="695384" y="1064703"/>
                </a:lnTo>
                <a:lnTo>
                  <a:pt x="751380" y="1064703"/>
                </a:lnTo>
                <a:lnTo>
                  <a:pt x="751380" y="940111"/>
                </a:lnTo>
                <a:cubicBezTo>
                  <a:pt x="779912" y="940111"/>
                  <a:pt x="799577" y="938578"/>
                  <a:pt x="810377" y="935511"/>
                </a:cubicBezTo>
                <a:cubicBezTo>
                  <a:pt x="828775" y="930178"/>
                  <a:pt x="843341" y="920712"/>
                  <a:pt x="854074" y="907113"/>
                </a:cubicBezTo>
                <a:cubicBezTo>
                  <a:pt x="864807" y="893514"/>
                  <a:pt x="870173" y="876448"/>
                  <a:pt x="870173" y="855916"/>
                </a:cubicBezTo>
                <a:cubicBezTo>
                  <a:pt x="870173" y="837384"/>
                  <a:pt x="866073" y="821485"/>
                  <a:pt x="857874" y="808219"/>
                </a:cubicBezTo>
                <a:cubicBezTo>
                  <a:pt x="849674" y="794953"/>
                  <a:pt x="838475" y="785353"/>
                  <a:pt x="824276" y="779420"/>
                </a:cubicBezTo>
                <a:cubicBezTo>
                  <a:pt x="810077" y="773488"/>
                  <a:pt x="786911" y="770521"/>
                  <a:pt x="754780" y="770521"/>
                </a:cubicBezTo>
                <a:close/>
                <a:moveTo>
                  <a:pt x="2682325" y="763121"/>
                </a:moveTo>
                <a:cubicBezTo>
                  <a:pt x="2654841" y="763121"/>
                  <a:pt x="2629193" y="770021"/>
                  <a:pt x="2605380" y="783820"/>
                </a:cubicBezTo>
                <a:cubicBezTo>
                  <a:pt x="2581567" y="797619"/>
                  <a:pt x="2562856" y="816318"/>
                  <a:pt x="2549247" y="839917"/>
                </a:cubicBezTo>
                <a:cubicBezTo>
                  <a:pt x="2535639" y="863515"/>
                  <a:pt x="2528834" y="889380"/>
                  <a:pt x="2528834" y="917512"/>
                </a:cubicBezTo>
                <a:cubicBezTo>
                  <a:pt x="2528834" y="959510"/>
                  <a:pt x="2543443" y="995774"/>
                  <a:pt x="2572660" y="1026306"/>
                </a:cubicBezTo>
                <a:cubicBezTo>
                  <a:pt x="2601877" y="1056837"/>
                  <a:pt x="2638565" y="1072103"/>
                  <a:pt x="2682725" y="1072103"/>
                </a:cubicBezTo>
                <a:cubicBezTo>
                  <a:pt x="2724883" y="1072103"/>
                  <a:pt x="2760737" y="1057237"/>
                  <a:pt x="2790289" y="1027505"/>
                </a:cubicBezTo>
                <a:cubicBezTo>
                  <a:pt x="2819840" y="997774"/>
                  <a:pt x="2834616" y="961443"/>
                  <a:pt x="2834616" y="918512"/>
                </a:cubicBezTo>
                <a:cubicBezTo>
                  <a:pt x="2834616" y="875181"/>
                  <a:pt x="2819640" y="838450"/>
                  <a:pt x="2789689" y="808319"/>
                </a:cubicBezTo>
                <a:cubicBezTo>
                  <a:pt x="2759737" y="778187"/>
                  <a:pt x="2723949" y="763121"/>
                  <a:pt x="2682325" y="763121"/>
                </a:cubicBezTo>
                <a:close/>
                <a:moveTo>
                  <a:pt x="1101175" y="763121"/>
                </a:moveTo>
                <a:cubicBezTo>
                  <a:pt x="1073691" y="763121"/>
                  <a:pt x="1048043" y="770021"/>
                  <a:pt x="1024230" y="783820"/>
                </a:cubicBezTo>
                <a:cubicBezTo>
                  <a:pt x="1000417" y="797619"/>
                  <a:pt x="981706" y="816318"/>
                  <a:pt x="968097" y="839917"/>
                </a:cubicBezTo>
                <a:cubicBezTo>
                  <a:pt x="954489" y="863515"/>
                  <a:pt x="947684" y="889380"/>
                  <a:pt x="947684" y="917512"/>
                </a:cubicBezTo>
                <a:cubicBezTo>
                  <a:pt x="947684" y="959510"/>
                  <a:pt x="962293" y="995774"/>
                  <a:pt x="991510" y="1026306"/>
                </a:cubicBezTo>
                <a:cubicBezTo>
                  <a:pt x="1020727" y="1056837"/>
                  <a:pt x="1057415" y="1072103"/>
                  <a:pt x="1101575" y="1072103"/>
                </a:cubicBezTo>
                <a:cubicBezTo>
                  <a:pt x="1143733" y="1072103"/>
                  <a:pt x="1179587" y="1057237"/>
                  <a:pt x="1209139" y="1027505"/>
                </a:cubicBezTo>
                <a:cubicBezTo>
                  <a:pt x="1238690" y="997774"/>
                  <a:pt x="1253466" y="961443"/>
                  <a:pt x="1253466" y="918512"/>
                </a:cubicBezTo>
                <a:cubicBezTo>
                  <a:pt x="1253466" y="875181"/>
                  <a:pt x="1238490" y="838450"/>
                  <a:pt x="1208539" y="808319"/>
                </a:cubicBezTo>
                <a:cubicBezTo>
                  <a:pt x="1178588" y="778187"/>
                  <a:pt x="1142800" y="763121"/>
                  <a:pt x="1101175" y="763121"/>
                </a:cubicBezTo>
                <a:close/>
                <a:moveTo>
                  <a:pt x="0" y="0"/>
                </a:moveTo>
                <a:lnTo>
                  <a:pt x="3678560" y="0"/>
                </a:lnTo>
                <a:lnTo>
                  <a:pt x="36785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504610" y="285750"/>
            <a:ext cx="381000" cy="214312"/>
            <a:chOff x="8414656" y="1162050"/>
            <a:chExt cx="381000" cy="21431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8414656" y="1162050"/>
              <a:ext cx="381000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414656" y="1266825"/>
              <a:ext cx="381000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414656" y="1376362"/>
              <a:ext cx="381000" cy="0"/>
            </a:xfrm>
            <a:prstGeom prst="line">
              <a:avLst/>
            </a:prstGeom>
            <a:ln w="571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 flipH="1">
            <a:off x="220987" y="3221429"/>
            <a:ext cx="93336" cy="441325"/>
            <a:chOff x="686364" y="2812115"/>
            <a:chExt cx="109817" cy="519253"/>
          </a:xfrm>
        </p:grpSpPr>
        <p:sp>
          <p:nvSpPr>
            <p:cNvPr id="12" name="椭圆 11"/>
            <p:cNvSpPr/>
            <p:nvPr/>
          </p:nvSpPr>
          <p:spPr>
            <a:xfrm>
              <a:off x="686364" y="2940001"/>
              <a:ext cx="109817" cy="109817"/>
            </a:xfrm>
            <a:prstGeom prst="ellipse">
              <a:avLst/>
            </a:prstGeom>
            <a:noFill/>
            <a:ln w="127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14376" y="2812115"/>
              <a:ext cx="53792" cy="53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714376" y="3122795"/>
              <a:ext cx="53792" cy="53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14376" y="3277576"/>
              <a:ext cx="53792" cy="53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dawn_116717"/>
          <p:cNvSpPr>
            <a:spLocks noChangeAspect="1"/>
          </p:cNvSpPr>
          <p:nvPr/>
        </p:nvSpPr>
        <p:spPr bwMode="auto">
          <a:xfrm>
            <a:off x="695325" y="1490663"/>
            <a:ext cx="573079" cy="57220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1506" h="580617">
                <a:moveTo>
                  <a:pt x="470864" y="487165"/>
                </a:moveTo>
                <a:cubicBezTo>
                  <a:pt x="490547" y="487110"/>
                  <a:pt x="510240" y="492706"/>
                  <a:pt x="527864" y="503944"/>
                </a:cubicBezTo>
                <a:lnTo>
                  <a:pt x="568452" y="527042"/>
                </a:lnTo>
                <a:cubicBezTo>
                  <a:pt x="580469" y="533971"/>
                  <a:pt x="585008" y="549784"/>
                  <a:pt x="578600" y="562576"/>
                </a:cubicBezTo>
                <a:cubicBezTo>
                  <a:pt x="572191" y="575547"/>
                  <a:pt x="557237" y="580344"/>
                  <a:pt x="545221" y="573503"/>
                </a:cubicBezTo>
                <a:lnTo>
                  <a:pt x="503564" y="549695"/>
                </a:lnTo>
                <a:lnTo>
                  <a:pt x="502941" y="549340"/>
                </a:lnTo>
                <a:cubicBezTo>
                  <a:pt x="483359" y="536636"/>
                  <a:pt x="459059" y="536636"/>
                  <a:pt x="439477" y="549340"/>
                </a:cubicBezTo>
                <a:lnTo>
                  <a:pt x="438320" y="550139"/>
                </a:lnTo>
                <a:cubicBezTo>
                  <a:pt x="402894" y="573059"/>
                  <a:pt x="359101" y="573059"/>
                  <a:pt x="323764" y="550139"/>
                </a:cubicBezTo>
                <a:lnTo>
                  <a:pt x="323052" y="549695"/>
                </a:lnTo>
                <a:cubicBezTo>
                  <a:pt x="303470" y="536991"/>
                  <a:pt x="279170" y="536991"/>
                  <a:pt x="259588" y="549695"/>
                </a:cubicBezTo>
                <a:lnTo>
                  <a:pt x="259410" y="549784"/>
                </a:lnTo>
                <a:cubicBezTo>
                  <a:pt x="224073" y="572704"/>
                  <a:pt x="180281" y="572704"/>
                  <a:pt x="144944" y="549784"/>
                </a:cubicBezTo>
                <a:cubicBezTo>
                  <a:pt x="125361" y="537169"/>
                  <a:pt x="100973" y="537169"/>
                  <a:pt x="81391" y="549784"/>
                </a:cubicBezTo>
                <a:lnTo>
                  <a:pt x="37509" y="578212"/>
                </a:lnTo>
                <a:cubicBezTo>
                  <a:pt x="25848" y="583364"/>
                  <a:pt x="10005" y="580166"/>
                  <a:pt x="3685" y="569328"/>
                </a:cubicBezTo>
                <a:cubicBezTo>
                  <a:pt x="-3436" y="557069"/>
                  <a:pt x="392" y="540811"/>
                  <a:pt x="11963" y="533260"/>
                </a:cubicBezTo>
                <a:lnTo>
                  <a:pt x="55934" y="504832"/>
                </a:lnTo>
                <a:cubicBezTo>
                  <a:pt x="91271" y="481912"/>
                  <a:pt x="135064" y="481912"/>
                  <a:pt x="170400" y="504832"/>
                </a:cubicBezTo>
                <a:cubicBezTo>
                  <a:pt x="189983" y="517447"/>
                  <a:pt x="214371" y="517447"/>
                  <a:pt x="233953" y="504832"/>
                </a:cubicBezTo>
                <a:lnTo>
                  <a:pt x="234042" y="504655"/>
                </a:lnTo>
                <a:cubicBezTo>
                  <a:pt x="269379" y="481824"/>
                  <a:pt x="313172" y="481824"/>
                  <a:pt x="348598" y="504655"/>
                </a:cubicBezTo>
                <a:lnTo>
                  <a:pt x="349310" y="505188"/>
                </a:lnTo>
                <a:cubicBezTo>
                  <a:pt x="368892" y="517803"/>
                  <a:pt x="393192" y="517803"/>
                  <a:pt x="412774" y="505188"/>
                </a:cubicBezTo>
                <a:lnTo>
                  <a:pt x="413931" y="504299"/>
                </a:lnTo>
                <a:cubicBezTo>
                  <a:pt x="431511" y="492928"/>
                  <a:pt x="451182" y="487221"/>
                  <a:pt x="470864" y="487165"/>
                </a:cubicBezTo>
                <a:close/>
                <a:moveTo>
                  <a:pt x="290734" y="48433"/>
                </a:moveTo>
                <a:cubicBezTo>
                  <a:pt x="184643" y="48433"/>
                  <a:pt x="98668" y="134192"/>
                  <a:pt x="98757" y="240301"/>
                </a:cubicBezTo>
                <a:cubicBezTo>
                  <a:pt x="98757" y="284469"/>
                  <a:pt x="113709" y="324993"/>
                  <a:pt x="138718" y="357430"/>
                </a:cubicBezTo>
                <a:cubicBezTo>
                  <a:pt x="149755" y="360274"/>
                  <a:pt x="160435" y="364895"/>
                  <a:pt x="170403" y="371471"/>
                </a:cubicBezTo>
                <a:cubicBezTo>
                  <a:pt x="189984" y="384091"/>
                  <a:pt x="214370" y="384091"/>
                  <a:pt x="233950" y="371471"/>
                </a:cubicBezTo>
                <a:lnTo>
                  <a:pt x="234039" y="371294"/>
                </a:lnTo>
                <a:cubicBezTo>
                  <a:pt x="269373" y="348454"/>
                  <a:pt x="313162" y="348454"/>
                  <a:pt x="348585" y="371294"/>
                </a:cubicBezTo>
                <a:lnTo>
                  <a:pt x="349297" y="371827"/>
                </a:lnTo>
                <a:cubicBezTo>
                  <a:pt x="368877" y="384446"/>
                  <a:pt x="393175" y="384446"/>
                  <a:pt x="412755" y="371827"/>
                </a:cubicBezTo>
                <a:lnTo>
                  <a:pt x="413912" y="370938"/>
                </a:lnTo>
                <a:cubicBezTo>
                  <a:pt x="422991" y="365162"/>
                  <a:pt x="432603" y="360807"/>
                  <a:pt x="442393" y="357963"/>
                </a:cubicBezTo>
                <a:cubicBezTo>
                  <a:pt x="467848" y="325437"/>
                  <a:pt x="482889" y="284558"/>
                  <a:pt x="482889" y="240301"/>
                </a:cubicBezTo>
                <a:cubicBezTo>
                  <a:pt x="482889" y="134369"/>
                  <a:pt x="396824" y="48433"/>
                  <a:pt x="290734" y="48433"/>
                </a:cubicBezTo>
                <a:close/>
                <a:moveTo>
                  <a:pt x="290734" y="0"/>
                </a:moveTo>
                <a:cubicBezTo>
                  <a:pt x="423525" y="0"/>
                  <a:pt x="531306" y="107531"/>
                  <a:pt x="530950" y="240034"/>
                </a:cubicBezTo>
                <a:cubicBezTo>
                  <a:pt x="530950" y="282780"/>
                  <a:pt x="519825" y="322949"/>
                  <a:pt x="500066" y="357786"/>
                </a:cubicBezTo>
                <a:cubicBezTo>
                  <a:pt x="509590" y="360629"/>
                  <a:pt x="518846" y="364806"/>
                  <a:pt x="527657" y="370405"/>
                </a:cubicBezTo>
                <a:lnTo>
                  <a:pt x="568242" y="393511"/>
                </a:lnTo>
                <a:cubicBezTo>
                  <a:pt x="580346" y="400354"/>
                  <a:pt x="584796" y="416350"/>
                  <a:pt x="578388" y="429147"/>
                </a:cubicBezTo>
                <a:cubicBezTo>
                  <a:pt x="571980" y="442033"/>
                  <a:pt x="557028" y="446921"/>
                  <a:pt x="545101" y="440078"/>
                </a:cubicBezTo>
                <a:lnTo>
                  <a:pt x="503448" y="416261"/>
                </a:lnTo>
                <a:lnTo>
                  <a:pt x="502825" y="415906"/>
                </a:lnTo>
                <a:cubicBezTo>
                  <a:pt x="483245" y="403198"/>
                  <a:pt x="458947" y="403198"/>
                  <a:pt x="439367" y="415906"/>
                </a:cubicBezTo>
                <a:lnTo>
                  <a:pt x="438121" y="416706"/>
                </a:lnTo>
                <a:cubicBezTo>
                  <a:pt x="402787" y="439545"/>
                  <a:pt x="358998" y="439545"/>
                  <a:pt x="323664" y="416706"/>
                </a:cubicBezTo>
                <a:lnTo>
                  <a:pt x="322952" y="416261"/>
                </a:lnTo>
                <a:cubicBezTo>
                  <a:pt x="303372" y="403553"/>
                  <a:pt x="278985" y="403553"/>
                  <a:pt x="259405" y="416261"/>
                </a:cubicBezTo>
                <a:lnTo>
                  <a:pt x="259316" y="416350"/>
                </a:lnTo>
                <a:cubicBezTo>
                  <a:pt x="223982" y="439190"/>
                  <a:pt x="180193" y="439190"/>
                  <a:pt x="144771" y="416350"/>
                </a:cubicBezTo>
                <a:cubicBezTo>
                  <a:pt x="125190" y="403642"/>
                  <a:pt x="100893" y="403642"/>
                  <a:pt x="81312" y="416350"/>
                </a:cubicBezTo>
                <a:lnTo>
                  <a:pt x="37434" y="444788"/>
                </a:lnTo>
                <a:cubicBezTo>
                  <a:pt x="25775" y="449854"/>
                  <a:pt x="9844" y="446654"/>
                  <a:pt x="3613" y="435812"/>
                </a:cubicBezTo>
                <a:cubicBezTo>
                  <a:pt x="-3507" y="423460"/>
                  <a:pt x="231" y="407197"/>
                  <a:pt x="11891" y="399643"/>
                </a:cubicBezTo>
                <a:lnTo>
                  <a:pt x="55769" y="371205"/>
                </a:lnTo>
                <a:cubicBezTo>
                  <a:pt x="63957" y="365873"/>
                  <a:pt x="72768" y="361874"/>
                  <a:pt x="81668" y="359030"/>
                </a:cubicBezTo>
                <a:cubicBezTo>
                  <a:pt x="61732" y="323927"/>
                  <a:pt x="50250" y="283402"/>
                  <a:pt x="50250" y="240123"/>
                </a:cubicBezTo>
                <a:cubicBezTo>
                  <a:pt x="50250" y="107531"/>
                  <a:pt x="157943" y="0"/>
                  <a:pt x="2907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文本框 3"/>
          <p:cNvSpPr txBox="1"/>
          <p:nvPr/>
        </p:nvSpPr>
        <p:spPr>
          <a:xfrm>
            <a:off x="2186618" y="1380930"/>
            <a:ext cx="185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52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1198" y="2254860"/>
            <a:ext cx="4983159" cy="493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spc="3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DRIVEN IAMGE</a:t>
            </a:r>
            <a:endParaRPr lang="zh-CN" altLang="en-US" sz="2400" spc="3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78561" y="560317"/>
            <a:ext cx="1661032" cy="626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DESIGN</a:t>
            </a:r>
            <a:endParaRPr lang="zh-CN" altLang="en-US" sz="3200" dirty="0"/>
          </a:p>
        </p:txBody>
      </p:sp>
      <p:sp>
        <p:nvSpPr>
          <p:cNvPr id="27" name="TextBox 46"/>
          <p:cNvSpPr txBox="1">
            <a:spLocks noChangeArrowheads="1"/>
          </p:cNvSpPr>
          <p:nvPr/>
        </p:nvSpPr>
        <p:spPr bwMode="auto">
          <a:xfrm>
            <a:off x="600246" y="3559070"/>
            <a:ext cx="1806402" cy="240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2605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260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260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260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260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rPr>
              <a:t>Please replace the text content and change the relevant title. This template is designed by Simon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rPr>
              <a:t>Godlizi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rPr>
              <a:t> original design. This can be used for work reporting and presentation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00246" y="3073744"/>
            <a:ext cx="498315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95325" y="2895753"/>
            <a:ext cx="10372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723045" y="1112981"/>
            <a:ext cx="4678367" cy="5173660"/>
            <a:chOff x="3723045" y="1112981"/>
            <a:chExt cx="4678367" cy="5173660"/>
          </a:xfrm>
        </p:grpSpPr>
        <p:grpSp>
          <p:nvGrpSpPr>
            <p:cNvPr id="13" name="组合 12"/>
            <p:cNvGrpSpPr/>
            <p:nvPr/>
          </p:nvGrpSpPr>
          <p:grpSpPr>
            <a:xfrm>
              <a:off x="4621691" y="1112981"/>
              <a:ext cx="2948618" cy="2948618"/>
              <a:chOff x="4652136" y="968942"/>
              <a:chExt cx="2948618" cy="294861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4652136" y="968942"/>
                <a:ext cx="2948618" cy="294861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片 6" descr="图片包含 人员, 男士, 室内&#10;&#10;已生成极高可信度的说明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4801367" y="1119471"/>
                <a:ext cx="2650156" cy="2647560"/>
              </a:xfrm>
              <a:custGeom>
                <a:avLst/>
                <a:gdLst>
                  <a:gd name="connsiteX0" fmla="*/ 1325078 w 2650156"/>
                  <a:gd name="connsiteY0" fmla="*/ 0 h 2647560"/>
                  <a:gd name="connsiteX1" fmla="*/ 2650156 w 2650156"/>
                  <a:gd name="connsiteY1" fmla="*/ 1323780 h 2647560"/>
                  <a:gd name="connsiteX2" fmla="*/ 1325078 w 2650156"/>
                  <a:gd name="connsiteY2" fmla="*/ 2647560 h 2647560"/>
                  <a:gd name="connsiteX3" fmla="*/ 0 w 2650156"/>
                  <a:gd name="connsiteY3" fmla="*/ 1323780 h 2647560"/>
                  <a:gd name="connsiteX4" fmla="*/ 1325078 w 2650156"/>
                  <a:gd name="connsiteY4" fmla="*/ 0 h 264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0156" h="2647560">
                    <a:moveTo>
                      <a:pt x="1325078" y="0"/>
                    </a:moveTo>
                    <a:cubicBezTo>
                      <a:pt x="2056898" y="0"/>
                      <a:pt x="2650156" y="592676"/>
                      <a:pt x="2650156" y="1323780"/>
                    </a:cubicBezTo>
                    <a:cubicBezTo>
                      <a:pt x="2650156" y="2054884"/>
                      <a:pt x="2056898" y="2647560"/>
                      <a:pt x="1325078" y="2647560"/>
                    </a:cubicBezTo>
                    <a:cubicBezTo>
                      <a:pt x="593258" y="2647560"/>
                      <a:pt x="0" y="2054884"/>
                      <a:pt x="0" y="1323780"/>
                    </a:cubicBezTo>
                    <a:cubicBezTo>
                      <a:pt x="0" y="592676"/>
                      <a:pt x="593258" y="0"/>
                      <a:pt x="1325078" y="0"/>
                    </a:cubicBezTo>
                    <a:close/>
                  </a:path>
                </a:pathLst>
              </a:custGeom>
            </p:spPr>
          </p:pic>
        </p:grpSp>
        <p:sp>
          <p:nvSpPr>
            <p:cNvPr id="15" name="TextBox 46"/>
            <p:cNvSpPr txBox="1">
              <a:spLocks noChangeArrowheads="1"/>
            </p:cNvSpPr>
            <p:nvPr/>
          </p:nvSpPr>
          <p:spPr bwMode="auto">
            <a:xfrm>
              <a:off x="3723045" y="5418711"/>
              <a:ext cx="4678367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22605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2260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Please replace the text content and change the relevant title. This template is designed by Simon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Godlizi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 original design. This can be used for work reporting and presentation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040549" y="4180663"/>
              <a:ext cx="2110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NAME NUM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504610" y="285750"/>
            <a:ext cx="381000" cy="214312"/>
            <a:chOff x="8414656" y="1162050"/>
            <a:chExt cx="381000" cy="214312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8414656" y="1162050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414656" y="1266825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414656" y="1376362"/>
              <a:ext cx="381000" cy="0"/>
            </a:xfrm>
            <a:prstGeom prst="line">
              <a:avLst/>
            </a:prstGeom>
            <a:ln w="57150" cap="rnd">
              <a:solidFill>
                <a:srgbClr val="9A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flipH="1">
            <a:off x="220987" y="3221429"/>
            <a:ext cx="93336" cy="441325"/>
            <a:chOff x="686364" y="2812115"/>
            <a:chExt cx="109817" cy="519253"/>
          </a:xfrm>
        </p:grpSpPr>
        <p:sp>
          <p:nvSpPr>
            <p:cNvPr id="27" name="椭圆 26"/>
            <p:cNvSpPr/>
            <p:nvPr/>
          </p:nvSpPr>
          <p:spPr>
            <a:xfrm>
              <a:off x="686364" y="2940001"/>
              <a:ext cx="109817" cy="109817"/>
            </a:xfrm>
            <a:prstGeom prst="ellipse">
              <a:avLst/>
            </a:prstGeom>
            <a:noFill/>
            <a:ln w="12700"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714376" y="2812115"/>
              <a:ext cx="53792" cy="537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14376" y="3122795"/>
              <a:ext cx="53792" cy="537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714376" y="3277576"/>
              <a:ext cx="53792" cy="537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07759" y="1296969"/>
            <a:ext cx="3317627" cy="3407647"/>
            <a:chOff x="1107759" y="1296969"/>
            <a:chExt cx="3317627" cy="3407647"/>
          </a:xfrm>
        </p:grpSpPr>
        <p:grpSp>
          <p:nvGrpSpPr>
            <p:cNvPr id="14" name="组合 13"/>
            <p:cNvGrpSpPr/>
            <p:nvPr/>
          </p:nvGrpSpPr>
          <p:grpSpPr>
            <a:xfrm>
              <a:off x="1751436" y="1296969"/>
              <a:ext cx="2030274" cy="2030272"/>
              <a:chOff x="1692771" y="1444959"/>
              <a:chExt cx="2030274" cy="2030272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692771" y="1444959"/>
                <a:ext cx="2030274" cy="20302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1828801" y="1599607"/>
                <a:ext cx="1758214" cy="175649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1792042" y="1544229"/>
                <a:ext cx="1831732" cy="1831732"/>
              </a:xfrm>
              <a:prstGeom prst="ellipse">
                <a:avLst/>
              </a:prstGeom>
            </p:spPr>
          </p:pic>
        </p:grpSp>
        <p:sp>
          <p:nvSpPr>
            <p:cNvPr id="12" name="矩形 11"/>
            <p:cNvSpPr/>
            <p:nvPr/>
          </p:nvSpPr>
          <p:spPr>
            <a:xfrm>
              <a:off x="1107759" y="3836686"/>
              <a:ext cx="3317627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宋体" panose="02010600030101010101" pitchFamily="2" charset="-122"/>
                  <a:cs typeface="Calibri Light" panose="020F0302020204030204" pitchFamily="34" charset="0"/>
                </a:rPr>
                <a:t>Lorem ipsum dolor sit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宋体" panose="02010600030101010101" pitchFamily="2" charset="-122"/>
                  <a:cs typeface="Calibri Light" panose="020F0302020204030204" pitchFamily="34" charset="0"/>
                </a:rPr>
                <a:t>amet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宋体" panose="02010600030101010101" pitchFamily="2" charset="-122"/>
                  <a:cs typeface="Calibri Light" panose="020F0302020204030204" pitchFamily="34" charset="0"/>
                </a:rPr>
                <a:t>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宋体" panose="02010600030101010101" pitchFamily="2" charset="-122"/>
                  <a:cs typeface="Calibri Light" panose="020F0302020204030204" pitchFamily="34" charset="0"/>
                </a:rPr>
                <a:t>consectetuer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宋体" panose="02010600030101010101" pitchFamily="2" charset="-122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宋体" panose="02010600030101010101" pitchFamily="2" charset="-122"/>
                  <a:cs typeface="Calibri Light" panose="020F0302020204030204" pitchFamily="34" charset="0"/>
                </a:rPr>
                <a:t>adipiscing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宋体" panose="02010600030101010101" pitchFamily="2" charset="-122"/>
                  <a:cs typeface="Calibri Light" panose="020F0302020204030204" pitchFamily="34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宋体" panose="02010600030101010101" pitchFamily="2" charset="-122"/>
                  <a:cs typeface="Calibri Light" panose="020F0302020204030204" pitchFamily="34" charset="0"/>
                </a:rPr>
                <a:t>elit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宋体" panose="02010600030101010101" pitchFamily="2" charset="-122"/>
                  <a:cs typeface="Calibri Light" panose="020F0302020204030204" pitchFamily="34" charset="0"/>
                </a:rPr>
                <a:t>.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宋体" panose="02010600030101010101" pitchFamily="2" charset="-122"/>
                  <a:cs typeface="Calibri Light" panose="020F0302020204030204" pitchFamily="34" charset="0"/>
                  <a:sym typeface="Arial" panose="020B0604020202020204" pitchFamily="34" charset="0"/>
                </a:rPr>
                <a:t> Please replace the text content and change the relevant title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宋体" panose="02010600030101010101" pitchFamily="2" charset="-122"/>
                <a:cs typeface="Calibri Light" panose="020F030202020403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96180" y="3458608"/>
              <a:ext cx="21109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NAME NUM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42522" y="1398728"/>
            <a:ext cx="3317627" cy="3407647"/>
            <a:chOff x="7842522" y="1398728"/>
            <a:chExt cx="3317627" cy="3407647"/>
          </a:xfrm>
        </p:grpSpPr>
        <p:grpSp>
          <p:nvGrpSpPr>
            <p:cNvPr id="9" name="组合 8"/>
            <p:cNvGrpSpPr/>
            <p:nvPr/>
          </p:nvGrpSpPr>
          <p:grpSpPr>
            <a:xfrm>
              <a:off x="7842522" y="1398728"/>
              <a:ext cx="3317627" cy="3407647"/>
              <a:chOff x="7842522" y="1398728"/>
              <a:chExt cx="3317627" cy="3407647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8486199" y="1398728"/>
                <a:ext cx="2030274" cy="2030272"/>
                <a:chOff x="8486199" y="1444959"/>
                <a:chExt cx="2030274" cy="2030272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8486199" y="1444959"/>
                  <a:ext cx="2030274" cy="203027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" name="椭圆 3"/>
                <p:cNvSpPr/>
                <p:nvPr/>
              </p:nvSpPr>
              <p:spPr>
                <a:xfrm>
                  <a:off x="8604985" y="1599607"/>
                  <a:ext cx="1758214" cy="175649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文本框 33"/>
              <p:cNvSpPr txBox="1"/>
              <p:nvPr/>
            </p:nvSpPr>
            <p:spPr>
              <a:xfrm>
                <a:off x="8589148" y="3555293"/>
                <a:ext cx="2110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NAME NUM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842522" y="3938445"/>
                <a:ext cx="3317627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宋体" panose="02010600030101010101" pitchFamily="2" charset="-122"/>
                    <a:cs typeface="Calibri Light" panose="020F0302020204030204" pitchFamily="34" charset="0"/>
                  </a:rPr>
                  <a:t>Lorem ipsum dolor sit </a:t>
                </a:r>
                <a:r>
                  <a:rPr lang="en-US" altLang="zh-CN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宋体" panose="02010600030101010101" pitchFamily="2" charset="-122"/>
                    <a:cs typeface="Calibri Light" panose="020F0302020204030204" pitchFamily="34" charset="0"/>
                  </a:rPr>
                  <a:t>amet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宋体" panose="02010600030101010101" pitchFamily="2" charset="-122"/>
                    <a:cs typeface="Calibri Light" panose="020F0302020204030204" pitchFamily="34" charset="0"/>
                  </a:rPr>
                  <a:t>, </a:t>
                </a:r>
                <a:r>
                  <a:rPr lang="en-US" altLang="zh-CN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宋体" panose="02010600030101010101" pitchFamily="2" charset="-122"/>
                    <a:cs typeface="Calibri Light" panose="020F0302020204030204" pitchFamily="34" charset="0"/>
                  </a:rPr>
                  <a:t>consectetuer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宋体" panose="02010600030101010101" pitchFamily="2" charset="-122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宋体" panose="02010600030101010101" pitchFamily="2" charset="-122"/>
                    <a:cs typeface="Calibri Light" panose="020F0302020204030204" pitchFamily="34" charset="0"/>
                  </a:rPr>
                  <a:t>adipiscing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宋体" panose="02010600030101010101" pitchFamily="2" charset="-122"/>
                    <a:cs typeface="Calibri Light" panose="020F0302020204030204" pitchFamily="34" charset="0"/>
                  </a:rPr>
                  <a:t> </a:t>
                </a:r>
                <a:r>
                  <a:rPr lang="en-US" altLang="zh-CN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宋体" panose="02010600030101010101" pitchFamily="2" charset="-122"/>
                    <a:cs typeface="Calibri Light" panose="020F0302020204030204" pitchFamily="34" charset="0"/>
                  </a:rPr>
                  <a:t>elit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宋体" panose="02010600030101010101" pitchFamily="2" charset="-122"/>
                    <a:cs typeface="Calibri Light" panose="020F0302020204030204" pitchFamily="34" charset="0"/>
                  </a:rPr>
                  <a:t>.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宋体" panose="02010600030101010101" pitchFamily="2" charset="-122"/>
                    <a:cs typeface="Calibri Light" panose="020F0302020204030204" pitchFamily="34" charset="0"/>
                    <a:sym typeface="Arial" panose="020B0604020202020204" pitchFamily="34" charset="0"/>
                  </a:rPr>
                  <a:t> Please replace the text content and change the relevant title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宋体" panose="02010600030101010101" pitchFamily="2" charset="-122"/>
                  <a:cs typeface="Calibri Light" panose="020F0302020204030204" pitchFamily="34" charset="0"/>
                </a:endParaRPr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8604984" y="1553376"/>
              <a:ext cx="1756494" cy="1756494"/>
            </a:xfrm>
            <a:prstGeom prst="ellipse">
              <a:avLst/>
            </a:prstGeom>
          </p:spPr>
        </p:pic>
      </p:grpSp>
      <p:sp>
        <p:nvSpPr>
          <p:cNvPr id="37" name="矩形 36"/>
          <p:cNvSpPr/>
          <p:nvPr/>
        </p:nvSpPr>
        <p:spPr>
          <a:xfrm rot="16200000">
            <a:off x="5818388" y="-1034337"/>
            <a:ext cx="555220" cy="12192001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1705"/>
            <a:endParaRPr lang="zh-CN" altLang="en-US" sz="1855"/>
          </a:p>
        </p:txBody>
      </p:sp>
      <p:sp>
        <p:nvSpPr>
          <p:cNvPr id="38" name="文本框 37"/>
          <p:cNvSpPr txBox="1"/>
          <p:nvPr/>
        </p:nvSpPr>
        <p:spPr>
          <a:xfrm>
            <a:off x="133928" y="4902333"/>
            <a:ext cx="1192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PIRACY IS SHAMEFUL ORIGNAL POWERPOINT DESIGN </a:t>
            </a:r>
            <a:endParaRPr lang="zh-CN" altLang="en-US" spc="6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cc71771-6d44-4d07-995f-a4a5de6c07f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3161633"/>
  <p:tag name="MH_LIBRARY" val="CONTENTS"/>
  <p:tag name="MH_TYPE" val="ENTRY"/>
  <p:tag name="ID" val="547141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极简">
      <a:majorFont>
        <a:latin typeface="Century Gothic"/>
        <a:ea typeface="微软雅黑 Light"/>
        <a:cs typeface=""/>
      </a:majorFont>
      <a:minorFont>
        <a:latin typeface="Century Gothic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1111</Words>
  <Application>Microsoft Office PowerPoint</Application>
  <PresentationFormat>宽屏</PresentationFormat>
  <Paragraphs>200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微软雅黑</vt:lpstr>
      <vt:lpstr>Arial</vt:lpstr>
      <vt:lpstr>Calibri</vt:lpstr>
      <vt:lpstr>Calibri Light</vt:lpstr>
      <vt:lpstr>Century Gothic</vt:lpstr>
      <vt:lpstr>Impact</vt:lpstr>
      <vt:lpstr>Segoe UI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</dc:title>
  <dc:creator>第一PPT</dc:creator>
  <cp:keywords>www.1ppt.com</cp:keywords>
  <dc:description>www.1ppt.com</dc:description>
  <cp:lastModifiedBy>天 下</cp:lastModifiedBy>
  <cp:revision>330</cp:revision>
  <dcterms:created xsi:type="dcterms:W3CDTF">2017-03-19T04:49:00Z</dcterms:created>
  <dcterms:modified xsi:type="dcterms:W3CDTF">2021-01-04T22:30:09Z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