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325" r:id="rId2"/>
    <p:sldId id="326" r:id="rId3"/>
    <p:sldId id="313" r:id="rId4"/>
    <p:sldId id="319" r:id="rId5"/>
    <p:sldId id="295" r:id="rId6"/>
    <p:sldId id="317" r:id="rId7"/>
    <p:sldId id="298" r:id="rId8"/>
    <p:sldId id="327" r:id="rId9"/>
    <p:sldId id="320" r:id="rId10"/>
    <p:sldId id="318" r:id="rId11"/>
    <p:sldId id="300" r:id="rId12"/>
    <p:sldId id="322" r:id="rId13"/>
    <p:sldId id="303" r:id="rId14"/>
    <p:sldId id="328" r:id="rId15"/>
    <p:sldId id="296" r:id="rId16"/>
    <p:sldId id="302" r:id="rId17"/>
    <p:sldId id="294" r:id="rId18"/>
    <p:sldId id="264" r:id="rId19"/>
    <p:sldId id="329" r:id="rId20"/>
    <p:sldId id="297" r:id="rId21"/>
    <p:sldId id="293" r:id="rId22"/>
    <p:sldId id="321" r:id="rId23"/>
    <p:sldId id="323" r:id="rId24"/>
    <p:sldId id="330" r:id="rId25"/>
  </p:sldIdLst>
  <p:sldSz cx="12192000" cy="6858000"/>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A06A"/>
    <a:srgbClr val="B1CC71"/>
    <a:srgbClr val="7D9D72"/>
    <a:srgbClr val="5B7E82"/>
    <a:srgbClr val="C2D2B5"/>
    <a:srgbClr val="51B5AC"/>
    <a:srgbClr val="BBD5F3"/>
    <a:srgbClr val="125E42"/>
    <a:srgbClr val="8E6D48"/>
    <a:srgbClr val="B996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96200" autoAdjust="0"/>
  </p:normalViewPr>
  <p:slideViewPr>
    <p:cSldViewPr snapToGrid="0">
      <p:cViewPr varScale="1">
        <p:scale>
          <a:sx n="59" d="100"/>
          <a:sy n="59" d="100"/>
        </p:scale>
        <p:origin x="-78" y="-139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73A06A"/>
              </a:solidFill>
            </c:spPr>
            <c:extLst>
              <c:ext xmlns:c16="http://schemas.microsoft.com/office/drawing/2014/chart" uri="{C3380CC4-5D6E-409C-BE32-E72D297353CC}">
                <c16:uniqueId val="{00000001-0B2F-470C-A6E7-29BA7862BD4C}"/>
              </c:ext>
            </c:extLst>
          </c:dPt>
          <c:dPt>
            <c:idx val="1"/>
            <c:bubble3D val="0"/>
            <c:spPr>
              <a:solidFill>
                <a:schemeClr val="bg1">
                  <a:lumMod val="85000"/>
                </a:schemeClr>
              </a:solidFill>
            </c:spPr>
            <c:extLst>
              <c:ext xmlns:c16="http://schemas.microsoft.com/office/drawing/2014/chart" uri="{C3380CC4-5D6E-409C-BE32-E72D297353CC}">
                <c16:uniqueId val="{00000003-0B2F-470C-A6E7-29BA7862BD4C}"/>
              </c:ext>
            </c:extLst>
          </c:dPt>
          <c:dPt>
            <c:idx val="2"/>
            <c:bubble3D val="0"/>
            <c:spPr>
              <a:solidFill>
                <a:srgbClr val="B9D51F"/>
              </a:solidFill>
            </c:spPr>
            <c:extLst>
              <c:ext xmlns:c16="http://schemas.microsoft.com/office/drawing/2014/chart" uri="{C3380CC4-5D6E-409C-BE32-E72D297353CC}">
                <c16:uniqueId val="{00000005-0B2F-470C-A6E7-29BA7862BD4C}"/>
              </c:ext>
            </c:extLst>
          </c:dPt>
          <c:dPt>
            <c:idx val="3"/>
            <c:bubble3D val="0"/>
            <c:spPr>
              <a:solidFill>
                <a:srgbClr val="45C1A4"/>
              </a:solidFill>
            </c:spPr>
            <c:extLst>
              <c:ext xmlns:c16="http://schemas.microsoft.com/office/drawing/2014/chart" uri="{C3380CC4-5D6E-409C-BE32-E72D297353CC}">
                <c16:uniqueId val="{00000007-0B2F-470C-A6E7-29BA7862BD4C}"/>
              </c:ext>
            </c:extLst>
          </c:dPt>
          <c:cat>
            <c:strRef>
              <c:f>Sheet1!$A$2:$A$5</c:f>
              <c:strCache>
                <c:ptCount val="2"/>
                <c:pt idx="0">
                  <c:v>1st Qtr</c:v>
                </c:pt>
                <c:pt idx="1">
                  <c:v>2nd Qtr</c:v>
                </c:pt>
              </c:strCache>
            </c:strRef>
          </c:cat>
          <c:val>
            <c:numRef>
              <c:f>Sheet1!$B$2:$B$5</c:f>
              <c:numCache>
                <c:formatCode>General</c:formatCode>
                <c:ptCount val="4"/>
                <c:pt idx="0">
                  <c:v>6</c:v>
                </c:pt>
                <c:pt idx="1">
                  <c:v>4</c:v>
                </c:pt>
              </c:numCache>
            </c:numRef>
          </c:val>
          <c:extLst>
            <c:ext xmlns:c16="http://schemas.microsoft.com/office/drawing/2014/chart" uri="{C3380CC4-5D6E-409C-BE32-E72D297353CC}">
              <c16:uniqueId val="{00000008-0B2F-470C-A6E7-29BA7862BD4C}"/>
            </c:ext>
          </c:extLst>
        </c:ser>
        <c:dLbls>
          <c:showLegendKey val="0"/>
          <c:showVal val="0"/>
          <c:showCatName val="0"/>
          <c:showSerName val="0"/>
          <c:showPercent val="0"/>
          <c:showBubbleSize val="0"/>
          <c:showLeaderLines val="1"/>
        </c:dLbls>
        <c:firstSliceAng val="0"/>
        <c:holeSize val="83"/>
      </c:doughnutChart>
      <c:spPr>
        <a:noFill/>
        <a:ln w="25330">
          <a:noFill/>
        </a:ln>
      </c:spPr>
    </c:plotArea>
    <c:plotVisOnly val="1"/>
    <c:dispBlanksAs val="gap"/>
    <c:showDLblsOverMax val="0"/>
  </c:chart>
  <c:txPr>
    <a:bodyPr/>
    <a:lstStyle/>
    <a:p>
      <a:pPr>
        <a:defRPr lang="zh-CN" sz="1795">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97193-9FBC-44F5-8C5F-961DF10BD1F8}"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9A0958-8093-4677-B24F-6148C87027A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89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89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A8934317-5774-4D68-A7F3-FAAB7CBB51D7}" type="slidenum">
              <a:rPr lang="en-US" altLang="zh-CN"/>
              <a:t>13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45FC5BF3-2AE4-48BF-9C21-15C726714540}"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5FC5BF3-2AE4-48BF-9C21-15C726714540}"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5FC5BF3-2AE4-48BF-9C21-15C726714540}"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5FC5BF3-2AE4-48BF-9C21-15C726714540}"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45FC5BF3-2AE4-48BF-9C21-15C726714540}"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45FC5BF3-2AE4-48BF-9C21-15C726714540}"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45FC5BF3-2AE4-48BF-9C21-15C726714540}" type="datetimeFigureOut">
              <a:rPr lang="zh-CN" altLang="en-US" smtClean="0"/>
              <a:t>2021/1/5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E112C8B-F767-4DCF-8CE6-E5739DBC5A2E}" type="slidenum">
              <a:rPr lang="zh-CN" altLang="en-US" smtClean="0"/>
              <a:t>‹#›</a:t>
            </a:fld>
            <a:endParaRPr lang="zh-CN" altLang="en-US"/>
          </a:p>
        </p:txBody>
      </p:sp>
      <p:sp>
        <p:nvSpPr>
          <p:cNvPr id="11" name="矩形 10"/>
          <p:cNvSpPr/>
          <p:nvPr userDrawn="1"/>
        </p:nvSpPr>
        <p:spPr>
          <a:xfrm>
            <a:off x="8325228" y="5791446"/>
            <a:ext cx="775136" cy="230832"/>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p>
          <a:p>
            <a:pPr defTabSz="914400"/>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pPr defTabSz="914400"/>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p>
          <a:p>
            <a:pPr defTabSz="914400"/>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p>
          <a:p>
            <a:pPr defTabSz="914400"/>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p>
          <a:p>
            <a:pPr defTabSz="914400"/>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transition spd="slow" advClick="0" advTm="300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5FC5BF3-2AE4-48BF-9C21-15C726714540}" type="datetimeFigureOut">
              <a:rPr lang="zh-CN" altLang="en-US" smtClean="0"/>
              <a:t>2021/1/5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FC5BF3-2AE4-48BF-9C21-15C726714540}"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45FC5BF3-2AE4-48BF-9C21-15C726714540}"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45FC5BF3-2AE4-48BF-9C21-15C726714540}"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C5BF3-2AE4-48BF-9C21-15C726714540}" type="datetimeFigureOut">
              <a:rPr lang="zh-CN" altLang="en-US" smtClean="0"/>
              <a:t>2021/1/5</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12C8B-F767-4DCF-8CE6-E5739DBC5A2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Click="0" advTm="3000">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0.png"/><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4941709" y="1106014"/>
            <a:ext cx="1634836" cy="1634836"/>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1B5AC"/>
              </a:solidFill>
              <a:cs typeface="+mn-ea"/>
              <a:sym typeface="+mn-lt"/>
            </a:endParaRPr>
          </a:p>
        </p:txBody>
      </p:sp>
      <p:sp>
        <p:nvSpPr>
          <p:cNvPr id="6" name="矩形 5"/>
          <p:cNvSpPr/>
          <p:nvPr/>
        </p:nvSpPr>
        <p:spPr>
          <a:xfrm>
            <a:off x="5560882" y="1065179"/>
            <a:ext cx="1015663" cy="4681035"/>
          </a:xfrm>
          <a:prstGeom prst="rect">
            <a:avLst/>
          </a:prstGeom>
        </p:spPr>
        <p:txBody>
          <a:bodyPr vert="eaVert" wrap="square">
            <a:spAutoFit/>
          </a:bodyPr>
          <a:lstStyle/>
          <a:p>
            <a:r>
              <a:rPr lang="zh-CN" altLang="en-US" sz="5400" dirty="0">
                <a:solidFill>
                  <a:schemeClr val="tx1">
                    <a:lumMod val="75000"/>
                    <a:lumOff val="25000"/>
                  </a:schemeClr>
                </a:solidFill>
                <a:latin typeface="汉仪行楷简" panose="02010609000101010101" pitchFamily="49" charset="-122"/>
                <a:ea typeface="汉仪行楷简" panose="02010609000101010101" pitchFamily="49" charset="-122"/>
                <a:cs typeface="+mn-ea"/>
                <a:sym typeface="+mn-lt"/>
              </a:rPr>
              <a:t>淡雅水彩模板 </a:t>
            </a:r>
          </a:p>
        </p:txBody>
      </p:sp>
      <p:cxnSp>
        <p:nvCxnSpPr>
          <p:cNvPr id="8" name="直接连接符 7"/>
          <p:cNvCxnSpPr/>
          <p:nvPr/>
        </p:nvCxnSpPr>
        <p:spPr>
          <a:xfrm flipH="1">
            <a:off x="4470654" y="856633"/>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6864326" y="4320269"/>
            <a:ext cx="514665" cy="514665"/>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0" name="直接连接符 9"/>
          <p:cNvCxnSpPr/>
          <p:nvPr/>
        </p:nvCxnSpPr>
        <p:spPr>
          <a:xfrm flipH="1">
            <a:off x="5759127" y="4084741"/>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612243" y="4132199"/>
            <a:ext cx="849463" cy="1405469"/>
          </a:xfrm>
          <a:prstGeom prst="rect">
            <a:avLst/>
          </a:prstGeom>
          <a:noFill/>
        </p:spPr>
        <p:txBody>
          <a:bodyPr vert="eaVert" wrap="square" rtlCol="0">
            <a:spAutoFit/>
          </a:bodyPr>
          <a:lstStyle/>
          <a:p>
            <a:pPr>
              <a:lnSpc>
                <a:spcPct val="120000"/>
              </a:lnSpc>
            </a:pPr>
            <a:r>
              <a:rPr lang="zh-CN" altLang="en-US" dirty="0">
                <a:solidFill>
                  <a:schemeClr val="tx1">
                    <a:lumMod val="65000"/>
                    <a:lumOff val="35000"/>
                  </a:schemeClr>
                </a:solidFill>
                <a:cs typeface="+mn-ea"/>
                <a:sym typeface="+mn-lt"/>
              </a:rPr>
              <a:t>清新水彩手绘风格模板</a:t>
            </a:r>
          </a:p>
        </p:txBody>
      </p:sp>
      <p:pic>
        <p:nvPicPr>
          <p:cNvPr id="14" name="图片 13"/>
          <p:cNvPicPr>
            <a:picLocks noChangeAspect="1"/>
          </p:cNvPicPr>
          <p:nvPr/>
        </p:nvPicPr>
        <p:blipFill>
          <a:blip r:embed="rId3" cstate="screen"/>
          <a:stretch>
            <a:fillRect/>
          </a:stretch>
        </p:blipFill>
        <p:spPr>
          <a:xfrm>
            <a:off x="7261025" y="0"/>
            <a:ext cx="4930975" cy="6872483"/>
          </a:xfrm>
          <a:prstGeom prst="rect">
            <a:avLst/>
          </a:prstGeom>
        </p:spPr>
      </p:pic>
      <p:pic>
        <p:nvPicPr>
          <p:cNvPr id="15" name="图片 14"/>
          <p:cNvPicPr>
            <a:picLocks noChangeAspect="1"/>
          </p:cNvPicPr>
          <p:nvPr/>
        </p:nvPicPr>
        <p:blipFill>
          <a:blip r:embed="rId4" cstate="screen"/>
          <a:stretch>
            <a:fillRect/>
          </a:stretch>
        </p:blipFill>
        <p:spPr>
          <a:xfrm rot="7247445">
            <a:off x="397731" y="4391802"/>
            <a:ext cx="2130345" cy="2386550"/>
          </a:xfrm>
          <a:prstGeom prst="rect">
            <a:avLst/>
          </a:prstGeom>
        </p:spPr>
      </p:pic>
      <p:pic>
        <p:nvPicPr>
          <p:cNvPr id="7" name="图片 6"/>
          <p:cNvPicPr>
            <a:picLocks noChangeAspect="1"/>
          </p:cNvPicPr>
          <p:nvPr/>
        </p:nvPicPr>
        <p:blipFill>
          <a:blip r:embed="rId5" cstate="screen"/>
          <a:stretch>
            <a:fillRect/>
          </a:stretch>
        </p:blipFill>
        <p:spPr>
          <a:xfrm flipH="1">
            <a:off x="4507149" y="3114923"/>
            <a:ext cx="954557" cy="894154"/>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箭头连接符 5"/>
          <p:cNvCxnSpPr/>
          <p:nvPr/>
        </p:nvCxnSpPr>
        <p:spPr>
          <a:xfrm flipH="1" flipV="1">
            <a:off x="2214644" y="1651456"/>
            <a:ext cx="3426" cy="4287300"/>
          </a:xfrm>
          <a:prstGeom prst="straightConnector1">
            <a:avLst/>
          </a:prstGeom>
          <a:ln>
            <a:solidFill>
              <a:srgbClr val="73A06A"/>
            </a:solidFill>
            <a:tailEnd type="triangle"/>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2087234" y="1520621"/>
            <a:ext cx="254819" cy="254819"/>
          </a:xfrm>
          <a:prstGeom prst="ellipse">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2087234" y="2535982"/>
            <a:ext cx="254819" cy="254819"/>
          </a:xfrm>
          <a:prstGeom prst="ellipse">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2087234" y="3628833"/>
            <a:ext cx="254819" cy="254819"/>
          </a:xfrm>
          <a:prstGeom prst="ellipse">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2087234" y="4768179"/>
            <a:ext cx="254819" cy="254819"/>
          </a:xfrm>
          <a:prstGeom prst="ellipse">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p:nvPr/>
        </p:nvSpPr>
        <p:spPr>
          <a:xfrm>
            <a:off x="2087234" y="5857839"/>
            <a:ext cx="254819" cy="254819"/>
          </a:xfrm>
          <a:prstGeom prst="ellipse">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118"/>
          <p:cNvSpPr txBox="1"/>
          <p:nvPr/>
        </p:nvSpPr>
        <p:spPr>
          <a:xfrm>
            <a:off x="2526399" y="1875113"/>
            <a:ext cx="8287913"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505050"/>
                </a:solidFill>
                <a:cs typeface="+mn-ea"/>
                <a:sym typeface="+mn-lt"/>
              </a:rPr>
              <a:t>单击此处添加您的编辑文字标题，您的团队名称您的公司名称单击此处添加您</a:t>
            </a:r>
          </a:p>
        </p:txBody>
      </p:sp>
      <p:sp>
        <p:nvSpPr>
          <p:cNvPr id="25" name="文本框 119"/>
          <p:cNvSpPr txBox="1"/>
          <p:nvPr/>
        </p:nvSpPr>
        <p:spPr>
          <a:xfrm>
            <a:off x="2589298" y="1474127"/>
            <a:ext cx="19211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tx1">
                    <a:lumMod val="75000"/>
                    <a:lumOff val="25000"/>
                  </a:schemeClr>
                </a:solidFill>
                <a:cs typeface="+mn-ea"/>
                <a:sym typeface="+mn-lt"/>
              </a:rPr>
              <a:t>输入文字</a:t>
            </a:r>
          </a:p>
        </p:txBody>
      </p:sp>
      <p:sp>
        <p:nvSpPr>
          <p:cNvPr id="26" name="文本框 118"/>
          <p:cNvSpPr txBox="1"/>
          <p:nvPr/>
        </p:nvSpPr>
        <p:spPr>
          <a:xfrm>
            <a:off x="2526399" y="2826313"/>
            <a:ext cx="8287913"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505050"/>
                </a:solidFill>
                <a:cs typeface="+mn-ea"/>
                <a:sym typeface="+mn-lt"/>
              </a:rPr>
              <a:t>单击此处添加您的编辑文字标题，您的团队名称您的公司名称单击此处添加您</a:t>
            </a:r>
          </a:p>
        </p:txBody>
      </p:sp>
      <p:sp>
        <p:nvSpPr>
          <p:cNvPr id="27" name="文本框 119"/>
          <p:cNvSpPr txBox="1"/>
          <p:nvPr/>
        </p:nvSpPr>
        <p:spPr>
          <a:xfrm>
            <a:off x="2589298" y="2436013"/>
            <a:ext cx="19211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tx1">
                    <a:lumMod val="75000"/>
                    <a:lumOff val="25000"/>
                  </a:schemeClr>
                </a:solidFill>
                <a:cs typeface="+mn-ea"/>
                <a:sym typeface="+mn-lt"/>
              </a:rPr>
              <a:t>输入文字</a:t>
            </a:r>
          </a:p>
        </p:txBody>
      </p:sp>
      <p:sp>
        <p:nvSpPr>
          <p:cNvPr id="28" name="文本框 118"/>
          <p:cNvSpPr txBox="1"/>
          <p:nvPr/>
        </p:nvSpPr>
        <p:spPr>
          <a:xfrm>
            <a:off x="2526399" y="3901497"/>
            <a:ext cx="8287913"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505050"/>
                </a:solidFill>
                <a:cs typeface="+mn-ea"/>
                <a:sym typeface="+mn-lt"/>
              </a:rPr>
              <a:t>单击此处添加您的编辑文字标题，您的团队名称您的公司名称单击此处添加您</a:t>
            </a:r>
          </a:p>
        </p:txBody>
      </p:sp>
      <p:sp>
        <p:nvSpPr>
          <p:cNvPr id="29" name="文本框 119"/>
          <p:cNvSpPr txBox="1"/>
          <p:nvPr/>
        </p:nvSpPr>
        <p:spPr>
          <a:xfrm>
            <a:off x="2589298" y="3521883"/>
            <a:ext cx="19211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tx1">
                    <a:lumMod val="75000"/>
                    <a:lumOff val="25000"/>
                  </a:schemeClr>
                </a:solidFill>
                <a:cs typeface="+mn-ea"/>
                <a:sym typeface="+mn-lt"/>
              </a:rPr>
              <a:t>输入文字</a:t>
            </a:r>
          </a:p>
        </p:txBody>
      </p:sp>
      <p:sp>
        <p:nvSpPr>
          <p:cNvPr id="30" name="文本框 118"/>
          <p:cNvSpPr txBox="1"/>
          <p:nvPr/>
        </p:nvSpPr>
        <p:spPr>
          <a:xfrm>
            <a:off x="2526399" y="4961183"/>
            <a:ext cx="8287913"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505050"/>
                </a:solidFill>
                <a:cs typeface="+mn-ea"/>
                <a:sym typeface="+mn-lt"/>
              </a:rPr>
              <a:t>单击此处添加您的编辑文字标题，您的团队名称您的公司名称单击此处添加您</a:t>
            </a:r>
          </a:p>
        </p:txBody>
      </p:sp>
      <p:sp>
        <p:nvSpPr>
          <p:cNvPr id="31" name="文本框 119"/>
          <p:cNvSpPr txBox="1"/>
          <p:nvPr/>
        </p:nvSpPr>
        <p:spPr>
          <a:xfrm>
            <a:off x="2589298" y="4592255"/>
            <a:ext cx="19211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tx1">
                    <a:lumMod val="75000"/>
                    <a:lumOff val="25000"/>
                  </a:schemeClr>
                </a:solidFill>
                <a:cs typeface="+mn-ea"/>
                <a:sym typeface="+mn-lt"/>
              </a:rPr>
              <a:t>输入文字</a:t>
            </a:r>
          </a:p>
        </p:txBody>
      </p:sp>
      <p:sp>
        <p:nvSpPr>
          <p:cNvPr id="32" name="文本框 118"/>
          <p:cNvSpPr txBox="1"/>
          <p:nvPr/>
        </p:nvSpPr>
        <p:spPr>
          <a:xfrm>
            <a:off x="2526399" y="5943381"/>
            <a:ext cx="8287913"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505050"/>
                </a:solidFill>
                <a:cs typeface="+mn-ea"/>
                <a:sym typeface="+mn-lt"/>
              </a:rPr>
              <a:t>单击此处添加您的编辑文字标题，您的团队名称您的公司名称单击此处添加您</a:t>
            </a:r>
          </a:p>
        </p:txBody>
      </p:sp>
      <p:sp>
        <p:nvSpPr>
          <p:cNvPr id="34" name="文本框 119"/>
          <p:cNvSpPr txBox="1"/>
          <p:nvPr/>
        </p:nvSpPr>
        <p:spPr>
          <a:xfrm>
            <a:off x="2589298" y="5585138"/>
            <a:ext cx="19211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tx1">
                    <a:lumMod val="75000"/>
                    <a:lumOff val="25000"/>
                  </a:schemeClr>
                </a:solidFill>
                <a:cs typeface="+mn-ea"/>
                <a:sym typeface="+mn-lt"/>
              </a:rPr>
              <a:t>输入文字</a:t>
            </a:r>
          </a:p>
        </p:txBody>
      </p:sp>
      <p:grpSp>
        <p:nvGrpSpPr>
          <p:cNvPr id="21" name="组合 20"/>
          <p:cNvGrpSpPr/>
          <p:nvPr/>
        </p:nvGrpSpPr>
        <p:grpSpPr>
          <a:xfrm>
            <a:off x="1494790" y="634646"/>
            <a:ext cx="2724148" cy="523220"/>
            <a:chOff x="4733926" y="811823"/>
            <a:chExt cx="2724148" cy="523220"/>
          </a:xfrm>
        </p:grpSpPr>
        <p:cxnSp>
          <p:nvCxnSpPr>
            <p:cNvPr id="22" name="直接连接符 2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37" name="Text Box 39"/>
            <p:cNvSpPr txBox="1">
              <a:spLocks noChangeArrowheads="1"/>
            </p:cNvSpPr>
            <p:nvPr/>
          </p:nvSpPr>
          <p:spPr bwMode="auto">
            <a:xfrm>
              <a:off x="4733926" y="811823"/>
              <a:ext cx="27241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2800" b="1" dirty="0">
                  <a:solidFill>
                    <a:schemeClr val="tx1">
                      <a:lumMod val="75000"/>
                      <a:lumOff val="25000"/>
                    </a:schemeClr>
                  </a:solidFill>
                  <a:latin typeface="+mn-lt"/>
                  <a:ea typeface="+mn-ea"/>
                  <a:cs typeface="+mn-ea"/>
                  <a:sym typeface="+mn-lt"/>
                </a:rPr>
                <a:t>点击添加标题</a:t>
              </a:r>
              <a:endParaRPr lang="en-US" altLang="zh-CN" sz="2800" b="1" dirty="0">
                <a:solidFill>
                  <a:schemeClr val="tx1">
                    <a:lumMod val="75000"/>
                    <a:lumOff val="25000"/>
                  </a:schemeClr>
                </a:solidFill>
                <a:latin typeface="+mn-lt"/>
                <a:ea typeface="+mn-ea"/>
                <a:cs typeface="+mn-ea"/>
                <a:sym typeface="+mn-lt"/>
              </a:endParaRPr>
            </a:p>
          </p:txBody>
        </p:sp>
      </p:grpSp>
      <p:pic>
        <p:nvPicPr>
          <p:cNvPr id="38" name="图片 37"/>
          <p:cNvPicPr>
            <a:picLocks noChangeAspect="1"/>
          </p:cNvPicPr>
          <p:nvPr/>
        </p:nvPicPr>
        <p:blipFill>
          <a:blip r:embed="rId3" cstate="screen"/>
          <a:stretch>
            <a:fillRect/>
          </a:stretch>
        </p:blipFill>
        <p:spPr>
          <a:xfrm>
            <a:off x="643226" y="394665"/>
            <a:ext cx="1023327" cy="1228484"/>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randombar(horizontal)">
                                      <p:cBhvr>
                                        <p:cTn id="13" dur="500"/>
                                        <p:tgtEl>
                                          <p:spTgt spid="2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randombar(horizontal)">
                                      <p:cBhvr>
                                        <p:cTn id="16" dur="500"/>
                                        <p:tgtEl>
                                          <p:spTgt spid="2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randombar(horizontal)">
                                      <p:cBhvr>
                                        <p:cTn id="19" dur="500"/>
                                        <p:tgtEl>
                                          <p:spTgt spid="2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randombar(horizontal)">
                                      <p:cBhvr>
                                        <p:cTn id="22" dur="500"/>
                                        <p:tgtEl>
                                          <p:spTgt spid="30"/>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randombar(horizontal)">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8" grpId="0"/>
      <p:bldP spid="30"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箭头: 右 27"/>
          <p:cNvSpPr/>
          <p:nvPr/>
        </p:nvSpPr>
        <p:spPr>
          <a:xfrm>
            <a:off x="8848984" y="1807143"/>
            <a:ext cx="2370365" cy="1324156"/>
          </a:xfrm>
          <a:prstGeom prst="rightArrow">
            <a:avLst/>
          </a:prstGeom>
          <a:solidFill>
            <a:srgbClr val="B1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箭头: 右 28"/>
          <p:cNvSpPr/>
          <p:nvPr/>
        </p:nvSpPr>
        <p:spPr>
          <a:xfrm>
            <a:off x="6390819" y="1807143"/>
            <a:ext cx="2370365" cy="1324156"/>
          </a:xfrm>
          <a:prstGeom prst="rightArrow">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 name="箭头: 右 2"/>
          <p:cNvSpPr/>
          <p:nvPr/>
        </p:nvSpPr>
        <p:spPr>
          <a:xfrm>
            <a:off x="3913379" y="1819914"/>
            <a:ext cx="2370365" cy="1324156"/>
          </a:xfrm>
          <a:prstGeom prst="rightArrow">
            <a:avLst/>
          </a:prstGeom>
          <a:solidFill>
            <a:srgbClr val="B1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箭头: 右 26"/>
          <p:cNvSpPr/>
          <p:nvPr/>
        </p:nvSpPr>
        <p:spPr>
          <a:xfrm>
            <a:off x="1455214" y="1819914"/>
            <a:ext cx="2370365" cy="1324156"/>
          </a:xfrm>
          <a:prstGeom prst="rightArrow">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矩形 11"/>
          <p:cNvSpPr/>
          <p:nvPr/>
        </p:nvSpPr>
        <p:spPr>
          <a:xfrm>
            <a:off x="2250325" y="3323251"/>
            <a:ext cx="8066838" cy="683264"/>
          </a:xfrm>
          <a:prstGeom prst="rect">
            <a:avLst/>
          </a:prstGeom>
        </p:spPr>
        <p:txBody>
          <a:bodyPr wrap="square">
            <a:spAutoFit/>
          </a:bodyPr>
          <a:lstStyle/>
          <a:p>
            <a:pPr algn="ctr">
              <a:lnSpc>
                <a:spcPct val="120000"/>
              </a:lnSpc>
            </a:pPr>
            <a:r>
              <a:rPr lang="zh-CN" altLang="en-US" sz="1600" dirty="0">
                <a:solidFill>
                  <a:schemeClr val="tx1">
                    <a:lumMod val="65000"/>
                    <a:lumOff val="35000"/>
                  </a:schemeClr>
                </a:solidFill>
                <a:cs typeface="+mn-ea"/>
                <a:sym typeface="+mn-lt"/>
              </a:rPr>
              <a:t>单击此处添加您的文字内容。本模板的所有素材和逻辑图表，均可自由编辑替换和移动。作品中目录框架完整，您可以根据实际进行增添。</a:t>
            </a:r>
          </a:p>
        </p:txBody>
      </p:sp>
      <p:sp>
        <p:nvSpPr>
          <p:cNvPr id="13" name="文本框 12"/>
          <p:cNvSpPr txBox="1"/>
          <p:nvPr/>
        </p:nvSpPr>
        <p:spPr>
          <a:xfrm>
            <a:off x="2084824" y="2281937"/>
            <a:ext cx="1302938" cy="400110"/>
          </a:xfrm>
          <a:prstGeom prst="rect">
            <a:avLst/>
          </a:prstGeom>
          <a:noFill/>
        </p:spPr>
        <p:txBody>
          <a:bodyPr wrap="square" rtlCol="0">
            <a:spAutoFit/>
          </a:bodyPr>
          <a:lstStyle/>
          <a:p>
            <a:pPr algn="ctr"/>
            <a:r>
              <a:rPr lang="zh-CN" altLang="en-US" sz="2000" b="1" dirty="0">
                <a:solidFill>
                  <a:schemeClr val="bg1"/>
                </a:solidFill>
                <a:cs typeface="+mn-ea"/>
                <a:sym typeface="+mn-lt"/>
              </a:rPr>
              <a:t>步骤一</a:t>
            </a:r>
          </a:p>
        </p:txBody>
      </p:sp>
      <p:sp>
        <p:nvSpPr>
          <p:cNvPr id="14" name="文本框 13"/>
          <p:cNvSpPr txBox="1"/>
          <p:nvPr/>
        </p:nvSpPr>
        <p:spPr>
          <a:xfrm>
            <a:off x="4263396" y="2281937"/>
            <a:ext cx="1302938" cy="400110"/>
          </a:xfrm>
          <a:prstGeom prst="rect">
            <a:avLst/>
          </a:prstGeom>
          <a:noFill/>
        </p:spPr>
        <p:txBody>
          <a:bodyPr wrap="square" rtlCol="0">
            <a:spAutoFit/>
          </a:bodyPr>
          <a:lstStyle/>
          <a:p>
            <a:pPr algn="ctr"/>
            <a:r>
              <a:rPr lang="zh-CN" altLang="en-US" sz="2000" b="1" dirty="0">
                <a:solidFill>
                  <a:schemeClr val="bg1"/>
                </a:solidFill>
                <a:cs typeface="+mn-ea"/>
                <a:sym typeface="+mn-lt"/>
              </a:rPr>
              <a:t>步骤二</a:t>
            </a:r>
          </a:p>
        </p:txBody>
      </p:sp>
      <p:sp>
        <p:nvSpPr>
          <p:cNvPr id="15" name="文本框 14"/>
          <p:cNvSpPr txBox="1"/>
          <p:nvPr/>
        </p:nvSpPr>
        <p:spPr>
          <a:xfrm>
            <a:off x="6633761" y="2281937"/>
            <a:ext cx="1302938" cy="400110"/>
          </a:xfrm>
          <a:prstGeom prst="rect">
            <a:avLst/>
          </a:prstGeom>
          <a:noFill/>
        </p:spPr>
        <p:txBody>
          <a:bodyPr wrap="square" rtlCol="0">
            <a:spAutoFit/>
          </a:bodyPr>
          <a:lstStyle/>
          <a:p>
            <a:pPr algn="ctr"/>
            <a:r>
              <a:rPr lang="zh-CN" altLang="en-US" sz="2000" b="1" dirty="0">
                <a:solidFill>
                  <a:schemeClr val="bg1"/>
                </a:solidFill>
                <a:cs typeface="+mn-ea"/>
                <a:sym typeface="+mn-lt"/>
              </a:rPr>
              <a:t>步骤三</a:t>
            </a:r>
          </a:p>
        </p:txBody>
      </p:sp>
      <p:sp>
        <p:nvSpPr>
          <p:cNvPr id="16" name="文本框 15"/>
          <p:cNvSpPr txBox="1"/>
          <p:nvPr/>
        </p:nvSpPr>
        <p:spPr>
          <a:xfrm>
            <a:off x="9018290" y="2281937"/>
            <a:ext cx="1302938" cy="400110"/>
          </a:xfrm>
          <a:prstGeom prst="rect">
            <a:avLst/>
          </a:prstGeom>
          <a:noFill/>
        </p:spPr>
        <p:txBody>
          <a:bodyPr wrap="square" rtlCol="0">
            <a:spAutoFit/>
          </a:bodyPr>
          <a:lstStyle/>
          <a:p>
            <a:pPr algn="ctr"/>
            <a:r>
              <a:rPr lang="zh-CN" altLang="en-US" sz="2000" b="1" dirty="0">
                <a:solidFill>
                  <a:schemeClr val="bg1"/>
                </a:solidFill>
                <a:cs typeface="+mn-ea"/>
                <a:sym typeface="+mn-lt"/>
              </a:rPr>
              <a:t>步骤四</a:t>
            </a:r>
          </a:p>
        </p:txBody>
      </p:sp>
      <p:sp>
        <p:nvSpPr>
          <p:cNvPr id="17" name="椭圆 16"/>
          <p:cNvSpPr/>
          <p:nvPr/>
        </p:nvSpPr>
        <p:spPr>
          <a:xfrm>
            <a:off x="2394266" y="4957873"/>
            <a:ext cx="600145" cy="600145"/>
          </a:xfrm>
          <a:prstGeom prst="ellipse">
            <a:avLst/>
          </a:prstGeom>
          <a:solidFill>
            <a:srgbClr val="B1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1</a:t>
            </a:r>
            <a:endParaRPr lang="zh-CN" altLang="en-US" dirty="0">
              <a:cs typeface="+mn-ea"/>
              <a:sym typeface="+mn-lt"/>
            </a:endParaRPr>
          </a:p>
        </p:txBody>
      </p:sp>
      <p:sp>
        <p:nvSpPr>
          <p:cNvPr id="18" name="椭圆 17"/>
          <p:cNvSpPr/>
          <p:nvPr/>
        </p:nvSpPr>
        <p:spPr>
          <a:xfrm>
            <a:off x="6577746" y="4957873"/>
            <a:ext cx="600145" cy="600145"/>
          </a:xfrm>
          <a:prstGeom prst="ellipse">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2</a:t>
            </a:r>
            <a:endParaRPr lang="zh-CN" altLang="en-US" dirty="0">
              <a:cs typeface="+mn-ea"/>
              <a:sym typeface="+mn-lt"/>
            </a:endParaRPr>
          </a:p>
        </p:txBody>
      </p:sp>
      <p:sp>
        <p:nvSpPr>
          <p:cNvPr id="23" name="矩形 22"/>
          <p:cNvSpPr/>
          <p:nvPr/>
        </p:nvSpPr>
        <p:spPr>
          <a:xfrm>
            <a:off x="3050556" y="4946752"/>
            <a:ext cx="2544856" cy="867930"/>
          </a:xfrm>
          <a:prstGeom prst="rect">
            <a:avLst/>
          </a:prstGeom>
        </p:spPr>
        <p:txBody>
          <a:bodyPr wrap="square">
            <a:spAutoFit/>
          </a:bodyPr>
          <a:lstStyle/>
          <a:p>
            <a:pPr>
              <a:lnSpc>
                <a:spcPct val="120000"/>
              </a:lnSpc>
            </a:pPr>
            <a:r>
              <a:rPr lang="zh-CN" altLang="en-US" sz="1400" dirty="0">
                <a:solidFill>
                  <a:schemeClr val="tx1">
                    <a:lumMod val="65000"/>
                    <a:lumOff val="35000"/>
                  </a:schemeClr>
                </a:solidFill>
                <a:cs typeface="+mn-ea"/>
                <a:sym typeface="+mn-lt"/>
              </a:rPr>
              <a:t>单击此处添加您的文字内容。本模板的所有素材和逻辑图表，均可自由编辑替换和移动。</a:t>
            </a:r>
          </a:p>
        </p:txBody>
      </p:sp>
      <p:sp>
        <p:nvSpPr>
          <p:cNvPr id="24" name="文本框 23"/>
          <p:cNvSpPr txBox="1"/>
          <p:nvPr/>
        </p:nvSpPr>
        <p:spPr>
          <a:xfrm>
            <a:off x="3050556" y="4557763"/>
            <a:ext cx="1725647" cy="400110"/>
          </a:xfrm>
          <a:prstGeom prst="rect">
            <a:avLst/>
          </a:prstGeom>
          <a:noFill/>
        </p:spPr>
        <p:txBody>
          <a:bodyPr wrap="square" rtlCol="0">
            <a:spAutoFit/>
          </a:bodyPr>
          <a:lstStyle/>
          <a:p>
            <a:r>
              <a:rPr lang="zh-CN" altLang="en-US" sz="2000" b="1" dirty="0">
                <a:solidFill>
                  <a:schemeClr val="tx1">
                    <a:lumMod val="75000"/>
                    <a:lumOff val="25000"/>
                  </a:schemeClr>
                </a:solidFill>
                <a:cs typeface="+mn-ea"/>
                <a:sym typeface="+mn-lt"/>
              </a:rPr>
              <a:t>思路一</a:t>
            </a:r>
          </a:p>
        </p:txBody>
      </p:sp>
      <p:sp>
        <p:nvSpPr>
          <p:cNvPr id="25" name="矩形 24"/>
          <p:cNvSpPr/>
          <p:nvPr/>
        </p:nvSpPr>
        <p:spPr>
          <a:xfrm>
            <a:off x="7300529" y="4946752"/>
            <a:ext cx="2544856" cy="867930"/>
          </a:xfrm>
          <a:prstGeom prst="rect">
            <a:avLst/>
          </a:prstGeom>
        </p:spPr>
        <p:txBody>
          <a:bodyPr wrap="square">
            <a:spAutoFit/>
          </a:bodyPr>
          <a:lstStyle/>
          <a:p>
            <a:pPr>
              <a:lnSpc>
                <a:spcPct val="120000"/>
              </a:lnSpc>
            </a:pPr>
            <a:r>
              <a:rPr lang="zh-CN" altLang="en-US" sz="1400" dirty="0">
                <a:solidFill>
                  <a:schemeClr val="tx1">
                    <a:lumMod val="65000"/>
                    <a:lumOff val="35000"/>
                  </a:schemeClr>
                </a:solidFill>
                <a:cs typeface="+mn-ea"/>
                <a:sym typeface="+mn-lt"/>
              </a:rPr>
              <a:t>单击此处添加您的文字内容。本模板的所有素材和逻辑图表，均可自由编辑替换和移动。</a:t>
            </a:r>
          </a:p>
        </p:txBody>
      </p:sp>
      <p:sp>
        <p:nvSpPr>
          <p:cNvPr id="26" name="文本框 25"/>
          <p:cNvSpPr txBox="1"/>
          <p:nvPr/>
        </p:nvSpPr>
        <p:spPr>
          <a:xfrm>
            <a:off x="7300529" y="4557763"/>
            <a:ext cx="1725647" cy="400110"/>
          </a:xfrm>
          <a:prstGeom prst="rect">
            <a:avLst/>
          </a:prstGeom>
          <a:noFill/>
        </p:spPr>
        <p:txBody>
          <a:bodyPr wrap="square" rtlCol="0">
            <a:spAutoFit/>
          </a:bodyPr>
          <a:lstStyle/>
          <a:p>
            <a:r>
              <a:rPr lang="zh-CN" altLang="en-US" sz="2000" b="1" dirty="0">
                <a:solidFill>
                  <a:schemeClr val="tx1">
                    <a:lumMod val="75000"/>
                    <a:lumOff val="25000"/>
                  </a:schemeClr>
                </a:solidFill>
                <a:cs typeface="+mn-ea"/>
                <a:sym typeface="+mn-lt"/>
              </a:rPr>
              <a:t>思路二</a:t>
            </a:r>
          </a:p>
        </p:txBody>
      </p:sp>
      <p:grpSp>
        <p:nvGrpSpPr>
          <p:cNvPr id="30" name="组合 29"/>
          <p:cNvGrpSpPr/>
          <p:nvPr/>
        </p:nvGrpSpPr>
        <p:grpSpPr>
          <a:xfrm>
            <a:off x="1494790" y="634646"/>
            <a:ext cx="2724148" cy="523220"/>
            <a:chOff x="4733926" y="811823"/>
            <a:chExt cx="2724148" cy="523220"/>
          </a:xfrm>
        </p:grpSpPr>
        <p:cxnSp>
          <p:nvCxnSpPr>
            <p:cNvPr id="31" name="直接连接符 30"/>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32" name="Text Box 39"/>
            <p:cNvSpPr txBox="1">
              <a:spLocks noChangeArrowheads="1"/>
            </p:cNvSpPr>
            <p:nvPr/>
          </p:nvSpPr>
          <p:spPr bwMode="auto">
            <a:xfrm>
              <a:off x="4733926" y="811823"/>
              <a:ext cx="27241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2800" b="1" dirty="0">
                  <a:solidFill>
                    <a:schemeClr val="tx1">
                      <a:lumMod val="75000"/>
                      <a:lumOff val="25000"/>
                    </a:schemeClr>
                  </a:solidFill>
                  <a:latin typeface="+mn-lt"/>
                  <a:ea typeface="+mn-ea"/>
                  <a:cs typeface="+mn-ea"/>
                  <a:sym typeface="+mn-lt"/>
                </a:rPr>
                <a:t>点击添加标题</a:t>
              </a:r>
              <a:endParaRPr lang="en-US" altLang="zh-CN" sz="2800" b="1" dirty="0">
                <a:solidFill>
                  <a:schemeClr val="tx1">
                    <a:lumMod val="75000"/>
                    <a:lumOff val="25000"/>
                  </a:schemeClr>
                </a:solidFill>
                <a:latin typeface="+mn-lt"/>
                <a:ea typeface="+mn-ea"/>
                <a:cs typeface="+mn-ea"/>
                <a:sym typeface="+mn-lt"/>
              </a:endParaRPr>
            </a:p>
          </p:txBody>
        </p:sp>
      </p:grpSp>
      <p:pic>
        <p:nvPicPr>
          <p:cNvPr id="33" name="图片 32"/>
          <p:cNvPicPr>
            <a:picLocks noChangeAspect="1"/>
          </p:cNvPicPr>
          <p:nvPr/>
        </p:nvPicPr>
        <p:blipFill>
          <a:blip r:embed="rId3" cstate="screen"/>
          <a:stretch>
            <a:fillRect/>
          </a:stretch>
        </p:blipFill>
        <p:spPr>
          <a:xfrm>
            <a:off x="643226" y="394665"/>
            <a:ext cx="1023327" cy="1228484"/>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 grpId="0" animBg="1"/>
      <p:bldP spid="27" grpId="0" animBg="1"/>
      <p:bldP spid="23"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2"/>
          <p:cNvSpPr/>
          <p:nvPr/>
        </p:nvSpPr>
        <p:spPr>
          <a:xfrm>
            <a:off x="1184484" y="2135596"/>
            <a:ext cx="2189417" cy="2874307"/>
          </a:xfrm>
          <a:prstGeom prst="roundRect">
            <a:avLst>
              <a:gd name="adj" fmla="val 4218"/>
            </a:avLst>
          </a:prstGeom>
          <a:noFill/>
          <a:ln w="25400" cap="flat" cmpd="sng" algn="ctr">
            <a:solidFill>
              <a:srgbClr val="B1CC71"/>
            </a:solid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prstClr val="white"/>
              </a:solidFill>
              <a:effectLst/>
              <a:uLnTx/>
              <a:uFillTx/>
              <a:cs typeface="+mn-ea"/>
              <a:sym typeface="+mn-lt"/>
            </a:endParaRPr>
          </a:p>
        </p:txBody>
      </p:sp>
      <p:sp>
        <p:nvSpPr>
          <p:cNvPr id="10" name="Rounded Rectangle 3"/>
          <p:cNvSpPr/>
          <p:nvPr/>
        </p:nvSpPr>
        <p:spPr>
          <a:xfrm>
            <a:off x="1464695" y="4399806"/>
            <a:ext cx="1628994" cy="383293"/>
          </a:xfrm>
          <a:prstGeom prst="roundRect">
            <a:avLst/>
          </a:prstGeom>
          <a:solidFill>
            <a:srgbClr val="B1CC71"/>
          </a:solidFill>
          <a:ln w="25400" cap="flat" cmpd="sng" algn="ctr">
            <a:solidFill>
              <a:srgbClr val="B1CC71"/>
            </a:solid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r>
              <a:rPr lang="zh-CN" altLang="en-US" sz="1395" b="1" kern="0" noProof="0" dirty="0">
                <a:solidFill>
                  <a:prstClr val="white"/>
                </a:solidFill>
                <a:cs typeface="+mn-ea"/>
                <a:sym typeface="+mn-lt"/>
              </a:rPr>
              <a:t>单击输入关键词</a:t>
            </a:r>
            <a:endParaRPr kumimoji="0" lang="en-US" sz="1395" b="1" i="0" u="none" strike="noStrike" kern="0" cap="none" spc="0" normalizeH="0" baseline="0" noProof="0" dirty="0">
              <a:ln>
                <a:noFill/>
              </a:ln>
              <a:solidFill>
                <a:prstClr val="white"/>
              </a:solidFill>
              <a:effectLst/>
              <a:uLnTx/>
              <a:uFillTx/>
              <a:cs typeface="+mn-ea"/>
              <a:sym typeface="+mn-lt"/>
            </a:endParaRPr>
          </a:p>
        </p:txBody>
      </p:sp>
      <p:sp>
        <p:nvSpPr>
          <p:cNvPr id="12" name="Rounded Rectangle 22"/>
          <p:cNvSpPr/>
          <p:nvPr/>
        </p:nvSpPr>
        <p:spPr>
          <a:xfrm>
            <a:off x="3771709" y="2135595"/>
            <a:ext cx="2189417" cy="2874307"/>
          </a:xfrm>
          <a:prstGeom prst="roundRect">
            <a:avLst>
              <a:gd name="adj" fmla="val 4218"/>
            </a:avLst>
          </a:prstGeom>
          <a:noFill/>
          <a:ln w="25400" cap="flat" cmpd="sng" algn="ctr">
            <a:solidFill>
              <a:srgbClr val="73A06A"/>
            </a:solid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prstClr val="white"/>
              </a:solidFill>
              <a:effectLst/>
              <a:uLnTx/>
              <a:uFillTx/>
              <a:cs typeface="+mn-ea"/>
              <a:sym typeface="+mn-lt"/>
            </a:endParaRPr>
          </a:p>
        </p:txBody>
      </p:sp>
      <p:sp>
        <p:nvSpPr>
          <p:cNvPr id="13" name="Rounded Rectangle 25"/>
          <p:cNvSpPr/>
          <p:nvPr/>
        </p:nvSpPr>
        <p:spPr>
          <a:xfrm>
            <a:off x="4051920" y="4399805"/>
            <a:ext cx="1628994" cy="383293"/>
          </a:xfrm>
          <a:prstGeom prst="roundRect">
            <a:avLst/>
          </a:prstGeom>
          <a:solidFill>
            <a:srgbClr val="73A06A"/>
          </a:solidFill>
          <a:ln w="25400" cap="flat" cmpd="sng" algn="ctr">
            <a:solidFill>
              <a:srgbClr val="73A06A"/>
            </a:solidFill>
            <a:prstDash val="solid"/>
          </a:ln>
          <a:effectLst/>
        </p:spPr>
        <p:txBody>
          <a:bodyPr rtlCol="0" anchor="ctr"/>
          <a:lstStyle/>
          <a:p>
            <a:pPr lvl="0" algn="ctr" defTabSz="1217295">
              <a:defRPr/>
            </a:pPr>
            <a:r>
              <a:rPr lang="zh-CN" altLang="en-US" sz="1395" b="1" kern="0" dirty="0">
                <a:solidFill>
                  <a:prstClr val="white"/>
                </a:solidFill>
                <a:cs typeface="+mn-ea"/>
                <a:sym typeface="+mn-lt"/>
              </a:rPr>
              <a:t>单击输入关键词</a:t>
            </a:r>
            <a:endParaRPr lang="en-US" altLang="zh-CN" sz="1395" b="1" kern="0" dirty="0">
              <a:solidFill>
                <a:prstClr val="white"/>
              </a:solidFill>
              <a:cs typeface="+mn-ea"/>
              <a:sym typeface="+mn-lt"/>
            </a:endParaRPr>
          </a:p>
        </p:txBody>
      </p:sp>
      <p:sp>
        <p:nvSpPr>
          <p:cNvPr id="15" name="Rounded Rectangle 29"/>
          <p:cNvSpPr/>
          <p:nvPr/>
        </p:nvSpPr>
        <p:spPr>
          <a:xfrm>
            <a:off x="6358934" y="2135596"/>
            <a:ext cx="2189417" cy="2874307"/>
          </a:xfrm>
          <a:prstGeom prst="roundRect">
            <a:avLst>
              <a:gd name="adj" fmla="val 4218"/>
            </a:avLst>
          </a:prstGeom>
          <a:noFill/>
          <a:ln w="25400" cap="flat" cmpd="sng" algn="ctr">
            <a:solidFill>
              <a:srgbClr val="B1CC71"/>
            </a:solid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prstClr val="white"/>
              </a:solidFill>
              <a:effectLst/>
              <a:uLnTx/>
              <a:uFillTx/>
              <a:cs typeface="+mn-ea"/>
              <a:sym typeface="+mn-lt"/>
            </a:endParaRPr>
          </a:p>
        </p:txBody>
      </p:sp>
      <p:sp>
        <p:nvSpPr>
          <p:cNvPr id="16" name="Rounded Rectangle 32"/>
          <p:cNvSpPr/>
          <p:nvPr/>
        </p:nvSpPr>
        <p:spPr>
          <a:xfrm>
            <a:off x="6639145" y="4399806"/>
            <a:ext cx="1628994" cy="383293"/>
          </a:xfrm>
          <a:prstGeom prst="roundRect">
            <a:avLst/>
          </a:prstGeom>
          <a:solidFill>
            <a:srgbClr val="B1CC71"/>
          </a:solidFill>
          <a:ln w="25400" cap="flat" cmpd="sng" algn="ctr">
            <a:solidFill>
              <a:srgbClr val="B1CC71"/>
            </a:solidFill>
            <a:prstDash val="solid"/>
          </a:ln>
          <a:effectLst/>
        </p:spPr>
        <p:txBody>
          <a:bodyPr rtlCol="0" anchor="ctr"/>
          <a:lstStyle/>
          <a:p>
            <a:pPr lvl="0" algn="ctr" defTabSz="1217295">
              <a:defRPr/>
            </a:pPr>
            <a:r>
              <a:rPr lang="zh-CN" altLang="en-US" sz="1395" b="1" kern="0" dirty="0">
                <a:solidFill>
                  <a:prstClr val="white"/>
                </a:solidFill>
                <a:cs typeface="+mn-ea"/>
                <a:sym typeface="+mn-lt"/>
              </a:rPr>
              <a:t>单击输入关键词</a:t>
            </a:r>
            <a:endParaRPr lang="en-US" altLang="zh-CN" sz="1395" b="1" kern="0" dirty="0">
              <a:solidFill>
                <a:prstClr val="white"/>
              </a:solidFill>
              <a:cs typeface="+mn-ea"/>
              <a:sym typeface="+mn-lt"/>
            </a:endParaRPr>
          </a:p>
        </p:txBody>
      </p:sp>
      <p:sp>
        <p:nvSpPr>
          <p:cNvPr id="18" name="Rounded Rectangle 36"/>
          <p:cNvSpPr/>
          <p:nvPr/>
        </p:nvSpPr>
        <p:spPr>
          <a:xfrm>
            <a:off x="8946159" y="2135596"/>
            <a:ext cx="2189417" cy="2874307"/>
          </a:xfrm>
          <a:prstGeom prst="roundRect">
            <a:avLst>
              <a:gd name="adj" fmla="val 4218"/>
            </a:avLst>
          </a:prstGeom>
          <a:noFill/>
          <a:ln w="25400" cap="flat" cmpd="sng" algn="ctr">
            <a:solidFill>
              <a:srgbClr val="82B347"/>
            </a:solid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prstClr val="white"/>
              </a:solidFill>
              <a:effectLst/>
              <a:uLnTx/>
              <a:uFillTx/>
              <a:cs typeface="+mn-ea"/>
              <a:sym typeface="+mn-lt"/>
            </a:endParaRPr>
          </a:p>
        </p:txBody>
      </p:sp>
      <p:sp>
        <p:nvSpPr>
          <p:cNvPr id="19" name="Rounded Rectangle 39"/>
          <p:cNvSpPr/>
          <p:nvPr/>
        </p:nvSpPr>
        <p:spPr>
          <a:xfrm>
            <a:off x="9226370" y="4399806"/>
            <a:ext cx="1628994" cy="383293"/>
          </a:xfrm>
          <a:prstGeom prst="roundRect">
            <a:avLst/>
          </a:prstGeom>
          <a:solidFill>
            <a:srgbClr val="73A06A"/>
          </a:solidFill>
          <a:ln w="25400" cap="flat" cmpd="sng" algn="ctr">
            <a:solidFill>
              <a:srgbClr val="73A06A"/>
            </a:solidFill>
            <a:prstDash val="solid"/>
          </a:ln>
          <a:effectLst/>
        </p:spPr>
        <p:txBody>
          <a:bodyPr rtlCol="0" anchor="ctr"/>
          <a:lstStyle/>
          <a:p>
            <a:pPr lvl="0" algn="ctr" defTabSz="1217295">
              <a:defRPr/>
            </a:pPr>
            <a:r>
              <a:rPr lang="zh-CN" altLang="en-US" sz="1395" b="1" kern="0" dirty="0">
                <a:solidFill>
                  <a:prstClr val="white"/>
                </a:solidFill>
                <a:cs typeface="+mn-ea"/>
                <a:sym typeface="+mn-lt"/>
              </a:rPr>
              <a:t>单击输入关键词</a:t>
            </a:r>
            <a:endParaRPr lang="en-US" altLang="zh-CN" sz="1395" b="1" kern="0" dirty="0">
              <a:solidFill>
                <a:prstClr val="white"/>
              </a:solidFill>
              <a:cs typeface="+mn-ea"/>
              <a:sym typeface="+mn-lt"/>
            </a:endParaRPr>
          </a:p>
        </p:txBody>
      </p:sp>
      <p:grpSp>
        <p:nvGrpSpPr>
          <p:cNvPr id="20" name="组合 19"/>
          <p:cNvGrpSpPr/>
          <p:nvPr/>
        </p:nvGrpSpPr>
        <p:grpSpPr>
          <a:xfrm>
            <a:off x="1405327" y="2514292"/>
            <a:ext cx="1747731" cy="1577702"/>
            <a:chOff x="1388760" y="2263812"/>
            <a:chExt cx="1747731" cy="1577702"/>
          </a:xfrm>
        </p:grpSpPr>
        <p:sp>
          <p:nvSpPr>
            <p:cNvPr id="21" name="Content Placeholder 2"/>
            <p:cNvSpPr txBox="1"/>
            <p:nvPr/>
          </p:nvSpPr>
          <p:spPr>
            <a:xfrm>
              <a:off x="1388760" y="2879353"/>
              <a:ext cx="1747731" cy="962161"/>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zh-CN" altLang="en-US" sz="1600" dirty="0">
                  <a:solidFill>
                    <a:schemeClr val="tx1">
                      <a:lumMod val="85000"/>
                      <a:lumOff val="15000"/>
                    </a:schemeClr>
                  </a:solidFill>
                  <a:cs typeface="+mn-ea"/>
                  <a:sym typeface="+mn-lt"/>
                </a:rPr>
                <a:t>编辑标题致力于专业</a:t>
              </a:r>
              <a:r>
                <a:rPr lang="en-US" altLang="zh-CN" sz="1600" dirty="0">
                  <a:solidFill>
                    <a:schemeClr val="tx1">
                      <a:lumMod val="85000"/>
                      <a:lumOff val="15000"/>
                    </a:schemeClr>
                  </a:solidFill>
                  <a:cs typeface="+mn-ea"/>
                  <a:sym typeface="+mn-lt"/>
                </a:rPr>
                <a:t>PPT</a:t>
              </a:r>
              <a:r>
                <a:rPr lang="zh-CN" altLang="en-US" sz="1600" dirty="0">
                  <a:solidFill>
                    <a:schemeClr val="tx1">
                      <a:lumMod val="85000"/>
                      <a:lumOff val="15000"/>
                    </a:schemeClr>
                  </a:solidFill>
                  <a:cs typeface="+mn-ea"/>
                  <a:sym typeface="+mn-lt"/>
                </a:rPr>
                <a:t>模板的发布，课件及汇报</a:t>
              </a:r>
              <a:r>
                <a:rPr lang="en-US" altLang="zh-CN" sz="1600" dirty="0">
                  <a:solidFill>
                    <a:schemeClr val="tx1">
                      <a:lumMod val="85000"/>
                      <a:lumOff val="15000"/>
                    </a:schemeClr>
                  </a:solidFill>
                  <a:cs typeface="+mn-ea"/>
                  <a:sym typeface="+mn-lt"/>
                </a:rPr>
                <a:t>PPT</a:t>
              </a:r>
              <a:r>
                <a:rPr lang="zh-CN" altLang="en-US" sz="1600" dirty="0">
                  <a:solidFill>
                    <a:schemeClr val="tx1">
                      <a:lumMod val="85000"/>
                      <a:lumOff val="15000"/>
                    </a:schemeClr>
                  </a:solidFill>
                  <a:cs typeface="+mn-ea"/>
                  <a:sym typeface="+mn-lt"/>
                </a:rPr>
                <a:t>的美化</a:t>
              </a:r>
              <a:endParaRPr kumimoji="0" lang="en-US" sz="1100" b="0" i="0" u="none" strike="noStrike" kern="1200" cap="none" spc="0" normalizeH="0" baseline="0" noProof="0" dirty="0">
                <a:ln>
                  <a:noFill/>
                </a:ln>
                <a:solidFill>
                  <a:prstClr val="white">
                    <a:lumMod val="65000"/>
                  </a:prstClr>
                </a:solidFill>
                <a:effectLst/>
                <a:uLnTx/>
                <a:uFillTx/>
                <a:cs typeface="+mn-ea"/>
                <a:sym typeface="+mn-lt"/>
              </a:endParaRPr>
            </a:p>
          </p:txBody>
        </p:sp>
        <p:grpSp>
          <p:nvGrpSpPr>
            <p:cNvPr id="22" name="组合 21"/>
            <p:cNvGrpSpPr/>
            <p:nvPr/>
          </p:nvGrpSpPr>
          <p:grpSpPr>
            <a:xfrm>
              <a:off x="1945122" y="2263812"/>
              <a:ext cx="513773" cy="511278"/>
              <a:chOff x="1945122" y="2263812"/>
              <a:chExt cx="513773" cy="511278"/>
            </a:xfrm>
          </p:grpSpPr>
          <p:sp>
            <p:nvSpPr>
              <p:cNvPr id="23" name="椭圆 22"/>
              <p:cNvSpPr/>
              <p:nvPr/>
            </p:nvSpPr>
            <p:spPr>
              <a:xfrm>
                <a:off x="1947617" y="2263812"/>
                <a:ext cx="511278" cy="511278"/>
              </a:xfrm>
              <a:prstGeom prst="ellipse">
                <a:avLst/>
              </a:prstGeom>
              <a:solidFill>
                <a:srgbClr val="B1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1945122" y="2319396"/>
                <a:ext cx="513773" cy="400110"/>
              </a:xfrm>
              <a:prstGeom prst="rect">
                <a:avLst/>
              </a:prstGeom>
              <a:noFill/>
            </p:spPr>
            <p:txBody>
              <a:bodyPr wrap="square" rtlCol="0">
                <a:spAutoFit/>
              </a:bodyPr>
              <a:lstStyle/>
              <a:p>
                <a:pPr algn="ctr"/>
                <a:r>
                  <a:rPr lang="en-US" altLang="zh-CN" sz="2000" b="1" dirty="0">
                    <a:solidFill>
                      <a:schemeClr val="bg1"/>
                    </a:solidFill>
                    <a:cs typeface="+mn-ea"/>
                    <a:sym typeface="+mn-lt"/>
                  </a:rPr>
                  <a:t>01</a:t>
                </a:r>
                <a:endParaRPr lang="zh-CN" altLang="en-US" sz="2000" b="1" dirty="0">
                  <a:solidFill>
                    <a:schemeClr val="bg1"/>
                  </a:solidFill>
                  <a:cs typeface="+mn-ea"/>
                  <a:sym typeface="+mn-lt"/>
                </a:endParaRPr>
              </a:p>
            </p:txBody>
          </p:sp>
        </p:grpSp>
      </p:grpSp>
      <p:grpSp>
        <p:nvGrpSpPr>
          <p:cNvPr id="25" name="组合 24"/>
          <p:cNvGrpSpPr/>
          <p:nvPr/>
        </p:nvGrpSpPr>
        <p:grpSpPr>
          <a:xfrm>
            <a:off x="3992552" y="2514292"/>
            <a:ext cx="1747731" cy="1577702"/>
            <a:chOff x="1388760" y="2263812"/>
            <a:chExt cx="1747731" cy="1577702"/>
          </a:xfrm>
        </p:grpSpPr>
        <p:sp>
          <p:nvSpPr>
            <p:cNvPr id="26" name="Content Placeholder 2"/>
            <p:cNvSpPr txBox="1"/>
            <p:nvPr/>
          </p:nvSpPr>
          <p:spPr>
            <a:xfrm>
              <a:off x="1388760" y="2879353"/>
              <a:ext cx="1747731" cy="962161"/>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zh-CN" altLang="en-US" sz="1600" dirty="0">
                  <a:solidFill>
                    <a:schemeClr val="tx1">
                      <a:lumMod val="85000"/>
                      <a:lumOff val="15000"/>
                    </a:schemeClr>
                  </a:solidFill>
                  <a:cs typeface="+mn-ea"/>
                  <a:sym typeface="+mn-lt"/>
                </a:rPr>
                <a:t>编辑标题致力于专业</a:t>
              </a:r>
              <a:r>
                <a:rPr lang="en-US" altLang="zh-CN" sz="1600" dirty="0">
                  <a:solidFill>
                    <a:schemeClr val="tx1">
                      <a:lumMod val="85000"/>
                      <a:lumOff val="15000"/>
                    </a:schemeClr>
                  </a:solidFill>
                  <a:cs typeface="+mn-ea"/>
                  <a:sym typeface="+mn-lt"/>
                </a:rPr>
                <a:t>PPT</a:t>
              </a:r>
              <a:r>
                <a:rPr lang="zh-CN" altLang="en-US" sz="1600" dirty="0">
                  <a:solidFill>
                    <a:schemeClr val="tx1">
                      <a:lumMod val="85000"/>
                      <a:lumOff val="15000"/>
                    </a:schemeClr>
                  </a:solidFill>
                  <a:cs typeface="+mn-ea"/>
                  <a:sym typeface="+mn-lt"/>
                </a:rPr>
                <a:t>模板的发布，课件及汇报</a:t>
              </a:r>
              <a:r>
                <a:rPr lang="en-US" altLang="zh-CN" sz="1600" dirty="0">
                  <a:solidFill>
                    <a:schemeClr val="tx1">
                      <a:lumMod val="85000"/>
                      <a:lumOff val="15000"/>
                    </a:schemeClr>
                  </a:solidFill>
                  <a:cs typeface="+mn-ea"/>
                  <a:sym typeface="+mn-lt"/>
                </a:rPr>
                <a:t>PPT</a:t>
              </a:r>
              <a:r>
                <a:rPr lang="zh-CN" altLang="en-US" sz="1600" dirty="0">
                  <a:solidFill>
                    <a:schemeClr val="tx1">
                      <a:lumMod val="85000"/>
                      <a:lumOff val="15000"/>
                    </a:schemeClr>
                  </a:solidFill>
                  <a:cs typeface="+mn-ea"/>
                  <a:sym typeface="+mn-lt"/>
                </a:rPr>
                <a:t>的美化</a:t>
              </a:r>
              <a:endParaRPr kumimoji="0" lang="en-US" sz="1100" b="0" i="0" u="none" strike="noStrike" kern="1200" cap="none" spc="0" normalizeH="0" baseline="0" noProof="0" dirty="0">
                <a:ln>
                  <a:noFill/>
                </a:ln>
                <a:solidFill>
                  <a:prstClr val="white">
                    <a:lumMod val="65000"/>
                  </a:prstClr>
                </a:solidFill>
                <a:effectLst/>
                <a:uLnTx/>
                <a:uFillTx/>
                <a:cs typeface="+mn-ea"/>
                <a:sym typeface="+mn-lt"/>
              </a:endParaRPr>
            </a:p>
          </p:txBody>
        </p:sp>
        <p:grpSp>
          <p:nvGrpSpPr>
            <p:cNvPr id="27" name="组合 26"/>
            <p:cNvGrpSpPr/>
            <p:nvPr/>
          </p:nvGrpSpPr>
          <p:grpSpPr>
            <a:xfrm>
              <a:off x="2005739" y="2263812"/>
              <a:ext cx="513773" cy="511278"/>
              <a:chOff x="2005739" y="2263812"/>
              <a:chExt cx="513773" cy="511278"/>
            </a:xfrm>
          </p:grpSpPr>
          <p:sp>
            <p:nvSpPr>
              <p:cNvPr id="28" name="椭圆 27"/>
              <p:cNvSpPr/>
              <p:nvPr/>
            </p:nvSpPr>
            <p:spPr>
              <a:xfrm>
                <a:off x="2006986" y="2263812"/>
                <a:ext cx="511278" cy="511278"/>
              </a:xfrm>
              <a:prstGeom prst="ellipse">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p:cNvSpPr txBox="1"/>
              <p:nvPr/>
            </p:nvSpPr>
            <p:spPr>
              <a:xfrm>
                <a:off x="2005739" y="2319396"/>
                <a:ext cx="513773" cy="400110"/>
              </a:xfrm>
              <a:prstGeom prst="rect">
                <a:avLst/>
              </a:prstGeom>
              <a:noFill/>
            </p:spPr>
            <p:txBody>
              <a:bodyPr wrap="square" rtlCol="0">
                <a:spAutoFit/>
              </a:bodyPr>
              <a:lstStyle/>
              <a:p>
                <a:pPr algn="ctr"/>
                <a:r>
                  <a:rPr lang="en-US" altLang="zh-CN" sz="2000" b="1" dirty="0">
                    <a:solidFill>
                      <a:schemeClr val="bg1"/>
                    </a:solidFill>
                    <a:cs typeface="+mn-ea"/>
                    <a:sym typeface="+mn-lt"/>
                  </a:rPr>
                  <a:t>02</a:t>
                </a:r>
                <a:endParaRPr lang="zh-CN" altLang="en-US" sz="2000" b="1" dirty="0">
                  <a:solidFill>
                    <a:schemeClr val="bg1"/>
                  </a:solidFill>
                  <a:cs typeface="+mn-ea"/>
                  <a:sym typeface="+mn-lt"/>
                </a:endParaRPr>
              </a:p>
            </p:txBody>
          </p:sp>
        </p:grpSp>
      </p:grpSp>
      <p:grpSp>
        <p:nvGrpSpPr>
          <p:cNvPr id="30" name="组合 29"/>
          <p:cNvGrpSpPr/>
          <p:nvPr/>
        </p:nvGrpSpPr>
        <p:grpSpPr>
          <a:xfrm>
            <a:off x="6579777" y="2514292"/>
            <a:ext cx="1747731" cy="1577702"/>
            <a:chOff x="1388760" y="2263812"/>
            <a:chExt cx="1747731" cy="1577702"/>
          </a:xfrm>
        </p:grpSpPr>
        <p:sp>
          <p:nvSpPr>
            <p:cNvPr id="31" name="Content Placeholder 2"/>
            <p:cNvSpPr txBox="1"/>
            <p:nvPr/>
          </p:nvSpPr>
          <p:spPr>
            <a:xfrm>
              <a:off x="1388760" y="2879353"/>
              <a:ext cx="1747731" cy="962161"/>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zh-CN" altLang="en-US" sz="1600" dirty="0">
                  <a:solidFill>
                    <a:schemeClr val="tx1">
                      <a:lumMod val="85000"/>
                      <a:lumOff val="15000"/>
                    </a:schemeClr>
                  </a:solidFill>
                  <a:cs typeface="+mn-ea"/>
                  <a:sym typeface="+mn-lt"/>
                </a:rPr>
                <a:t>编辑标题致力于专业</a:t>
              </a:r>
              <a:r>
                <a:rPr lang="en-US" altLang="zh-CN" sz="1600" dirty="0">
                  <a:solidFill>
                    <a:schemeClr val="tx1">
                      <a:lumMod val="85000"/>
                      <a:lumOff val="15000"/>
                    </a:schemeClr>
                  </a:solidFill>
                  <a:cs typeface="+mn-ea"/>
                  <a:sym typeface="+mn-lt"/>
                </a:rPr>
                <a:t>PPT</a:t>
              </a:r>
              <a:r>
                <a:rPr lang="zh-CN" altLang="en-US" sz="1600" dirty="0">
                  <a:solidFill>
                    <a:schemeClr val="tx1">
                      <a:lumMod val="85000"/>
                      <a:lumOff val="15000"/>
                    </a:schemeClr>
                  </a:solidFill>
                  <a:cs typeface="+mn-ea"/>
                  <a:sym typeface="+mn-lt"/>
                </a:rPr>
                <a:t>模板的发布，课件及汇报</a:t>
              </a:r>
              <a:r>
                <a:rPr lang="en-US" altLang="zh-CN" sz="1600" dirty="0">
                  <a:solidFill>
                    <a:schemeClr val="tx1">
                      <a:lumMod val="85000"/>
                      <a:lumOff val="15000"/>
                    </a:schemeClr>
                  </a:solidFill>
                  <a:cs typeface="+mn-ea"/>
                  <a:sym typeface="+mn-lt"/>
                </a:rPr>
                <a:t>PPT</a:t>
              </a:r>
              <a:r>
                <a:rPr lang="zh-CN" altLang="en-US" sz="1600" dirty="0">
                  <a:solidFill>
                    <a:schemeClr val="tx1">
                      <a:lumMod val="85000"/>
                      <a:lumOff val="15000"/>
                    </a:schemeClr>
                  </a:solidFill>
                  <a:cs typeface="+mn-ea"/>
                  <a:sym typeface="+mn-lt"/>
                </a:rPr>
                <a:t>的美化</a:t>
              </a:r>
              <a:endParaRPr kumimoji="0" lang="en-US" sz="1100" b="0" i="0" u="none" strike="noStrike" kern="1200" cap="none" spc="0" normalizeH="0" baseline="0" noProof="0" dirty="0">
                <a:ln>
                  <a:noFill/>
                </a:ln>
                <a:solidFill>
                  <a:prstClr val="white">
                    <a:lumMod val="65000"/>
                  </a:prstClr>
                </a:solidFill>
                <a:effectLst/>
                <a:uLnTx/>
                <a:uFillTx/>
                <a:cs typeface="+mn-ea"/>
                <a:sym typeface="+mn-lt"/>
              </a:endParaRPr>
            </a:p>
          </p:txBody>
        </p:sp>
        <p:grpSp>
          <p:nvGrpSpPr>
            <p:cNvPr id="32" name="组合 31"/>
            <p:cNvGrpSpPr/>
            <p:nvPr/>
          </p:nvGrpSpPr>
          <p:grpSpPr>
            <a:xfrm>
              <a:off x="2005739" y="2263812"/>
              <a:ext cx="513773" cy="511278"/>
              <a:chOff x="2005739" y="2263812"/>
              <a:chExt cx="513773" cy="511278"/>
            </a:xfrm>
          </p:grpSpPr>
          <p:sp>
            <p:nvSpPr>
              <p:cNvPr id="33" name="椭圆 32"/>
              <p:cNvSpPr/>
              <p:nvPr/>
            </p:nvSpPr>
            <p:spPr>
              <a:xfrm>
                <a:off x="2006986" y="2263812"/>
                <a:ext cx="511278" cy="511278"/>
              </a:xfrm>
              <a:prstGeom prst="ellipse">
                <a:avLst/>
              </a:prstGeom>
              <a:solidFill>
                <a:srgbClr val="B1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文本框 33"/>
              <p:cNvSpPr txBox="1"/>
              <p:nvPr/>
            </p:nvSpPr>
            <p:spPr>
              <a:xfrm>
                <a:off x="2005739" y="2319396"/>
                <a:ext cx="513773" cy="400110"/>
              </a:xfrm>
              <a:prstGeom prst="rect">
                <a:avLst/>
              </a:prstGeom>
              <a:noFill/>
            </p:spPr>
            <p:txBody>
              <a:bodyPr wrap="square" rtlCol="0">
                <a:spAutoFit/>
              </a:bodyPr>
              <a:lstStyle/>
              <a:p>
                <a:pPr algn="ctr"/>
                <a:r>
                  <a:rPr lang="en-US" altLang="zh-CN" sz="2000" b="1" dirty="0">
                    <a:solidFill>
                      <a:schemeClr val="bg1"/>
                    </a:solidFill>
                    <a:cs typeface="+mn-ea"/>
                    <a:sym typeface="+mn-lt"/>
                  </a:rPr>
                  <a:t>03</a:t>
                </a:r>
                <a:endParaRPr lang="zh-CN" altLang="en-US" sz="2000" b="1" dirty="0">
                  <a:solidFill>
                    <a:schemeClr val="bg1"/>
                  </a:solidFill>
                  <a:cs typeface="+mn-ea"/>
                  <a:sym typeface="+mn-lt"/>
                </a:endParaRPr>
              </a:p>
            </p:txBody>
          </p:sp>
        </p:grpSp>
      </p:grpSp>
      <p:grpSp>
        <p:nvGrpSpPr>
          <p:cNvPr id="35" name="组合 34"/>
          <p:cNvGrpSpPr/>
          <p:nvPr/>
        </p:nvGrpSpPr>
        <p:grpSpPr>
          <a:xfrm>
            <a:off x="9167002" y="2514292"/>
            <a:ext cx="1747731" cy="1577702"/>
            <a:chOff x="1388760" y="2263812"/>
            <a:chExt cx="1747731" cy="1577702"/>
          </a:xfrm>
        </p:grpSpPr>
        <p:sp>
          <p:nvSpPr>
            <p:cNvPr id="36" name="Content Placeholder 2"/>
            <p:cNvSpPr txBox="1"/>
            <p:nvPr/>
          </p:nvSpPr>
          <p:spPr>
            <a:xfrm>
              <a:off x="1388760" y="2879353"/>
              <a:ext cx="1747731" cy="962161"/>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zh-CN" altLang="en-US" sz="1600" dirty="0">
                  <a:solidFill>
                    <a:schemeClr val="tx1">
                      <a:lumMod val="85000"/>
                      <a:lumOff val="15000"/>
                    </a:schemeClr>
                  </a:solidFill>
                  <a:cs typeface="+mn-ea"/>
                  <a:sym typeface="+mn-lt"/>
                </a:rPr>
                <a:t>编辑标题致力于专业</a:t>
              </a:r>
              <a:r>
                <a:rPr lang="en-US" altLang="zh-CN" sz="1600" dirty="0">
                  <a:solidFill>
                    <a:schemeClr val="tx1">
                      <a:lumMod val="85000"/>
                      <a:lumOff val="15000"/>
                    </a:schemeClr>
                  </a:solidFill>
                  <a:cs typeface="+mn-ea"/>
                  <a:sym typeface="+mn-lt"/>
                </a:rPr>
                <a:t>PPT</a:t>
              </a:r>
              <a:r>
                <a:rPr lang="zh-CN" altLang="en-US" sz="1600" dirty="0">
                  <a:solidFill>
                    <a:schemeClr val="tx1">
                      <a:lumMod val="85000"/>
                      <a:lumOff val="15000"/>
                    </a:schemeClr>
                  </a:solidFill>
                  <a:cs typeface="+mn-ea"/>
                  <a:sym typeface="+mn-lt"/>
                </a:rPr>
                <a:t>模板的发布，课件及汇报</a:t>
              </a:r>
              <a:r>
                <a:rPr lang="en-US" altLang="zh-CN" sz="1600" dirty="0">
                  <a:solidFill>
                    <a:schemeClr val="tx1">
                      <a:lumMod val="85000"/>
                      <a:lumOff val="15000"/>
                    </a:schemeClr>
                  </a:solidFill>
                  <a:cs typeface="+mn-ea"/>
                  <a:sym typeface="+mn-lt"/>
                </a:rPr>
                <a:t>PPT</a:t>
              </a:r>
              <a:r>
                <a:rPr lang="zh-CN" altLang="en-US" sz="1600" dirty="0">
                  <a:solidFill>
                    <a:schemeClr val="tx1">
                      <a:lumMod val="85000"/>
                      <a:lumOff val="15000"/>
                    </a:schemeClr>
                  </a:solidFill>
                  <a:cs typeface="+mn-ea"/>
                  <a:sym typeface="+mn-lt"/>
                </a:rPr>
                <a:t>的美化</a:t>
              </a:r>
              <a:endParaRPr kumimoji="0" lang="en-US" sz="1100" b="0" i="0" u="none" strike="noStrike" kern="1200" cap="none" spc="0" normalizeH="0" baseline="0" noProof="0" dirty="0">
                <a:ln>
                  <a:noFill/>
                </a:ln>
                <a:solidFill>
                  <a:prstClr val="white">
                    <a:lumMod val="65000"/>
                  </a:prstClr>
                </a:solidFill>
                <a:effectLst/>
                <a:uLnTx/>
                <a:uFillTx/>
                <a:cs typeface="+mn-ea"/>
                <a:sym typeface="+mn-lt"/>
              </a:endParaRPr>
            </a:p>
          </p:txBody>
        </p:sp>
        <p:grpSp>
          <p:nvGrpSpPr>
            <p:cNvPr id="37" name="组合 36"/>
            <p:cNvGrpSpPr/>
            <p:nvPr/>
          </p:nvGrpSpPr>
          <p:grpSpPr>
            <a:xfrm>
              <a:off x="2005739" y="2263812"/>
              <a:ext cx="513773" cy="511278"/>
              <a:chOff x="2005739" y="2263812"/>
              <a:chExt cx="513773" cy="511278"/>
            </a:xfrm>
          </p:grpSpPr>
          <p:sp>
            <p:nvSpPr>
              <p:cNvPr id="38" name="椭圆 37"/>
              <p:cNvSpPr/>
              <p:nvPr/>
            </p:nvSpPr>
            <p:spPr>
              <a:xfrm>
                <a:off x="2006986" y="2263812"/>
                <a:ext cx="511278" cy="511278"/>
              </a:xfrm>
              <a:prstGeom prst="ellipse">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文本框 38"/>
              <p:cNvSpPr txBox="1"/>
              <p:nvPr/>
            </p:nvSpPr>
            <p:spPr>
              <a:xfrm>
                <a:off x="2005739" y="2319396"/>
                <a:ext cx="513773" cy="400110"/>
              </a:xfrm>
              <a:prstGeom prst="rect">
                <a:avLst/>
              </a:prstGeom>
              <a:noFill/>
            </p:spPr>
            <p:txBody>
              <a:bodyPr wrap="square" rtlCol="0">
                <a:spAutoFit/>
              </a:bodyPr>
              <a:lstStyle/>
              <a:p>
                <a:pPr algn="ctr"/>
                <a:r>
                  <a:rPr lang="en-US" altLang="zh-CN" sz="2000" b="1" dirty="0">
                    <a:solidFill>
                      <a:schemeClr val="bg1"/>
                    </a:solidFill>
                    <a:cs typeface="+mn-ea"/>
                    <a:sym typeface="+mn-lt"/>
                  </a:rPr>
                  <a:t>04</a:t>
                </a:r>
                <a:endParaRPr lang="zh-CN" altLang="en-US" sz="2000" b="1" dirty="0">
                  <a:solidFill>
                    <a:schemeClr val="bg1"/>
                  </a:solidFill>
                  <a:cs typeface="+mn-ea"/>
                  <a:sym typeface="+mn-lt"/>
                </a:endParaRPr>
              </a:p>
            </p:txBody>
          </p:sp>
        </p:grpSp>
      </p:grpSp>
      <p:grpSp>
        <p:nvGrpSpPr>
          <p:cNvPr id="43" name="组合 42"/>
          <p:cNvGrpSpPr/>
          <p:nvPr/>
        </p:nvGrpSpPr>
        <p:grpSpPr>
          <a:xfrm>
            <a:off x="1494790" y="634646"/>
            <a:ext cx="2724148" cy="523220"/>
            <a:chOff x="4733926" y="811823"/>
            <a:chExt cx="2724148" cy="523220"/>
          </a:xfrm>
        </p:grpSpPr>
        <p:cxnSp>
          <p:nvCxnSpPr>
            <p:cNvPr id="44" name="直接连接符 43"/>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45" name="Text Box 39"/>
            <p:cNvSpPr txBox="1">
              <a:spLocks noChangeArrowheads="1"/>
            </p:cNvSpPr>
            <p:nvPr/>
          </p:nvSpPr>
          <p:spPr bwMode="auto">
            <a:xfrm>
              <a:off x="4733926" y="811823"/>
              <a:ext cx="27241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2800" b="1" dirty="0">
                  <a:solidFill>
                    <a:schemeClr val="tx1">
                      <a:lumMod val="75000"/>
                      <a:lumOff val="25000"/>
                    </a:schemeClr>
                  </a:solidFill>
                  <a:latin typeface="+mn-lt"/>
                  <a:ea typeface="+mn-ea"/>
                  <a:cs typeface="+mn-ea"/>
                  <a:sym typeface="+mn-lt"/>
                </a:rPr>
                <a:t>点击添加标题</a:t>
              </a:r>
              <a:endParaRPr lang="en-US" altLang="zh-CN" sz="2800" b="1" dirty="0">
                <a:solidFill>
                  <a:schemeClr val="tx1">
                    <a:lumMod val="75000"/>
                    <a:lumOff val="25000"/>
                  </a:schemeClr>
                </a:solidFill>
                <a:latin typeface="+mn-lt"/>
                <a:ea typeface="+mn-ea"/>
                <a:cs typeface="+mn-ea"/>
                <a:sym typeface="+mn-lt"/>
              </a:endParaRPr>
            </a:p>
          </p:txBody>
        </p:sp>
      </p:grpSp>
      <p:pic>
        <p:nvPicPr>
          <p:cNvPr id="46" name="图片 45"/>
          <p:cNvPicPr>
            <a:picLocks noChangeAspect="1"/>
          </p:cNvPicPr>
          <p:nvPr/>
        </p:nvPicPr>
        <p:blipFill>
          <a:blip r:embed="rId3" cstate="screen"/>
          <a:stretch>
            <a:fillRect/>
          </a:stretch>
        </p:blipFill>
        <p:spPr>
          <a:xfrm>
            <a:off x="643226" y="394665"/>
            <a:ext cx="1023327" cy="1228484"/>
          </a:xfrm>
          <a:prstGeom prst="rect">
            <a:avLst/>
          </a:prstGeom>
        </p:spPr>
      </p:pic>
      <p:pic>
        <p:nvPicPr>
          <p:cNvPr id="40" name="图片 39"/>
          <p:cNvPicPr>
            <a:picLocks noChangeAspect="1"/>
          </p:cNvPicPr>
          <p:nvPr/>
        </p:nvPicPr>
        <p:blipFill rotWithShape="1">
          <a:blip r:embed="rId4" cstate="screen"/>
          <a:srcRect/>
          <a:stretch>
            <a:fillRect/>
          </a:stretch>
        </p:blipFill>
        <p:spPr>
          <a:xfrm>
            <a:off x="0" y="4806411"/>
            <a:ext cx="12192000" cy="2058840"/>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ppt_x"/>
                                          </p:val>
                                        </p:tav>
                                        <p:tav tm="100000">
                                          <p:val>
                                            <p:strVal val="#ppt_x"/>
                                          </p:val>
                                        </p:tav>
                                      </p:tavLst>
                                    </p:anim>
                                    <p:anim calcmode="lin" valueType="num">
                                      <p:cBhvr additive="base">
                                        <p:cTn id="2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连接符: 肘形 4"/>
          <p:cNvCxnSpPr/>
          <p:nvPr/>
        </p:nvCxnSpPr>
        <p:spPr>
          <a:xfrm>
            <a:off x="3146425" y="3493500"/>
            <a:ext cx="5265738" cy="620530"/>
          </a:xfrm>
          <a:prstGeom prst="bentConnector3">
            <a:avLst/>
          </a:prstGeom>
          <a:ln>
            <a:solidFill>
              <a:srgbClr val="73A06A"/>
            </a:solidFill>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flipV="1">
            <a:off x="5775702" y="1813302"/>
            <a:ext cx="0" cy="5044698"/>
          </a:xfrm>
          <a:prstGeom prst="straightConnector1">
            <a:avLst/>
          </a:prstGeom>
          <a:ln w="190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5207000" y="1636366"/>
            <a:ext cx="1168400" cy="1128713"/>
          </a:xfrm>
          <a:prstGeom prst="roundRect">
            <a:avLst>
              <a:gd name="adj" fmla="val 9769"/>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a:cs typeface="+mn-ea"/>
              <a:sym typeface="+mn-lt"/>
            </a:endParaRPr>
          </a:p>
        </p:txBody>
      </p:sp>
      <p:sp>
        <p:nvSpPr>
          <p:cNvPr id="8" name="Rounded Rectangle 7"/>
          <p:cNvSpPr/>
          <p:nvPr/>
        </p:nvSpPr>
        <p:spPr>
          <a:xfrm>
            <a:off x="5207000" y="4861735"/>
            <a:ext cx="1168400" cy="1128713"/>
          </a:xfrm>
          <a:prstGeom prst="roundRect">
            <a:avLst>
              <a:gd name="adj" fmla="val 9769"/>
            </a:avLst>
          </a:prstGeom>
          <a:solidFill>
            <a:srgbClr val="B1CC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cs typeface="+mn-ea"/>
              <a:sym typeface="+mn-lt"/>
            </a:endParaRPr>
          </a:p>
        </p:txBody>
      </p:sp>
      <p:pic>
        <p:nvPicPr>
          <p:cNvPr id="21" name="Picture 20"/>
          <p:cNvPicPr>
            <a:picLocks noChangeAspect="1"/>
          </p:cNvPicPr>
          <p:nvPr/>
        </p:nvPicPr>
        <p:blipFill>
          <a:blip r:embed="rId3" cstate="screen"/>
          <a:srcRect l="19221" t="29398" r="17921" b="13718"/>
          <a:stretch>
            <a:fillRect/>
          </a:stretch>
        </p:blipFill>
        <p:spPr bwMode="auto">
          <a:xfrm>
            <a:off x="7018338" y="3934825"/>
            <a:ext cx="293052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 name="Chart 25"/>
          <p:cNvGraphicFramePr/>
          <p:nvPr/>
        </p:nvGraphicFramePr>
        <p:xfrm>
          <a:off x="1930400" y="1734065"/>
          <a:ext cx="2286000" cy="1935162"/>
        </p:xfrm>
        <a:graphic>
          <a:graphicData uri="http://schemas.openxmlformats.org/drawingml/2006/chart">
            <c:chart xmlns:c="http://schemas.openxmlformats.org/drawingml/2006/chart" xmlns:r="http://schemas.openxmlformats.org/officeDocument/2006/relationships" r:id="rId4"/>
          </a:graphicData>
        </a:graphic>
      </p:graphicFrame>
      <p:sp>
        <p:nvSpPr>
          <p:cNvPr id="27" name="Rectangle 26"/>
          <p:cNvSpPr/>
          <p:nvPr/>
        </p:nvSpPr>
        <p:spPr>
          <a:xfrm>
            <a:off x="2336800" y="2354781"/>
            <a:ext cx="1473200" cy="666750"/>
          </a:xfrm>
          <a:prstGeom prst="rect">
            <a:avLst/>
          </a:prstGeom>
        </p:spPr>
        <p:txBody>
          <a:bodyPr>
            <a:spAutoFit/>
          </a:bodyPr>
          <a:lstStyle/>
          <a:p>
            <a:pPr algn="ctr" eaLnBrk="1" fontAlgn="auto" hangingPunct="1">
              <a:spcBef>
                <a:spcPts val="0"/>
              </a:spcBef>
              <a:spcAft>
                <a:spcPts val="0"/>
              </a:spcAft>
              <a:defRPr/>
            </a:pPr>
            <a:r>
              <a:rPr lang="en-US" sz="3735" dirty="0">
                <a:solidFill>
                  <a:schemeClr val="tx1">
                    <a:lumMod val="75000"/>
                    <a:lumOff val="25000"/>
                  </a:schemeClr>
                </a:solidFill>
                <a:cs typeface="+mn-ea"/>
                <a:sym typeface="+mn-lt"/>
              </a:rPr>
              <a:t>60%</a:t>
            </a:r>
            <a:endParaRPr lang="en-US" sz="3200" dirty="0">
              <a:solidFill>
                <a:schemeClr val="tx1">
                  <a:lumMod val="75000"/>
                  <a:lumOff val="25000"/>
                </a:schemeClr>
              </a:solidFill>
              <a:cs typeface="+mn-ea"/>
              <a:sym typeface="+mn-lt"/>
            </a:endParaRPr>
          </a:p>
        </p:txBody>
      </p:sp>
      <p:sp>
        <p:nvSpPr>
          <p:cNvPr id="23" name="矩形 22"/>
          <p:cNvSpPr/>
          <p:nvPr/>
        </p:nvSpPr>
        <p:spPr>
          <a:xfrm>
            <a:off x="6748463" y="2506075"/>
            <a:ext cx="3513137" cy="831850"/>
          </a:xfrm>
          <a:prstGeom prst="rect">
            <a:avLst/>
          </a:prstGeom>
        </p:spPr>
        <p:txBody>
          <a:bodyPr>
            <a:spAutoFit/>
          </a:bodyPr>
          <a:lstStyle/>
          <a:p>
            <a:pPr eaLnBrk="1" fontAlgn="auto" hangingPunct="1">
              <a:spcBef>
                <a:spcPts val="0"/>
              </a:spcBef>
              <a:spcAft>
                <a:spcPts val="0"/>
              </a:spcAft>
              <a:defRPr/>
            </a:pPr>
            <a:r>
              <a:rPr lang="zh-CN" altLang="en-US" sz="1600" dirty="0">
                <a:solidFill>
                  <a:schemeClr val="tx1">
                    <a:lumMod val="75000"/>
                    <a:lumOff val="25000"/>
                  </a:schemeClr>
                </a:solidFill>
                <a:cs typeface="+mn-ea"/>
                <a:sym typeface="+mn-lt"/>
              </a:rPr>
              <a:t>单击此处添加您的编辑文字标题您的团队名称您的公司名称单击此处添加您的编辑文字</a:t>
            </a:r>
          </a:p>
        </p:txBody>
      </p:sp>
      <p:sp>
        <p:nvSpPr>
          <p:cNvPr id="28" name="文本框 27"/>
          <p:cNvSpPr txBox="1"/>
          <p:nvPr/>
        </p:nvSpPr>
        <p:spPr>
          <a:xfrm>
            <a:off x="6748463" y="2091737"/>
            <a:ext cx="1663700" cy="706438"/>
          </a:xfrm>
          <a:prstGeom prst="rect">
            <a:avLst/>
          </a:prstGeom>
          <a:noFill/>
        </p:spPr>
        <p:txBody>
          <a:bodyPr>
            <a:spAutoFit/>
          </a:bodyPr>
          <a:lstStyle/>
          <a:p>
            <a:pPr eaLnBrk="1" fontAlgn="auto" hangingPunct="1">
              <a:spcBef>
                <a:spcPts val="0"/>
              </a:spcBef>
              <a:spcAft>
                <a:spcPts val="0"/>
              </a:spcAft>
              <a:defRPr/>
            </a:pPr>
            <a:r>
              <a:rPr lang="zh-CN" altLang="en-US" sz="2000" b="1" dirty="0">
                <a:solidFill>
                  <a:schemeClr val="tx1">
                    <a:lumMod val="75000"/>
                    <a:lumOff val="25000"/>
                  </a:schemeClr>
                </a:solidFill>
                <a:cs typeface="+mn-ea"/>
                <a:sym typeface="+mn-lt"/>
              </a:rPr>
              <a:t>文字内容</a:t>
            </a:r>
            <a:endParaRPr lang="en-US" altLang="zh-CN" sz="2000" b="1" dirty="0">
              <a:solidFill>
                <a:schemeClr val="tx1">
                  <a:lumMod val="75000"/>
                  <a:lumOff val="25000"/>
                </a:schemeClr>
              </a:solidFill>
              <a:cs typeface="+mn-ea"/>
              <a:sym typeface="+mn-lt"/>
            </a:endParaRPr>
          </a:p>
          <a:p>
            <a:pPr eaLnBrk="1" fontAlgn="auto" hangingPunct="1">
              <a:spcBef>
                <a:spcPts val="0"/>
              </a:spcBef>
              <a:spcAft>
                <a:spcPts val="0"/>
              </a:spcAft>
              <a:defRPr/>
            </a:pPr>
            <a:endParaRPr lang="zh-CN" altLang="en-US" sz="2000" b="1" dirty="0">
              <a:solidFill>
                <a:schemeClr val="tx1">
                  <a:lumMod val="75000"/>
                  <a:lumOff val="25000"/>
                </a:schemeClr>
              </a:solidFill>
              <a:cs typeface="+mn-ea"/>
              <a:sym typeface="+mn-lt"/>
            </a:endParaRPr>
          </a:p>
        </p:txBody>
      </p:sp>
      <p:sp>
        <p:nvSpPr>
          <p:cNvPr id="29" name="矩形 28"/>
          <p:cNvSpPr/>
          <p:nvPr/>
        </p:nvSpPr>
        <p:spPr>
          <a:xfrm>
            <a:off x="1296988" y="4780962"/>
            <a:ext cx="3513137" cy="830263"/>
          </a:xfrm>
          <a:prstGeom prst="rect">
            <a:avLst/>
          </a:prstGeom>
        </p:spPr>
        <p:txBody>
          <a:bodyPr>
            <a:spAutoFit/>
          </a:bodyPr>
          <a:lstStyle/>
          <a:p>
            <a:pPr algn="r" eaLnBrk="1" fontAlgn="auto" hangingPunct="1">
              <a:spcBef>
                <a:spcPts val="0"/>
              </a:spcBef>
              <a:spcAft>
                <a:spcPts val="0"/>
              </a:spcAft>
              <a:defRPr/>
            </a:pPr>
            <a:r>
              <a:rPr lang="zh-CN" altLang="en-US" sz="1600" dirty="0">
                <a:solidFill>
                  <a:schemeClr val="tx1">
                    <a:lumMod val="75000"/>
                    <a:lumOff val="25000"/>
                  </a:schemeClr>
                </a:solidFill>
                <a:cs typeface="+mn-ea"/>
                <a:sym typeface="+mn-lt"/>
              </a:rPr>
              <a:t>单击此处添加您的编辑文字标题您的团队名称您的公司名称单击此处添加您的编辑文字</a:t>
            </a:r>
          </a:p>
        </p:txBody>
      </p:sp>
      <p:sp>
        <p:nvSpPr>
          <p:cNvPr id="30" name="文本框 29"/>
          <p:cNvSpPr txBox="1"/>
          <p:nvPr/>
        </p:nvSpPr>
        <p:spPr>
          <a:xfrm>
            <a:off x="3146425" y="4365037"/>
            <a:ext cx="1663700" cy="708025"/>
          </a:xfrm>
          <a:prstGeom prst="rect">
            <a:avLst/>
          </a:prstGeom>
          <a:noFill/>
        </p:spPr>
        <p:txBody>
          <a:bodyPr>
            <a:spAutoFit/>
          </a:bodyPr>
          <a:lstStyle/>
          <a:p>
            <a:pPr algn="r" eaLnBrk="1" fontAlgn="auto" hangingPunct="1">
              <a:spcBef>
                <a:spcPts val="0"/>
              </a:spcBef>
              <a:spcAft>
                <a:spcPts val="0"/>
              </a:spcAft>
              <a:defRPr/>
            </a:pPr>
            <a:r>
              <a:rPr lang="zh-CN" altLang="en-US" sz="2000" b="1" dirty="0">
                <a:solidFill>
                  <a:schemeClr val="tx1">
                    <a:lumMod val="75000"/>
                    <a:lumOff val="25000"/>
                  </a:schemeClr>
                </a:solidFill>
                <a:cs typeface="+mn-ea"/>
                <a:sym typeface="+mn-lt"/>
              </a:rPr>
              <a:t>文字内容</a:t>
            </a:r>
            <a:endParaRPr lang="en-US" altLang="zh-CN" sz="2000" b="1" dirty="0">
              <a:solidFill>
                <a:schemeClr val="tx1">
                  <a:lumMod val="75000"/>
                  <a:lumOff val="25000"/>
                </a:schemeClr>
              </a:solidFill>
              <a:cs typeface="+mn-ea"/>
              <a:sym typeface="+mn-lt"/>
            </a:endParaRPr>
          </a:p>
          <a:p>
            <a:pPr algn="r" eaLnBrk="1" fontAlgn="auto" hangingPunct="1">
              <a:spcBef>
                <a:spcPts val="0"/>
              </a:spcBef>
              <a:spcAft>
                <a:spcPts val="0"/>
              </a:spcAft>
              <a:defRPr/>
            </a:pPr>
            <a:endParaRPr lang="zh-CN" altLang="en-US" sz="2000" b="1" dirty="0">
              <a:solidFill>
                <a:schemeClr val="tx1">
                  <a:lumMod val="75000"/>
                  <a:lumOff val="25000"/>
                </a:schemeClr>
              </a:solidFill>
              <a:cs typeface="+mn-ea"/>
              <a:sym typeface="+mn-lt"/>
            </a:endParaRPr>
          </a:p>
        </p:txBody>
      </p:sp>
      <p:grpSp>
        <p:nvGrpSpPr>
          <p:cNvPr id="34" name="组合 33"/>
          <p:cNvGrpSpPr/>
          <p:nvPr/>
        </p:nvGrpSpPr>
        <p:grpSpPr>
          <a:xfrm>
            <a:off x="1494790" y="634646"/>
            <a:ext cx="2724148" cy="523220"/>
            <a:chOff x="4733926" y="811823"/>
            <a:chExt cx="2724148" cy="523220"/>
          </a:xfrm>
        </p:grpSpPr>
        <p:cxnSp>
          <p:nvCxnSpPr>
            <p:cNvPr id="35" name="直接连接符 34"/>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36" name="Text Box 39"/>
            <p:cNvSpPr txBox="1">
              <a:spLocks noChangeArrowheads="1"/>
            </p:cNvSpPr>
            <p:nvPr/>
          </p:nvSpPr>
          <p:spPr bwMode="auto">
            <a:xfrm>
              <a:off x="4733926" y="811823"/>
              <a:ext cx="27241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2800" b="1" dirty="0">
                  <a:solidFill>
                    <a:schemeClr val="tx1">
                      <a:lumMod val="75000"/>
                      <a:lumOff val="25000"/>
                    </a:schemeClr>
                  </a:solidFill>
                  <a:latin typeface="+mn-lt"/>
                  <a:ea typeface="+mn-ea"/>
                  <a:cs typeface="+mn-ea"/>
                  <a:sym typeface="+mn-lt"/>
                </a:rPr>
                <a:t>点击添加标题</a:t>
              </a:r>
              <a:endParaRPr lang="en-US" altLang="zh-CN" sz="2800" b="1" dirty="0">
                <a:solidFill>
                  <a:schemeClr val="tx1">
                    <a:lumMod val="75000"/>
                    <a:lumOff val="25000"/>
                  </a:schemeClr>
                </a:solidFill>
                <a:latin typeface="+mn-lt"/>
                <a:ea typeface="+mn-ea"/>
                <a:cs typeface="+mn-ea"/>
                <a:sym typeface="+mn-lt"/>
              </a:endParaRPr>
            </a:p>
          </p:txBody>
        </p:sp>
      </p:grpSp>
      <p:pic>
        <p:nvPicPr>
          <p:cNvPr id="37" name="图片 36"/>
          <p:cNvPicPr>
            <a:picLocks noChangeAspect="1"/>
          </p:cNvPicPr>
          <p:nvPr/>
        </p:nvPicPr>
        <p:blipFill>
          <a:blip r:embed="rId5" cstate="screen"/>
          <a:stretch>
            <a:fillRect/>
          </a:stretch>
        </p:blipFill>
        <p:spPr>
          <a:xfrm>
            <a:off x="643226" y="394665"/>
            <a:ext cx="1023327" cy="1228484"/>
          </a:xfrm>
          <a:prstGeom prst="rect">
            <a:avLst/>
          </a:prstGeom>
        </p:spPr>
      </p:pic>
      <p:pic>
        <p:nvPicPr>
          <p:cNvPr id="4" name="图片 3"/>
          <p:cNvPicPr>
            <a:picLocks noChangeAspect="1"/>
          </p:cNvPicPr>
          <p:nvPr/>
        </p:nvPicPr>
        <p:blipFill>
          <a:blip r:embed="rId6" cstate="screen"/>
          <a:stretch>
            <a:fillRect/>
          </a:stretch>
        </p:blipFill>
        <p:spPr>
          <a:xfrm>
            <a:off x="7438490" y="4114030"/>
            <a:ext cx="2046472" cy="1318064"/>
          </a:xfrm>
          <a:prstGeom prst="rect">
            <a:avLst/>
          </a:prstGeom>
        </p:spPr>
      </p:pic>
      <p:sp>
        <p:nvSpPr>
          <p:cNvPr id="31" name="man-with-speech-bubble_61915"/>
          <p:cNvSpPr>
            <a:spLocks noChangeAspect="1"/>
          </p:cNvSpPr>
          <p:nvPr/>
        </p:nvSpPr>
        <p:spPr bwMode="auto">
          <a:xfrm>
            <a:off x="5497386" y="1919382"/>
            <a:ext cx="628914" cy="562679"/>
          </a:xfrm>
          <a:custGeom>
            <a:avLst/>
            <a:gdLst>
              <a:gd name="connsiteX0" fmla="*/ 463671 w 605578"/>
              <a:gd name="connsiteY0" fmla="*/ 107894 h 541801"/>
              <a:gd name="connsiteX1" fmla="*/ 482512 w 605578"/>
              <a:gd name="connsiteY1" fmla="*/ 126700 h 541801"/>
              <a:gd name="connsiteX2" fmla="*/ 463671 w 605578"/>
              <a:gd name="connsiteY2" fmla="*/ 145506 h 541801"/>
              <a:gd name="connsiteX3" fmla="*/ 444830 w 605578"/>
              <a:gd name="connsiteY3" fmla="*/ 126700 h 541801"/>
              <a:gd name="connsiteX4" fmla="*/ 463671 w 605578"/>
              <a:gd name="connsiteY4" fmla="*/ 107894 h 541801"/>
              <a:gd name="connsiteX5" fmla="*/ 403126 w 605578"/>
              <a:gd name="connsiteY5" fmla="*/ 107894 h 541801"/>
              <a:gd name="connsiteX6" fmla="*/ 421967 w 605578"/>
              <a:gd name="connsiteY6" fmla="*/ 126700 h 541801"/>
              <a:gd name="connsiteX7" fmla="*/ 403126 w 605578"/>
              <a:gd name="connsiteY7" fmla="*/ 145506 h 541801"/>
              <a:gd name="connsiteX8" fmla="*/ 384285 w 605578"/>
              <a:gd name="connsiteY8" fmla="*/ 126700 h 541801"/>
              <a:gd name="connsiteX9" fmla="*/ 403126 w 605578"/>
              <a:gd name="connsiteY9" fmla="*/ 107894 h 541801"/>
              <a:gd name="connsiteX10" fmla="*/ 342581 w 605578"/>
              <a:gd name="connsiteY10" fmla="*/ 107894 h 541801"/>
              <a:gd name="connsiteX11" fmla="*/ 361422 w 605578"/>
              <a:gd name="connsiteY11" fmla="*/ 126700 h 541801"/>
              <a:gd name="connsiteX12" fmla="*/ 342581 w 605578"/>
              <a:gd name="connsiteY12" fmla="*/ 145506 h 541801"/>
              <a:gd name="connsiteX13" fmla="*/ 323740 w 605578"/>
              <a:gd name="connsiteY13" fmla="*/ 126700 h 541801"/>
              <a:gd name="connsiteX14" fmla="*/ 342581 w 605578"/>
              <a:gd name="connsiteY14" fmla="*/ 107894 h 541801"/>
              <a:gd name="connsiteX15" fmla="*/ 326516 w 605578"/>
              <a:gd name="connsiteY15" fmla="*/ 30226 h 541801"/>
              <a:gd name="connsiteX16" fmla="*/ 235140 w 605578"/>
              <a:gd name="connsiteY16" fmla="*/ 97785 h 541801"/>
              <a:gd name="connsiteX17" fmla="*/ 244249 w 605578"/>
              <a:gd name="connsiteY17" fmla="*/ 97406 h 541801"/>
              <a:gd name="connsiteX18" fmla="*/ 275941 w 605578"/>
              <a:gd name="connsiteY18" fmla="*/ 105745 h 541801"/>
              <a:gd name="connsiteX19" fmla="*/ 292356 w 605578"/>
              <a:gd name="connsiteY19" fmla="*/ 117874 h 541801"/>
              <a:gd name="connsiteX20" fmla="*/ 306779 w 605578"/>
              <a:gd name="connsiteY20" fmla="*/ 127539 h 541801"/>
              <a:gd name="connsiteX21" fmla="*/ 321676 w 605578"/>
              <a:gd name="connsiteY21" fmla="*/ 168756 h 541801"/>
              <a:gd name="connsiteX22" fmla="*/ 321676 w 605578"/>
              <a:gd name="connsiteY22" fmla="*/ 208174 h 541801"/>
              <a:gd name="connsiteX23" fmla="*/ 322530 w 605578"/>
              <a:gd name="connsiteY23" fmla="*/ 208458 h 541801"/>
              <a:gd name="connsiteX24" fmla="*/ 329267 w 605578"/>
              <a:gd name="connsiteY24" fmla="*/ 218123 h 541801"/>
              <a:gd name="connsiteX25" fmla="*/ 329362 w 605578"/>
              <a:gd name="connsiteY25" fmla="*/ 221060 h 541801"/>
              <a:gd name="connsiteX26" fmla="*/ 398914 w 605578"/>
              <a:gd name="connsiteY26" fmla="*/ 221060 h 541801"/>
              <a:gd name="connsiteX27" fmla="*/ 398914 w 605578"/>
              <a:gd name="connsiteY27" fmla="*/ 287956 h 541801"/>
              <a:gd name="connsiteX28" fmla="*/ 466379 w 605578"/>
              <a:gd name="connsiteY28" fmla="*/ 221060 h 541801"/>
              <a:gd name="connsiteX29" fmla="*/ 479758 w 605578"/>
              <a:gd name="connsiteY29" fmla="*/ 221060 h 541801"/>
              <a:gd name="connsiteX30" fmla="*/ 575404 w 605578"/>
              <a:gd name="connsiteY30" fmla="*/ 125644 h 541801"/>
              <a:gd name="connsiteX31" fmla="*/ 479758 w 605578"/>
              <a:gd name="connsiteY31" fmla="*/ 30226 h 541801"/>
              <a:gd name="connsiteX32" fmla="*/ 326516 w 605578"/>
              <a:gd name="connsiteY32" fmla="*/ 0 h 541801"/>
              <a:gd name="connsiteX33" fmla="*/ 479758 w 605578"/>
              <a:gd name="connsiteY33" fmla="*/ 0 h 541801"/>
              <a:gd name="connsiteX34" fmla="*/ 605578 w 605578"/>
              <a:gd name="connsiteY34" fmla="*/ 125644 h 541801"/>
              <a:gd name="connsiteX35" fmla="*/ 479758 w 605578"/>
              <a:gd name="connsiteY35" fmla="*/ 251287 h 541801"/>
              <a:gd name="connsiteX36" fmla="*/ 478809 w 605578"/>
              <a:gd name="connsiteY36" fmla="*/ 251287 h 541801"/>
              <a:gd name="connsiteX37" fmla="*/ 412009 w 605578"/>
              <a:gd name="connsiteY37" fmla="*/ 317519 h 541801"/>
              <a:gd name="connsiteX38" fmla="*/ 394075 w 605578"/>
              <a:gd name="connsiteY38" fmla="*/ 324910 h 541801"/>
              <a:gd name="connsiteX39" fmla="*/ 384397 w 605578"/>
              <a:gd name="connsiteY39" fmla="*/ 323015 h 541801"/>
              <a:gd name="connsiteX40" fmla="*/ 368645 w 605578"/>
              <a:gd name="connsiteY40" fmla="*/ 299611 h 541801"/>
              <a:gd name="connsiteX41" fmla="*/ 368645 w 605578"/>
              <a:gd name="connsiteY41" fmla="*/ 251287 h 541801"/>
              <a:gd name="connsiteX42" fmla="*/ 326516 w 605578"/>
              <a:gd name="connsiteY42" fmla="*/ 251287 h 541801"/>
              <a:gd name="connsiteX43" fmla="*/ 324333 w 605578"/>
              <a:gd name="connsiteY43" fmla="*/ 251287 h 541801"/>
              <a:gd name="connsiteX44" fmla="*/ 317501 w 605578"/>
              <a:gd name="connsiteY44" fmla="*/ 260194 h 541801"/>
              <a:gd name="connsiteX45" fmla="*/ 314275 w 605578"/>
              <a:gd name="connsiteY45" fmla="*/ 271090 h 541801"/>
              <a:gd name="connsiteX46" fmla="*/ 306589 w 605578"/>
              <a:gd name="connsiteY46" fmla="*/ 297621 h 541801"/>
              <a:gd name="connsiteX47" fmla="*/ 298144 w 605578"/>
              <a:gd name="connsiteY47" fmla="*/ 339218 h 541801"/>
              <a:gd name="connsiteX48" fmla="*/ 298334 w 605578"/>
              <a:gd name="connsiteY48" fmla="*/ 339313 h 541801"/>
              <a:gd name="connsiteX49" fmla="*/ 308867 w 605578"/>
              <a:gd name="connsiteY49" fmla="*/ 353621 h 541801"/>
              <a:gd name="connsiteX50" fmla="*/ 309626 w 605578"/>
              <a:gd name="connsiteY50" fmla="*/ 355895 h 541801"/>
              <a:gd name="connsiteX51" fmla="*/ 315793 w 605578"/>
              <a:gd name="connsiteY51" fmla="*/ 373235 h 541801"/>
              <a:gd name="connsiteX52" fmla="*/ 319399 w 605578"/>
              <a:gd name="connsiteY52" fmla="*/ 375509 h 541801"/>
              <a:gd name="connsiteX53" fmla="*/ 324808 w 605578"/>
              <a:gd name="connsiteY53" fmla="*/ 377593 h 541801"/>
              <a:gd name="connsiteX54" fmla="*/ 427001 w 605578"/>
              <a:gd name="connsiteY54" fmla="*/ 422222 h 541801"/>
              <a:gd name="connsiteX55" fmla="*/ 464766 w 605578"/>
              <a:gd name="connsiteY55" fmla="*/ 534884 h 541801"/>
              <a:gd name="connsiteX56" fmla="*/ 463058 w 605578"/>
              <a:gd name="connsiteY56" fmla="*/ 539717 h 541801"/>
              <a:gd name="connsiteX57" fmla="*/ 458408 w 605578"/>
              <a:gd name="connsiteY57" fmla="*/ 541801 h 541801"/>
              <a:gd name="connsiteX58" fmla="*/ 232388 w 605578"/>
              <a:gd name="connsiteY58" fmla="*/ 541801 h 541801"/>
              <a:gd name="connsiteX59" fmla="*/ 6367 w 605578"/>
              <a:gd name="connsiteY59" fmla="*/ 541801 h 541801"/>
              <a:gd name="connsiteX60" fmla="*/ 1623 w 605578"/>
              <a:gd name="connsiteY60" fmla="*/ 539717 h 541801"/>
              <a:gd name="connsiteX61" fmla="*/ 10 w 605578"/>
              <a:gd name="connsiteY61" fmla="*/ 534884 h 541801"/>
              <a:gd name="connsiteX62" fmla="*/ 37775 w 605578"/>
              <a:gd name="connsiteY62" fmla="*/ 422222 h 541801"/>
              <a:gd name="connsiteX63" fmla="*/ 139968 w 605578"/>
              <a:gd name="connsiteY63" fmla="*/ 377593 h 541801"/>
              <a:gd name="connsiteX64" fmla="*/ 145377 w 605578"/>
              <a:gd name="connsiteY64" fmla="*/ 375509 h 541801"/>
              <a:gd name="connsiteX65" fmla="*/ 148982 w 605578"/>
              <a:gd name="connsiteY65" fmla="*/ 373235 h 541801"/>
              <a:gd name="connsiteX66" fmla="*/ 155150 w 605578"/>
              <a:gd name="connsiteY66" fmla="*/ 355895 h 541801"/>
              <a:gd name="connsiteX67" fmla="*/ 155814 w 605578"/>
              <a:gd name="connsiteY67" fmla="*/ 353621 h 541801"/>
              <a:gd name="connsiteX68" fmla="*/ 166441 w 605578"/>
              <a:gd name="connsiteY68" fmla="*/ 339313 h 541801"/>
              <a:gd name="connsiteX69" fmla="*/ 166631 w 605578"/>
              <a:gd name="connsiteY69" fmla="*/ 339218 h 541801"/>
              <a:gd name="connsiteX70" fmla="*/ 158186 w 605578"/>
              <a:gd name="connsiteY70" fmla="*/ 297621 h 541801"/>
              <a:gd name="connsiteX71" fmla="*/ 150500 w 605578"/>
              <a:gd name="connsiteY71" fmla="*/ 271090 h 541801"/>
              <a:gd name="connsiteX72" fmla="*/ 147179 w 605578"/>
              <a:gd name="connsiteY72" fmla="*/ 260194 h 541801"/>
              <a:gd name="connsiteX73" fmla="*/ 135508 w 605578"/>
              <a:gd name="connsiteY73" fmla="*/ 218123 h 541801"/>
              <a:gd name="connsiteX74" fmla="*/ 142245 w 605578"/>
              <a:gd name="connsiteY74" fmla="*/ 208458 h 541801"/>
              <a:gd name="connsiteX75" fmla="*/ 143099 w 605578"/>
              <a:gd name="connsiteY75" fmla="*/ 208174 h 541801"/>
              <a:gd name="connsiteX76" fmla="*/ 143194 w 605578"/>
              <a:gd name="connsiteY76" fmla="*/ 168756 h 541801"/>
              <a:gd name="connsiteX77" fmla="*/ 143099 w 605578"/>
              <a:gd name="connsiteY77" fmla="*/ 168756 h 541801"/>
              <a:gd name="connsiteX78" fmla="*/ 143099 w 605578"/>
              <a:gd name="connsiteY78" fmla="*/ 168567 h 541801"/>
              <a:gd name="connsiteX79" fmla="*/ 169288 w 605578"/>
              <a:gd name="connsiteY79" fmla="*/ 119106 h 541801"/>
              <a:gd name="connsiteX80" fmla="*/ 202593 w 605578"/>
              <a:gd name="connsiteY80" fmla="*/ 103944 h 541801"/>
              <a:gd name="connsiteX81" fmla="*/ 326516 w 605578"/>
              <a:gd name="connsiteY81" fmla="*/ 0 h 54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605578" h="541801">
                <a:moveTo>
                  <a:pt x="463671" y="107894"/>
                </a:moveTo>
                <a:cubicBezTo>
                  <a:pt x="474077" y="107894"/>
                  <a:pt x="482512" y="116314"/>
                  <a:pt x="482512" y="126700"/>
                </a:cubicBezTo>
                <a:cubicBezTo>
                  <a:pt x="482512" y="137086"/>
                  <a:pt x="474077" y="145506"/>
                  <a:pt x="463671" y="145506"/>
                </a:cubicBezTo>
                <a:cubicBezTo>
                  <a:pt x="453265" y="145506"/>
                  <a:pt x="444830" y="137086"/>
                  <a:pt x="444830" y="126700"/>
                </a:cubicBezTo>
                <a:cubicBezTo>
                  <a:pt x="444830" y="116314"/>
                  <a:pt x="453265" y="107894"/>
                  <a:pt x="463671" y="107894"/>
                </a:cubicBezTo>
                <a:close/>
                <a:moveTo>
                  <a:pt x="403126" y="107894"/>
                </a:moveTo>
                <a:cubicBezTo>
                  <a:pt x="413532" y="107894"/>
                  <a:pt x="421967" y="116314"/>
                  <a:pt x="421967" y="126700"/>
                </a:cubicBezTo>
                <a:cubicBezTo>
                  <a:pt x="421967" y="137086"/>
                  <a:pt x="413532" y="145506"/>
                  <a:pt x="403126" y="145506"/>
                </a:cubicBezTo>
                <a:cubicBezTo>
                  <a:pt x="392720" y="145506"/>
                  <a:pt x="384285" y="137086"/>
                  <a:pt x="384285" y="126700"/>
                </a:cubicBezTo>
                <a:cubicBezTo>
                  <a:pt x="384285" y="116314"/>
                  <a:pt x="392720" y="107894"/>
                  <a:pt x="403126" y="107894"/>
                </a:cubicBezTo>
                <a:close/>
                <a:moveTo>
                  <a:pt x="342581" y="107894"/>
                </a:moveTo>
                <a:cubicBezTo>
                  <a:pt x="352987" y="107894"/>
                  <a:pt x="361422" y="116314"/>
                  <a:pt x="361422" y="126700"/>
                </a:cubicBezTo>
                <a:cubicBezTo>
                  <a:pt x="361422" y="137086"/>
                  <a:pt x="352987" y="145506"/>
                  <a:pt x="342581" y="145506"/>
                </a:cubicBezTo>
                <a:cubicBezTo>
                  <a:pt x="332175" y="145506"/>
                  <a:pt x="323740" y="137086"/>
                  <a:pt x="323740" y="126700"/>
                </a:cubicBezTo>
                <a:cubicBezTo>
                  <a:pt x="323740" y="116314"/>
                  <a:pt x="332175" y="107894"/>
                  <a:pt x="342581" y="107894"/>
                </a:cubicBezTo>
                <a:close/>
                <a:moveTo>
                  <a:pt x="326516" y="30226"/>
                </a:moveTo>
                <a:cubicBezTo>
                  <a:pt x="283532" y="30226"/>
                  <a:pt x="247095" y="58652"/>
                  <a:pt x="235140" y="97785"/>
                </a:cubicBezTo>
                <a:cubicBezTo>
                  <a:pt x="238745" y="97501"/>
                  <a:pt x="241877" y="97406"/>
                  <a:pt x="244249" y="97406"/>
                </a:cubicBezTo>
                <a:cubicBezTo>
                  <a:pt x="251935" y="97406"/>
                  <a:pt x="270343" y="98259"/>
                  <a:pt x="275941" y="105745"/>
                </a:cubicBezTo>
                <a:cubicBezTo>
                  <a:pt x="278503" y="109251"/>
                  <a:pt x="285525" y="113610"/>
                  <a:pt x="292356" y="117874"/>
                </a:cubicBezTo>
                <a:cubicBezTo>
                  <a:pt x="297290" y="121001"/>
                  <a:pt x="302319" y="124127"/>
                  <a:pt x="306779" y="127539"/>
                </a:cubicBezTo>
                <a:cubicBezTo>
                  <a:pt x="316742" y="135214"/>
                  <a:pt x="321676" y="148763"/>
                  <a:pt x="321676" y="168756"/>
                </a:cubicBezTo>
                <a:lnTo>
                  <a:pt x="321676" y="208174"/>
                </a:lnTo>
                <a:cubicBezTo>
                  <a:pt x="321961" y="208269"/>
                  <a:pt x="322246" y="208363"/>
                  <a:pt x="322530" y="208458"/>
                </a:cubicBezTo>
                <a:cubicBezTo>
                  <a:pt x="326611" y="210353"/>
                  <a:pt x="328698" y="209500"/>
                  <a:pt x="329267" y="218123"/>
                </a:cubicBezTo>
                <a:cubicBezTo>
                  <a:pt x="329267" y="218976"/>
                  <a:pt x="329362" y="220018"/>
                  <a:pt x="329362" y="221060"/>
                </a:cubicBezTo>
                <a:lnTo>
                  <a:pt x="398914" y="221060"/>
                </a:lnTo>
                <a:lnTo>
                  <a:pt x="398914" y="287956"/>
                </a:lnTo>
                <a:lnTo>
                  <a:pt x="466379" y="221060"/>
                </a:lnTo>
                <a:lnTo>
                  <a:pt x="479758" y="221060"/>
                </a:lnTo>
                <a:cubicBezTo>
                  <a:pt x="532515" y="221060"/>
                  <a:pt x="575404" y="178326"/>
                  <a:pt x="575404" y="125644"/>
                </a:cubicBezTo>
                <a:cubicBezTo>
                  <a:pt x="575404" y="73055"/>
                  <a:pt x="532515" y="30226"/>
                  <a:pt x="479758" y="30226"/>
                </a:cubicBezTo>
                <a:close/>
                <a:moveTo>
                  <a:pt x="326516" y="0"/>
                </a:moveTo>
                <a:lnTo>
                  <a:pt x="479758" y="0"/>
                </a:lnTo>
                <a:cubicBezTo>
                  <a:pt x="549120" y="0"/>
                  <a:pt x="605578" y="56378"/>
                  <a:pt x="605578" y="125644"/>
                </a:cubicBezTo>
                <a:cubicBezTo>
                  <a:pt x="605578" y="194908"/>
                  <a:pt x="549120" y="251287"/>
                  <a:pt x="479758" y="251287"/>
                </a:cubicBezTo>
                <a:lnTo>
                  <a:pt x="478809" y="251287"/>
                </a:lnTo>
                <a:lnTo>
                  <a:pt x="412009" y="317519"/>
                </a:lnTo>
                <a:cubicBezTo>
                  <a:pt x="407264" y="322257"/>
                  <a:pt x="400812" y="324910"/>
                  <a:pt x="394075" y="324910"/>
                </a:cubicBezTo>
                <a:cubicBezTo>
                  <a:pt x="390754" y="324910"/>
                  <a:pt x="387433" y="324247"/>
                  <a:pt x="384397" y="323015"/>
                </a:cubicBezTo>
                <a:cubicBezTo>
                  <a:pt x="374813" y="319036"/>
                  <a:pt x="368645" y="309844"/>
                  <a:pt x="368645" y="299611"/>
                </a:cubicBezTo>
                <a:lnTo>
                  <a:pt x="368645" y="251287"/>
                </a:lnTo>
                <a:lnTo>
                  <a:pt x="326516" y="251287"/>
                </a:lnTo>
                <a:cubicBezTo>
                  <a:pt x="325757" y="251287"/>
                  <a:pt x="325092" y="251287"/>
                  <a:pt x="324333" y="251287"/>
                </a:cubicBezTo>
                <a:cubicBezTo>
                  <a:pt x="322625" y="255172"/>
                  <a:pt x="320443" y="258393"/>
                  <a:pt x="317501" y="260194"/>
                </a:cubicBezTo>
                <a:cubicBezTo>
                  <a:pt x="315983" y="261804"/>
                  <a:pt x="314939" y="266258"/>
                  <a:pt x="314275" y="271090"/>
                </a:cubicBezTo>
                <a:cubicBezTo>
                  <a:pt x="313137" y="280376"/>
                  <a:pt x="311808" y="290799"/>
                  <a:pt x="306589" y="297621"/>
                </a:cubicBezTo>
                <a:cubicBezTo>
                  <a:pt x="294729" y="313256"/>
                  <a:pt x="297860" y="337323"/>
                  <a:pt x="298144" y="339218"/>
                </a:cubicBezTo>
                <a:cubicBezTo>
                  <a:pt x="298144" y="339218"/>
                  <a:pt x="298239" y="339218"/>
                  <a:pt x="298334" y="339313"/>
                </a:cubicBezTo>
                <a:cubicBezTo>
                  <a:pt x="305546" y="342534"/>
                  <a:pt x="307538" y="348978"/>
                  <a:pt x="308867" y="353621"/>
                </a:cubicBezTo>
                <a:lnTo>
                  <a:pt x="309626" y="355895"/>
                </a:lnTo>
                <a:cubicBezTo>
                  <a:pt x="311524" y="362054"/>
                  <a:pt x="313326" y="367739"/>
                  <a:pt x="315793" y="373235"/>
                </a:cubicBezTo>
                <a:cubicBezTo>
                  <a:pt x="316078" y="373708"/>
                  <a:pt x="317501" y="374845"/>
                  <a:pt x="319399" y="375509"/>
                </a:cubicBezTo>
                <a:lnTo>
                  <a:pt x="324808" y="377593"/>
                </a:lnTo>
                <a:cubicBezTo>
                  <a:pt x="358872" y="390669"/>
                  <a:pt x="394170" y="404124"/>
                  <a:pt x="427001" y="422222"/>
                </a:cubicBezTo>
                <a:cubicBezTo>
                  <a:pt x="457934" y="439373"/>
                  <a:pt x="464481" y="531947"/>
                  <a:pt x="464766" y="534884"/>
                </a:cubicBezTo>
                <a:cubicBezTo>
                  <a:pt x="464861" y="536685"/>
                  <a:pt x="464291" y="538390"/>
                  <a:pt x="463058" y="539717"/>
                </a:cubicBezTo>
                <a:cubicBezTo>
                  <a:pt x="461919" y="541043"/>
                  <a:pt x="460211" y="541801"/>
                  <a:pt x="458408" y="541801"/>
                </a:cubicBezTo>
                <a:lnTo>
                  <a:pt x="232388" y="541801"/>
                </a:lnTo>
                <a:lnTo>
                  <a:pt x="6367" y="541801"/>
                </a:lnTo>
                <a:cubicBezTo>
                  <a:pt x="4564" y="541801"/>
                  <a:pt x="2857" y="541043"/>
                  <a:pt x="1623" y="539717"/>
                </a:cubicBezTo>
                <a:cubicBezTo>
                  <a:pt x="484" y="538390"/>
                  <a:pt x="-85" y="536685"/>
                  <a:pt x="10" y="534884"/>
                </a:cubicBezTo>
                <a:cubicBezTo>
                  <a:pt x="295" y="531947"/>
                  <a:pt x="6842" y="439373"/>
                  <a:pt x="37775" y="422222"/>
                </a:cubicBezTo>
                <a:cubicBezTo>
                  <a:pt x="70606" y="404124"/>
                  <a:pt x="105809" y="390669"/>
                  <a:pt x="139968" y="377593"/>
                </a:cubicBezTo>
                <a:lnTo>
                  <a:pt x="145377" y="375509"/>
                </a:lnTo>
                <a:cubicBezTo>
                  <a:pt x="147274" y="374845"/>
                  <a:pt x="148698" y="373708"/>
                  <a:pt x="148982" y="373235"/>
                </a:cubicBezTo>
                <a:cubicBezTo>
                  <a:pt x="151449" y="367739"/>
                  <a:pt x="153252" y="362054"/>
                  <a:pt x="155150" y="355895"/>
                </a:cubicBezTo>
                <a:lnTo>
                  <a:pt x="155814" y="353621"/>
                </a:lnTo>
                <a:cubicBezTo>
                  <a:pt x="157237" y="348978"/>
                  <a:pt x="159135" y="342534"/>
                  <a:pt x="166441" y="339313"/>
                </a:cubicBezTo>
                <a:cubicBezTo>
                  <a:pt x="166536" y="339218"/>
                  <a:pt x="166631" y="339218"/>
                  <a:pt x="166631" y="339218"/>
                </a:cubicBezTo>
                <a:cubicBezTo>
                  <a:pt x="166916" y="337323"/>
                  <a:pt x="170047" y="313256"/>
                  <a:pt x="158186" y="297621"/>
                </a:cubicBezTo>
                <a:cubicBezTo>
                  <a:pt x="152968" y="290799"/>
                  <a:pt x="151639" y="280376"/>
                  <a:pt x="150500" y="271090"/>
                </a:cubicBezTo>
                <a:cubicBezTo>
                  <a:pt x="149836" y="266163"/>
                  <a:pt x="148793" y="261804"/>
                  <a:pt x="147179" y="260194"/>
                </a:cubicBezTo>
                <a:cubicBezTo>
                  <a:pt x="136647" y="253750"/>
                  <a:pt x="134939" y="227883"/>
                  <a:pt x="135508" y="218123"/>
                </a:cubicBezTo>
                <a:cubicBezTo>
                  <a:pt x="136078" y="209500"/>
                  <a:pt x="138165" y="210353"/>
                  <a:pt x="142245" y="208458"/>
                </a:cubicBezTo>
                <a:cubicBezTo>
                  <a:pt x="142530" y="208363"/>
                  <a:pt x="142815" y="208269"/>
                  <a:pt x="143099" y="208174"/>
                </a:cubicBezTo>
                <a:lnTo>
                  <a:pt x="143194" y="168756"/>
                </a:lnTo>
                <a:lnTo>
                  <a:pt x="143099" y="168756"/>
                </a:lnTo>
                <a:cubicBezTo>
                  <a:pt x="143099" y="168756"/>
                  <a:pt x="143099" y="168662"/>
                  <a:pt x="143099" y="168567"/>
                </a:cubicBezTo>
                <a:cubicBezTo>
                  <a:pt x="143953" y="145068"/>
                  <a:pt x="152019" y="129813"/>
                  <a:pt x="169288" y="119106"/>
                </a:cubicBezTo>
                <a:cubicBezTo>
                  <a:pt x="180675" y="111999"/>
                  <a:pt x="192061" y="107166"/>
                  <a:pt x="202593" y="103944"/>
                </a:cubicBezTo>
                <a:cubicBezTo>
                  <a:pt x="212936" y="45008"/>
                  <a:pt x="264555" y="0"/>
                  <a:pt x="326516" y="0"/>
                </a:cubicBezTo>
                <a:close/>
              </a:path>
            </a:pathLst>
          </a:custGeom>
          <a:solidFill>
            <a:schemeClr val="accent6">
              <a:lumMod val="20000"/>
              <a:lumOff val="80000"/>
            </a:schemeClr>
          </a:solidFill>
          <a:ln>
            <a:noFill/>
          </a:ln>
        </p:spPr>
        <p:txBody>
          <a:bodyPr/>
          <a:lstStyle/>
          <a:p>
            <a:endParaRPr lang="zh-CN" altLang="en-US">
              <a:cs typeface="+mn-ea"/>
              <a:sym typeface="+mn-lt"/>
            </a:endParaRPr>
          </a:p>
        </p:txBody>
      </p:sp>
      <p:sp>
        <p:nvSpPr>
          <p:cNvPr id="32" name="phone-tablet-and-laptop_81043"/>
          <p:cNvSpPr>
            <a:spLocks noChangeAspect="1"/>
          </p:cNvSpPr>
          <p:nvPr/>
        </p:nvSpPr>
        <p:spPr bwMode="auto">
          <a:xfrm>
            <a:off x="5497386" y="5190638"/>
            <a:ext cx="609685" cy="499595"/>
          </a:xfrm>
          <a:custGeom>
            <a:avLst/>
            <a:gdLst>
              <a:gd name="connsiteX0" fmla="*/ 73776 w 605733"/>
              <a:gd name="connsiteY0" fmla="*/ 463060 h 496357"/>
              <a:gd name="connsiteX1" fmla="*/ 63223 w 605733"/>
              <a:gd name="connsiteY1" fmla="*/ 473595 h 496357"/>
              <a:gd name="connsiteX2" fmla="*/ 66709 w 605733"/>
              <a:gd name="connsiteY2" fmla="*/ 481402 h 496357"/>
              <a:gd name="connsiteX3" fmla="*/ 73776 w 605733"/>
              <a:gd name="connsiteY3" fmla="*/ 484223 h 496357"/>
              <a:gd name="connsiteX4" fmla="*/ 80937 w 605733"/>
              <a:gd name="connsiteY4" fmla="*/ 481402 h 496357"/>
              <a:gd name="connsiteX5" fmla="*/ 84423 w 605733"/>
              <a:gd name="connsiteY5" fmla="*/ 473595 h 496357"/>
              <a:gd name="connsiteX6" fmla="*/ 73776 w 605733"/>
              <a:gd name="connsiteY6" fmla="*/ 463060 h 496357"/>
              <a:gd name="connsiteX7" fmla="*/ 211779 w 605733"/>
              <a:gd name="connsiteY7" fmla="*/ 386666 h 496357"/>
              <a:gd name="connsiteX8" fmla="*/ 198683 w 605733"/>
              <a:gd name="connsiteY8" fmla="*/ 399740 h 496357"/>
              <a:gd name="connsiteX9" fmla="*/ 200190 w 605733"/>
              <a:gd name="connsiteY9" fmla="*/ 405572 h 496357"/>
              <a:gd name="connsiteX10" fmla="*/ 211779 w 605733"/>
              <a:gd name="connsiteY10" fmla="*/ 412814 h 496357"/>
              <a:gd name="connsiteX11" fmla="*/ 223273 w 605733"/>
              <a:gd name="connsiteY11" fmla="*/ 405572 h 496357"/>
              <a:gd name="connsiteX12" fmla="*/ 224875 w 605733"/>
              <a:gd name="connsiteY12" fmla="*/ 399740 h 496357"/>
              <a:gd name="connsiteX13" fmla="*/ 211779 w 605733"/>
              <a:gd name="connsiteY13" fmla="*/ 386666 h 496357"/>
              <a:gd name="connsiteX14" fmla="*/ 354026 w 605733"/>
              <a:gd name="connsiteY14" fmla="*/ 306536 h 496357"/>
              <a:gd name="connsiteX15" fmla="*/ 593016 w 605733"/>
              <a:gd name="connsiteY15" fmla="*/ 306536 h 496357"/>
              <a:gd name="connsiteX16" fmla="*/ 605733 w 605733"/>
              <a:gd name="connsiteY16" fmla="*/ 319144 h 496357"/>
              <a:gd name="connsiteX17" fmla="*/ 572574 w 605733"/>
              <a:gd name="connsiteY17" fmla="*/ 352262 h 496357"/>
              <a:gd name="connsiteX18" fmla="*/ 354026 w 605733"/>
              <a:gd name="connsiteY18" fmla="*/ 352262 h 496357"/>
              <a:gd name="connsiteX19" fmla="*/ 30057 w 605733"/>
              <a:gd name="connsiteY19" fmla="*/ 292249 h 496357"/>
              <a:gd name="connsiteX20" fmla="*/ 30057 w 605733"/>
              <a:gd name="connsiteY20" fmla="*/ 451303 h 496357"/>
              <a:gd name="connsiteX21" fmla="*/ 117495 w 605733"/>
              <a:gd name="connsiteY21" fmla="*/ 451303 h 496357"/>
              <a:gd name="connsiteX22" fmla="*/ 117495 w 605733"/>
              <a:gd name="connsiteY22" fmla="*/ 292249 h 496357"/>
              <a:gd name="connsiteX23" fmla="*/ 25157 w 605733"/>
              <a:gd name="connsiteY23" fmla="*/ 262150 h 496357"/>
              <a:gd name="connsiteX24" fmla="*/ 122489 w 605733"/>
              <a:gd name="connsiteY24" fmla="*/ 262150 h 496357"/>
              <a:gd name="connsiteX25" fmla="*/ 147552 w 605733"/>
              <a:gd name="connsiteY25" fmla="*/ 287264 h 496357"/>
              <a:gd name="connsiteX26" fmla="*/ 147552 w 605733"/>
              <a:gd name="connsiteY26" fmla="*/ 471337 h 496357"/>
              <a:gd name="connsiteX27" fmla="*/ 122489 w 605733"/>
              <a:gd name="connsiteY27" fmla="*/ 496357 h 496357"/>
              <a:gd name="connsiteX28" fmla="*/ 25157 w 605733"/>
              <a:gd name="connsiteY28" fmla="*/ 496357 h 496357"/>
              <a:gd name="connsiteX29" fmla="*/ 0 w 605733"/>
              <a:gd name="connsiteY29" fmla="*/ 471337 h 496357"/>
              <a:gd name="connsiteX30" fmla="*/ 0 w 605733"/>
              <a:gd name="connsiteY30" fmla="*/ 287264 h 496357"/>
              <a:gd name="connsiteX31" fmla="*/ 25157 w 605733"/>
              <a:gd name="connsiteY31" fmla="*/ 262150 h 496357"/>
              <a:gd name="connsiteX32" fmla="*/ 141305 w 605733"/>
              <a:gd name="connsiteY32" fmla="*/ 137603 h 496357"/>
              <a:gd name="connsiteX33" fmla="*/ 282252 w 605733"/>
              <a:gd name="connsiteY33" fmla="*/ 137603 h 496357"/>
              <a:gd name="connsiteX34" fmla="*/ 323895 w 605733"/>
              <a:gd name="connsiteY34" fmla="*/ 179176 h 496357"/>
              <a:gd name="connsiteX35" fmla="*/ 323895 w 605733"/>
              <a:gd name="connsiteY35" fmla="*/ 389488 h 496357"/>
              <a:gd name="connsiteX36" fmla="*/ 282252 w 605733"/>
              <a:gd name="connsiteY36" fmla="*/ 431155 h 496357"/>
              <a:gd name="connsiteX37" fmla="*/ 172679 w 605733"/>
              <a:gd name="connsiteY37" fmla="*/ 431155 h 496357"/>
              <a:gd name="connsiteX38" fmla="*/ 172679 w 605733"/>
              <a:gd name="connsiteY38" fmla="*/ 374533 h 496357"/>
              <a:gd name="connsiteX39" fmla="*/ 283759 w 605733"/>
              <a:gd name="connsiteY39" fmla="*/ 374533 h 496357"/>
              <a:gd name="connsiteX40" fmla="*/ 283759 w 605733"/>
              <a:gd name="connsiteY40" fmla="*/ 179176 h 496357"/>
              <a:gd name="connsiteX41" fmla="*/ 282252 w 605733"/>
              <a:gd name="connsiteY41" fmla="*/ 177671 h 496357"/>
              <a:gd name="connsiteX42" fmla="*/ 141305 w 605733"/>
              <a:gd name="connsiteY42" fmla="*/ 177671 h 496357"/>
              <a:gd name="connsiteX43" fmla="*/ 139704 w 605733"/>
              <a:gd name="connsiteY43" fmla="*/ 179176 h 496357"/>
              <a:gd name="connsiteX44" fmla="*/ 139704 w 605733"/>
              <a:gd name="connsiteY44" fmla="*/ 240313 h 496357"/>
              <a:gd name="connsiteX45" fmla="*/ 122462 w 605733"/>
              <a:gd name="connsiteY45" fmla="*/ 237115 h 496357"/>
              <a:gd name="connsiteX46" fmla="*/ 99568 w 605733"/>
              <a:gd name="connsiteY46" fmla="*/ 237115 h 496357"/>
              <a:gd name="connsiteX47" fmla="*/ 99568 w 605733"/>
              <a:gd name="connsiteY47" fmla="*/ 179176 h 496357"/>
              <a:gd name="connsiteX48" fmla="*/ 141305 w 605733"/>
              <a:gd name="connsiteY48" fmla="*/ 137603 h 496357"/>
              <a:gd name="connsiteX49" fmla="*/ 208945 w 605733"/>
              <a:gd name="connsiteY49" fmla="*/ 0 h 496357"/>
              <a:gd name="connsiteX50" fmla="*/ 533286 w 605733"/>
              <a:gd name="connsiteY50" fmla="*/ 0 h 496357"/>
              <a:gd name="connsiteX51" fmla="*/ 572003 w 605733"/>
              <a:gd name="connsiteY51" fmla="*/ 38752 h 496357"/>
              <a:gd name="connsiteX52" fmla="*/ 572003 w 605733"/>
              <a:gd name="connsiteY52" fmla="*/ 258563 h 496357"/>
              <a:gd name="connsiteX53" fmla="*/ 533286 w 605733"/>
              <a:gd name="connsiteY53" fmla="*/ 297221 h 496357"/>
              <a:gd name="connsiteX54" fmla="*/ 354017 w 605733"/>
              <a:gd name="connsiteY54" fmla="*/ 297221 h 496357"/>
              <a:gd name="connsiteX55" fmla="*/ 354017 w 605733"/>
              <a:gd name="connsiteY55" fmla="*/ 257905 h 496357"/>
              <a:gd name="connsiteX56" fmla="*/ 531873 w 605733"/>
              <a:gd name="connsiteY56" fmla="*/ 257153 h 496357"/>
              <a:gd name="connsiteX57" fmla="*/ 531873 w 605733"/>
              <a:gd name="connsiteY57" fmla="*/ 38752 h 496357"/>
              <a:gd name="connsiteX58" fmla="*/ 208945 w 605733"/>
              <a:gd name="connsiteY58" fmla="*/ 40068 h 496357"/>
              <a:gd name="connsiteX59" fmla="*/ 209321 w 605733"/>
              <a:gd name="connsiteY59" fmla="*/ 107507 h 496357"/>
              <a:gd name="connsiteX60" fmla="*/ 170133 w 605733"/>
              <a:gd name="connsiteY60" fmla="*/ 107507 h 496357"/>
              <a:gd name="connsiteX61" fmla="*/ 170133 w 605733"/>
              <a:gd name="connsiteY61" fmla="*/ 38752 h 496357"/>
              <a:gd name="connsiteX62" fmla="*/ 208945 w 605733"/>
              <a:gd name="connsiteY62" fmla="*/ 0 h 49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5733" h="496357">
                <a:moveTo>
                  <a:pt x="73776" y="463060"/>
                </a:moveTo>
                <a:cubicBezTo>
                  <a:pt x="67934" y="463060"/>
                  <a:pt x="63223" y="467763"/>
                  <a:pt x="63223" y="473595"/>
                </a:cubicBezTo>
                <a:cubicBezTo>
                  <a:pt x="63223" y="476699"/>
                  <a:pt x="64542" y="479426"/>
                  <a:pt x="66709" y="481402"/>
                </a:cubicBezTo>
                <a:cubicBezTo>
                  <a:pt x="68594" y="483095"/>
                  <a:pt x="71044" y="484223"/>
                  <a:pt x="73776" y="484223"/>
                </a:cubicBezTo>
                <a:cubicBezTo>
                  <a:pt x="76508" y="484223"/>
                  <a:pt x="79052" y="483095"/>
                  <a:pt x="80937" y="481402"/>
                </a:cubicBezTo>
                <a:cubicBezTo>
                  <a:pt x="83010" y="479426"/>
                  <a:pt x="84423" y="476699"/>
                  <a:pt x="84423" y="473595"/>
                </a:cubicBezTo>
                <a:cubicBezTo>
                  <a:pt x="84423" y="467763"/>
                  <a:pt x="79618" y="463060"/>
                  <a:pt x="73776" y="463060"/>
                </a:cubicBezTo>
                <a:close/>
                <a:moveTo>
                  <a:pt x="211779" y="386666"/>
                </a:moveTo>
                <a:cubicBezTo>
                  <a:pt x="204524" y="386666"/>
                  <a:pt x="198683" y="392498"/>
                  <a:pt x="198683" y="399740"/>
                </a:cubicBezTo>
                <a:cubicBezTo>
                  <a:pt x="198683" y="401903"/>
                  <a:pt x="199248" y="403784"/>
                  <a:pt x="200190" y="405572"/>
                </a:cubicBezTo>
                <a:cubicBezTo>
                  <a:pt x="202357" y="409804"/>
                  <a:pt x="206691" y="412814"/>
                  <a:pt x="211779" y="412814"/>
                </a:cubicBezTo>
                <a:cubicBezTo>
                  <a:pt x="216866" y="412814"/>
                  <a:pt x="221106" y="409804"/>
                  <a:pt x="223273" y="405572"/>
                </a:cubicBezTo>
                <a:cubicBezTo>
                  <a:pt x="224215" y="403784"/>
                  <a:pt x="224875" y="401903"/>
                  <a:pt x="224875" y="399740"/>
                </a:cubicBezTo>
                <a:cubicBezTo>
                  <a:pt x="224875" y="392498"/>
                  <a:pt x="218939" y="386666"/>
                  <a:pt x="211779" y="386666"/>
                </a:cubicBezTo>
                <a:close/>
                <a:moveTo>
                  <a:pt x="354026" y="306536"/>
                </a:moveTo>
                <a:lnTo>
                  <a:pt x="593016" y="306536"/>
                </a:lnTo>
                <a:cubicBezTo>
                  <a:pt x="600081" y="306536"/>
                  <a:pt x="605733" y="312181"/>
                  <a:pt x="605733" y="319144"/>
                </a:cubicBezTo>
                <a:cubicBezTo>
                  <a:pt x="605733" y="337396"/>
                  <a:pt x="590849" y="352262"/>
                  <a:pt x="572574" y="352262"/>
                </a:cubicBezTo>
                <a:lnTo>
                  <a:pt x="354026" y="352262"/>
                </a:lnTo>
                <a:close/>
                <a:moveTo>
                  <a:pt x="30057" y="292249"/>
                </a:moveTo>
                <a:lnTo>
                  <a:pt x="30057" y="451303"/>
                </a:lnTo>
                <a:lnTo>
                  <a:pt x="117495" y="451303"/>
                </a:lnTo>
                <a:lnTo>
                  <a:pt x="117495" y="292249"/>
                </a:lnTo>
                <a:close/>
                <a:moveTo>
                  <a:pt x="25157" y="262150"/>
                </a:moveTo>
                <a:lnTo>
                  <a:pt x="122489" y="262150"/>
                </a:lnTo>
                <a:cubicBezTo>
                  <a:pt x="136340" y="262150"/>
                  <a:pt x="147552" y="273437"/>
                  <a:pt x="147552" y="287264"/>
                </a:cubicBezTo>
                <a:lnTo>
                  <a:pt x="147552" y="471337"/>
                </a:lnTo>
                <a:cubicBezTo>
                  <a:pt x="147552" y="485164"/>
                  <a:pt x="136340" y="496357"/>
                  <a:pt x="122489" y="496357"/>
                </a:cubicBezTo>
                <a:lnTo>
                  <a:pt x="25157" y="496357"/>
                </a:lnTo>
                <a:cubicBezTo>
                  <a:pt x="11307" y="496357"/>
                  <a:pt x="0" y="485164"/>
                  <a:pt x="0" y="471337"/>
                </a:cubicBezTo>
                <a:lnTo>
                  <a:pt x="0" y="287264"/>
                </a:lnTo>
                <a:cubicBezTo>
                  <a:pt x="0" y="273437"/>
                  <a:pt x="11307" y="262150"/>
                  <a:pt x="25157" y="262150"/>
                </a:cubicBezTo>
                <a:close/>
                <a:moveTo>
                  <a:pt x="141305" y="137603"/>
                </a:moveTo>
                <a:lnTo>
                  <a:pt x="282252" y="137603"/>
                </a:lnTo>
                <a:cubicBezTo>
                  <a:pt x="305240" y="137603"/>
                  <a:pt x="323895" y="156226"/>
                  <a:pt x="323895" y="179176"/>
                </a:cubicBezTo>
                <a:lnTo>
                  <a:pt x="323895" y="389488"/>
                </a:lnTo>
                <a:cubicBezTo>
                  <a:pt x="323895" y="412438"/>
                  <a:pt x="305240" y="431155"/>
                  <a:pt x="282252" y="431155"/>
                </a:cubicBezTo>
                <a:lnTo>
                  <a:pt x="172679" y="431155"/>
                </a:lnTo>
                <a:lnTo>
                  <a:pt x="172679" y="374533"/>
                </a:lnTo>
                <a:lnTo>
                  <a:pt x="283759" y="374533"/>
                </a:lnTo>
                <a:lnTo>
                  <a:pt x="283759" y="179176"/>
                </a:lnTo>
                <a:cubicBezTo>
                  <a:pt x="283759" y="178330"/>
                  <a:pt x="283100" y="177671"/>
                  <a:pt x="282252" y="177671"/>
                </a:cubicBezTo>
                <a:lnTo>
                  <a:pt x="141305" y="177671"/>
                </a:lnTo>
                <a:cubicBezTo>
                  <a:pt x="140363" y="177671"/>
                  <a:pt x="139704" y="178330"/>
                  <a:pt x="139704" y="179176"/>
                </a:cubicBezTo>
                <a:lnTo>
                  <a:pt x="139704" y="240313"/>
                </a:lnTo>
                <a:cubicBezTo>
                  <a:pt x="134334" y="238338"/>
                  <a:pt x="128492" y="237115"/>
                  <a:pt x="122462" y="237115"/>
                </a:cubicBezTo>
                <a:lnTo>
                  <a:pt x="99568" y="237115"/>
                </a:lnTo>
                <a:lnTo>
                  <a:pt x="99568" y="179176"/>
                </a:lnTo>
                <a:cubicBezTo>
                  <a:pt x="99568" y="156226"/>
                  <a:pt x="118317" y="137603"/>
                  <a:pt x="141305" y="137603"/>
                </a:cubicBezTo>
                <a:close/>
                <a:moveTo>
                  <a:pt x="208945" y="0"/>
                </a:moveTo>
                <a:lnTo>
                  <a:pt x="533286" y="0"/>
                </a:lnTo>
                <a:cubicBezTo>
                  <a:pt x="554670" y="0"/>
                  <a:pt x="572003" y="17401"/>
                  <a:pt x="572003" y="38752"/>
                </a:cubicBezTo>
                <a:lnTo>
                  <a:pt x="572003" y="258563"/>
                </a:lnTo>
                <a:cubicBezTo>
                  <a:pt x="572003" y="279820"/>
                  <a:pt x="554670" y="297221"/>
                  <a:pt x="533286" y="297221"/>
                </a:cubicBezTo>
                <a:lnTo>
                  <a:pt x="354017" y="297221"/>
                </a:lnTo>
                <a:lnTo>
                  <a:pt x="354017" y="257905"/>
                </a:lnTo>
                <a:lnTo>
                  <a:pt x="531873" y="257153"/>
                </a:lnTo>
                <a:lnTo>
                  <a:pt x="531873" y="38752"/>
                </a:lnTo>
                <a:lnTo>
                  <a:pt x="208945" y="40068"/>
                </a:lnTo>
                <a:lnTo>
                  <a:pt x="209321" y="107507"/>
                </a:lnTo>
                <a:lnTo>
                  <a:pt x="170133" y="107507"/>
                </a:lnTo>
                <a:lnTo>
                  <a:pt x="170133" y="38752"/>
                </a:lnTo>
                <a:cubicBezTo>
                  <a:pt x="170133" y="17401"/>
                  <a:pt x="187561" y="0"/>
                  <a:pt x="208945" y="0"/>
                </a:cubicBezTo>
                <a:close/>
              </a:path>
            </a:pathLst>
          </a:custGeom>
          <a:solidFill>
            <a:schemeClr val="accent6">
              <a:lumMod val="20000"/>
              <a:lumOff val="80000"/>
            </a:schemeClr>
          </a:solidFill>
          <a:ln>
            <a:noFill/>
          </a:ln>
        </p:spPr>
        <p:txBody>
          <a:bodyPr/>
          <a:lstStyle/>
          <a:p>
            <a:endParaRPr lang="zh-CN" altLang="en-US">
              <a:cs typeface="+mn-ea"/>
              <a:sym typeface="+mn-l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18"/>
          <p:cNvSpPr/>
          <p:nvPr/>
        </p:nvSpPr>
        <p:spPr>
          <a:xfrm>
            <a:off x="2916324" y="1418985"/>
            <a:ext cx="1634836" cy="1634836"/>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1B5AC"/>
              </a:solidFill>
              <a:cs typeface="+mn-ea"/>
              <a:sym typeface="+mn-lt"/>
            </a:endParaRPr>
          </a:p>
        </p:txBody>
      </p:sp>
      <p:sp>
        <p:nvSpPr>
          <p:cNvPr id="31" name="文本框 14"/>
          <p:cNvSpPr txBox="1">
            <a:spLocks noChangeArrowheads="1"/>
          </p:cNvSpPr>
          <p:nvPr/>
        </p:nvSpPr>
        <p:spPr bwMode="auto">
          <a:xfrm>
            <a:off x="3633467" y="2236403"/>
            <a:ext cx="24370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4000" b="1" dirty="0">
                <a:solidFill>
                  <a:schemeClr val="tx1">
                    <a:lumMod val="75000"/>
                    <a:lumOff val="25000"/>
                  </a:schemeClr>
                </a:solidFill>
                <a:latin typeface="+mn-lt"/>
                <a:ea typeface="+mn-ea"/>
                <a:cs typeface="+mn-ea"/>
                <a:sym typeface="+mn-lt"/>
              </a:rPr>
              <a:t>PART  03</a:t>
            </a:r>
            <a:endParaRPr lang="zh-CN" altLang="en-US" sz="4000" b="1" dirty="0">
              <a:solidFill>
                <a:schemeClr val="tx1">
                  <a:lumMod val="75000"/>
                  <a:lumOff val="25000"/>
                </a:schemeClr>
              </a:solidFill>
              <a:latin typeface="+mn-lt"/>
              <a:ea typeface="+mn-ea"/>
              <a:cs typeface="+mn-ea"/>
              <a:sym typeface="+mn-lt"/>
            </a:endParaRPr>
          </a:p>
        </p:txBody>
      </p:sp>
      <p:cxnSp>
        <p:nvCxnSpPr>
          <p:cNvPr id="20" name="直接连接符 19"/>
          <p:cNvCxnSpPr/>
          <p:nvPr/>
        </p:nvCxnSpPr>
        <p:spPr>
          <a:xfrm flipH="1">
            <a:off x="2635354" y="1044912"/>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3" cstate="screen"/>
          <a:stretch>
            <a:fillRect/>
          </a:stretch>
        </p:blipFill>
        <p:spPr>
          <a:xfrm>
            <a:off x="7261025" y="0"/>
            <a:ext cx="4930975" cy="6872483"/>
          </a:xfrm>
          <a:prstGeom prst="rect">
            <a:avLst/>
          </a:prstGeom>
        </p:spPr>
      </p:pic>
      <p:pic>
        <p:nvPicPr>
          <p:cNvPr id="10" name="图片 9"/>
          <p:cNvPicPr>
            <a:picLocks noChangeAspect="1"/>
          </p:cNvPicPr>
          <p:nvPr/>
        </p:nvPicPr>
        <p:blipFill>
          <a:blip r:embed="rId4" cstate="screen"/>
          <a:stretch>
            <a:fillRect/>
          </a:stretch>
        </p:blipFill>
        <p:spPr>
          <a:xfrm rot="7247445">
            <a:off x="397731" y="4391802"/>
            <a:ext cx="2130345" cy="2386550"/>
          </a:xfrm>
          <a:prstGeom prst="rect">
            <a:avLst/>
          </a:prstGeom>
        </p:spPr>
      </p:pic>
      <p:sp>
        <p:nvSpPr>
          <p:cNvPr id="11" name="文本框 15"/>
          <p:cNvSpPr txBox="1">
            <a:spLocks noChangeArrowheads="1"/>
          </p:cNvSpPr>
          <p:nvPr/>
        </p:nvSpPr>
        <p:spPr bwMode="auto">
          <a:xfrm>
            <a:off x="3842690" y="3421488"/>
            <a:ext cx="47346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dirty="0">
                <a:solidFill>
                  <a:schemeClr val="tx1">
                    <a:lumMod val="75000"/>
                    <a:lumOff val="25000"/>
                  </a:schemeClr>
                </a:solidFill>
                <a:latin typeface="+mn-lt"/>
                <a:ea typeface="+mn-ea"/>
                <a:cs typeface="+mn-ea"/>
                <a:sym typeface="+mn-lt"/>
              </a:rPr>
              <a:t>输入标题</a:t>
            </a:r>
          </a:p>
        </p:txBody>
      </p:sp>
      <p:sp>
        <p:nvSpPr>
          <p:cNvPr id="12" name="TextBox 13"/>
          <p:cNvSpPr txBox="1">
            <a:spLocks noChangeArrowheads="1"/>
          </p:cNvSpPr>
          <p:nvPr/>
        </p:nvSpPr>
        <p:spPr bwMode="auto">
          <a:xfrm>
            <a:off x="3937393" y="4021584"/>
            <a:ext cx="3778714"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dirty="0">
                <a:solidFill>
                  <a:schemeClr val="tx1">
                    <a:lumMod val="65000"/>
                    <a:lumOff val="35000"/>
                  </a:schemeClr>
                </a:solidFill>
                <a:cs typeface="+mn-ea"/>
                <a:sym typeface="+mn-lt"/>
              </a:rPr>
              <a:t>作品中目录框架完整，您可以根据实际进行增添。作品中目录框架完整，您可以根据实际进行增添。</a:t>
            </a:r>
          </a:p>
          <a:p>
            <a:pPr algn="ctr">
              <a:lnSpc>
                <a:spcPct val="120000"/>
              </a:lnSpc>
            </a:pPr>
            <a:endParaRPr lang="zh-CN" altLang="en-US" sz="1200" dirty="0">
              <a:solidFill>
                <a:schemeClr val="tx1">
                  <a:lumMod val="65000"/>
                  <a:lumOff val="35000"/>
                </a:schemeClr>
              </a:solidFill>
              <a:cs typeface="+mn-ea"/>
              <a:sym typeface="+mn-l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a:off x="5912877" y="4688142"/>
            <a:ext cx="0" cy="47625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2749186" y="2539354"/>
            <a:ext cx="2373347" cy="609398"/>
          </a:xfrm>
          <a:prstGeom prst="rect">
            <a:avLst/>
          </a:prstGeom>
        </p:spPr>
        <p:txBody>
          <a:bodyPr wrap="square">
            <a:spAutoFit/>
          </a:bodyPr>
          <a:lstStyle/>
          <a:p>
            <a:pPr algn="ctr">
              <a:lnSpc>
                <a:spcPct val="120000"/>
              </a:lnSpc>
            </a:pPr>
            <a:r>
              <a:rPr lang="zh-CN" altLang="en-US" sz="1400" dirty="0">
                <a:solidFill>
                  <a:schemeClr val="tx1">
                    <a:lumMod val="65000"/>
                    <a:lumOff val="35000"/>
                  </a:schemeClr>
                </a:solidFill>
                <a:cs typeface="+mn-ea"/>
                <a:sym typeface="+mn-lt"/>
              </a:rPr>
              <a:t>作品中目录框架完整，您可以根据实际进行增添。</a:t>
            </a:r>
          </a:p>
        </p:txBody>
      </p:sp>
      <p:sp>
        <p:nvSpPr>
          <p:cNvPr id="19" name="文本框 18"/>
          <p:cNvSpPr txBox="1"/>
          <p:nvPr/>
        </p:nvSpPr>
        <p:spPr>
          <a:xfrm>
            <a:off x="2900140" y="2150366"/>
            <a:ext cx="2071439" cy="400110"/>
          </a:xfrm>
          <a:prstGeom prst="rect">
            <a:avLst/>
          </a:prstGeom>
          <a:noFill/>
        </p:spPr>
        <p:txBody>
          <a:bodyPr wrap="square" rtlCol="0">
            <a:spAutoFit/>
          </a:bodyPr>
          <a:lstStyle/>
          <a:p>
            <a:pPr algn="ctr"/>
            <a:r>
              <a:rPr lang="zh-CN" altLang="en-US" sz="2000" b="1" dirty="0">
                <a:solidFill>
                  <a:schemeClr val="tx1">
                    <a:lumMod val="75000"/>
                    <a:lumOff val="25000"/>
                  </a:schemeClr>
                </a:solidFill>
                <a:cs typeface="+mn-ea"/>
                <a:sym typeface="+mn-lt"/>
              </a:rPr>
              <a:t>单击添加标题</a:t>
            </a:r>
          </a:p>
        </p:txBody>
      </p:sp>
      <p:sp>
        <p:nvSpPr>
          <p:cNvPr id="20" name="矩形 19"/>
          <p:cNvSpPr/>
          <p:nvPr/>
        </p:nvSpPr>
        <p:spPr>
          <a:xfrm>
            <a:off x="1562513" y="4475791"/>
            <a:ext cx="2373347" cy="609398"/>
          </a:xfrm>
          <a:prstGeom prst="rect">
            <a:avLst/>
          </a:prstGeom>
        </p:spPr>
        <p:txBody>
          <a:bodyPr wrap="square">
            <a:spAutoFit/>
          </a:bodyPr>
          <a:lstStyle/>
          <a:p>
            <a:pPr algn="ctr">
              <a:lnSpc>
                <a:spcPct val="120000"/>
              </a:lnSpc>
            </a:pPr>
            <a:r>
              <a:rPr lang="zh-CN" altLang="en-US" sz="1400" dirty="0">
                <a:solidFill>
                  <a:schemeClr val="tx1">
                    <a:lumMod val="65000"/>
                    <a:lumOff val="35000"/>
                  </a:schemeClr>
                </a:solidFill>
                <a:cs typeface="+mn-ea"/>
                <a:sym typeface="+mn-lt"/>
              </a:rPr>
              <a:t>作品中目录框架完整，您可以根据实际进行增添。</a:t>
            </a:r>
          </a:p>
        </p:txBody>
      </p:sp>
      <p:sp>
        <p:nvSpPr>
          <p:cNvPr id="21" name="文本框 20"/>
          <p:cNvSpPr txBox="1"/>
          <p:nvPr/>
        </p:nvSpPr>
        <p:spPr>
          <a:xfrm>
            <a:off x="1749254" y="4086803"/>
            <a:ext cx="2071439" cy="400110"/>
          </a:xfrm>
          <a:prstGeom prst="rect">
            <a:avLst/>
          </a:prstGeom>
          <a:noFill/>
        </p:spPr>
        <p:txBody>
          <a:bodyPr wrap="square" rtlCol="0">
            <a:spAutoFit/>
          </a:bodyPr>
          <a:lstStyle/>
          <a:p>
            <a:pPr algn="ctr"/>
            <a:r>
              <a:rPr lang="zh-CN" altLang="en-US" sz="2000" b="1" dirty="0">
                <a:solidFill>
                  <a:schemeClr val="tx1">
                    <a:lumMod val="75000"/>
                    <a:lumOff val="25000"/>
                  </a:schemeClr>
                </a:solidFill>
                <a:cs typeface="+mn-ea"/>
                <a:sym typeface="+mn-lt"/>
              </a:rPr>
              <a:t>单击添加标题</a:t>
            </a:r>
          </a:p>
        </p:txBody>
      </p:sp>
      <p:sp>
        <p:nvSpPr>
          <p:cNvPr id="22" name="矩形 21"/>
          <p:cNvSpPr/>
          <p:nvPr/>
        </p:nvSpPr>
        <p:spPr>
          <a:xfrm>
            <a:off x="4698138" y="5675606"/>
            <a:ext cx="2373347" cy="609398"/>
          </a:xfrm>
          <a:prstGeom prst="rect">
            <a:avLst/>
          </a:prstGeom>
        </p:spPr>
        <p:txBody>
          <a:bodyPr wrap="square">
            <a:spAutoFit/>
          </a:bodyPr>
          <a:lstStyle/>
          <a:p>
            <a:pPr algn="ctr">
              <a:lnSpc>
                <a:spcPct val="120000"/>
              </a:lnSpc>
            </a:pPr>
            <a:r>
              <a:rPr lang="zh-CN" altLang="en-US" sz="1400" dirty="0">
                <a:solidFill>
                  <a:schemeClr val="tx1">
                    <a:lumMod val="65000"/>
                    <a:lumOff val="35000"/>
                  </a:schemeClr>
                </a:solidFill>
                <a:cs typeface="+mn-ea"/>
                <a:sym typeface="+mn-lt"/>
              </a:rPr>
              <a:t>作品中目录框架完整，您可以根据实际进行增添。</a:t>
            </a:r>
          </a:p>
        </p:txBody>
      </p:sp>
      <p:sp>
        <p:nvSpPr>
          <p:cNvPr id="23" name="文本框 22"/>
          <p:cNvSpPr txBox="1"/>
          <p:nvPr/>
        </p:nvSpPr>
        <p:spPr>
          <a:xfrm>
            <a:off x="4849092" y="5286618"/>
            <a:ext cx="2071439" cy="400110"/>
          </a:xfrm>
          <a:prstGeom prst="rect">
            <a:avLst/>
          </a:prstGeom>
          <a:noFill/>
        </p:spPr>
        <p:txBody>
          <a:bodyPr wrap="square" rtlCol="0">
            <a:spAutoFit/>
          </a:bodyPr>
          <a:lstStyle/>
          <a:p>
            <a:pPr algn="ctr"/>
            <a:r>
              <a:rPr lang="zh-CN" altLang="en-US" sz="2000" b="1" dirty="0">
                <a:solidFill>
                  <a:schemeClr val="tx1">
                    <a:lumMod val="75000"/>
                    <a:lumOff val="25000"/>
                  </a:schemeClr>
                </a:solidFill>
                <a:cs typeface="+mn-ea"/>
                <a:sym typeface="+mn-lt"/>
              </a:rPr>
              <a:t>单击添加标题</a:t>
            </a:r>
          </a:p>
        </p:txBody>
      </p:sp>
      <p:sp>
        <p:nvSpPr>
          <p:cNvPr id="24" name="矩形 23"/>
          <p:cNvSpPr/>
          <p:nvPr/>
        </p:nvSpPr>
        <p:spPr>
          <a:xfrm>
            <a:off x="7194523" y="2408616"/>
            <a:ext cx="2373347" cy="609398"/>
          </a:xfrm>
          <a:prstGeom prst="rect">
            <a:avLst/>
          </a:prstGeom>
        </p:spPr>
        <p:txBody>
          <a:bodyPr wrap="square">
            <a:spAutoFit/>
          </a:bodyPr>
          <a:lstStyle/>
          <a:p>
            <a:pPr algn="ctr">
              <a:lnSpc>
                <a:spcPct val="120000"/>
              </a:lnSpc>
            </a:pPr>
            <a:r>
              <a:rPr lang="zh-CN" altLang="en-US" sz="1400" dirty="0">
                <a:solidFill>
                  <a:schemeClr val="tx1">
                    <a:lumMod val="65000"/>
                    <a:lumOff val="35000"/>
                  </a:schemeClr>
                </a:solidFill>
                <a:cs typeface="+mn-ea"/>
                <a:sym typeface="+mn-lt"/>
              </a:rPr>
              <a:t>作品中目录框架完整，您可以根据实际进行增添。</a:t>
            </a:r>
          </a:p>
        </p:txBody>
      </p:sp>
      <p:sp>
        <p:nvSpPr>
          <p:cNvPr id="25" name="文本框 24"/>
          <p:cNvSpPr txBox="1"/>
          <p:nvPr/>
        </p:nvSpPr>
        <p:spPr>
          <a:xfrm>
            <a:off x="7345477" y="2019628"/>
            <a:ext cx="2071439" cy="400110"/>
          </a:xfrm>
          <a:prstGeom prst="rect">
            <a:avLst/>
          </a:prstGeom>
          <a:noFill/>
        </p:spPr>
        <p:txBody>
          <a:bodyPr wrap="square" rtlCol="0">
            <a:spAutoFit/>
          </a:bodyPr>
          <a:lstStyle/>
          <a:p>
            <a:pPr algn="ctr"/>
            <a:r>
              <a:rPr lang="zh-CN" altLang="en-US" sz="2000" b="1" dirty="0">
                <a:solidFill>
                  <a:schemeClr val="tx1">
                    <a:lumMod val="75000"/>
                    <a:lumOff val="25000"/>
                  </a:schemeClr>
                </a:solidFill>
                <a:cs typeface="+mn-ea"/>
                <a:sym typeface="+mn-lt"/>
              </a:rPr>
              <a:t>单击添加标题</a:t>
            </a:r>
          </a:p>
        </p:txBody>
      </p:sp>
      <p:sp>
        <p:nvSpPr>
          <p:cNvPr id="26" name="矩形 25"/>
          <p:cNvSpPr/>
          <p:nvPr/>
        </p:nvSpPr>
        <p:spPr>
          <a:xfrm>
            <a:off x="7977978" y="5074973"/>
            <a:ext cx="2373347" cy="609398"/>
          </a:xfrm>
          <a:prstGeom prst="rect">
            <a:avLst/>
          </a:prstGeom>
        </p:spPr>
        <p:txBody>
          <a:bodyPr wrap="square">
            <a:spAutoFit/>
          </a:bodyPr>
          <a:lstStyle/>
          <a:p>
            <a:pPr algn="ctr">
              <a:lnSpc>
                <a:spcPct val="120000"/>
              </a:lnSpc>
            </a:pPr>
            <a:r>
              <a:rPr lang="zh-CN" altLang="en-US" sz="1400" dirty="0">
                <a:solidFill>
                  <a:schemeClr val="tx1">
                    <a:lumMod val="65000"/>
                    <a:lumOff val="35000"/>
                  </a:schemeClr>
                </a:solidFill>
                <a:cs typeface="+mn-ea"/>
                <a:sym typeface="+mn-lt"/>
              </a:rPr>
              <a:t>作品中目录框架完整，您可以根据实际进行增添。</a:t>
            </a:r>
          </a:p>
        </p:txBody>
      </p:sp>
      <p:sp>
        <p:nvSpPr>
          <p:cNvPr id="27" name="文本框 26"/>
          <p:cNvSpPr txBox="1"/>
          <p:nvPr/>
        </p:nvSpPr>
        <p:spPr>
          <a:xfrm>
            <a:off x="8128932" y="4685985"/>
            <a:ext cx="2071439" cy="400110"/>
          </a:xfrm>
          <a:prstGeom prst="rect">
            <a:avLst/>
          </a:prstGeom>
          <a:noFill/>
        </p:spPr>
        <p:txBody>
          <a:bodyPr wrap="square" rtlCol="0">
            <a:spAutoFit/>
          </a:bodyPr>
          <a:lstStyle/>
          <a:p>
            <a:pPr algn="ctr"/>
            <a:r>
              <a:rPr lang="zh-CN" altLang="en-US" sz="2000" b="1" dirty="0">
                <a:solidFill>
                  <a:schemeClr val="tx1">
                    <a:lumMod val="75000"/>
                    <a:lumOff val="25000"/>
                  </a:schemeClr>
                </a:solidFill>
                <a:cs typeface="+mn-ea"/>
                <a:sym typeface="+mn-lt"/>
              </a:rPr>
              <a:t>单击添加标题</a:t>
            </a:r>
          </a:p>
        </p:txBody>
      </p:sp>
      <p:grpSp>
        <p:nvGrpSpPr>
          <p:cNvPr id="31" name="组合 30"/>
          <p:cNvGrpSpPr/>
          <p:nvPr/>
        </p:nvGrpSpPr>
        <p:grpSpPr>
          <a:xfrm>
            <a:off x="1494790" y="634646"/>
            <a:ext cx="2724148" cy="523220"/>
            <a:chOff x="4733926" y="811823"/>
            <a:chExt cx="2724148" cy="523220"/>
          </a:xfrm>
        </p:grpSpPr>
        <p:cxnSp>
          <p:nvCxnSpPr>
            <p:cNvPr id="32" name="直接连接符 3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33" name="Text Box 39"/>
            <p:cNvSpPr txBox="1">
              <a:spLocks noChangeArrowheads="1"/>
            </p:cNvSpPr>
            <p:nvPr/>
          </p:nvSpPr>
          <p:spPr bwMode="auto">
            <a:xfrm>
              <a:off x="4733926" y="811823"/>
              <a:ext cx="27241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2800" b="1" dirty="0">
                  <a:solidFill>
                    <a:schemeClr val="tx1">
                      <a:lumMod val="75000"/>
                      <a:lumOff val="25000"/>
                    </a:schemeClr>
                  </a:solidFill>
                  <a:latin typeface="+mn-lt"/>
                  <a:ea typeface="+mn-ea"/>
                  <a:cs typeface="+mn-ea"/>
                  <a:sym typeface="+mn-lt"/>
                </a:rPr>
                <a:t>点击添加标题</a:t>
              </a:r>
              <a:endParaRPr lang="en-US" altLang="zh-CN" sz="2800" b="1" dirty="0">
                <a:solidFill>
                  <a:schemeClr val="tx1">
                    <a:lumMod val="75000"/>
                    <a:lumOff val="25000"/>
                  </a:schemeClr>
                </a:solidFill>
                <a:latin typeface="+mn-lt"/>
                <a:ea typeface="+mn-ea"/>
                <a:cs typeface="+mn-ea"/>
                <a:sym typeface="+mn-lt"/>
              </a:endParaRPr>
            </a:p>
          </p:txBody>
        </p:sp>
      </p:grpSp>
      <p:pic>
        <p:nvPicPr>
          <p:cNvPr id="6" name="图片 5"/>
          <p:cNvPicPr>
            <a:picLocks noChangeAspect="1"/>
          </p:cNvPicPr>
          <p:nvPr/>
        </p:nvPicPr>
        <p:blipFill>
          <a:blip r:embed="rId3" cstate="screen"/>
          <a:stretch>
            <a:fillRect/>
          </a:stretch>
        </p:blipFill>
        <p:spPr>
          <a:xfrm>
            <a:off x="583697" y="409933"/>
            <a:ext cx="1004240" cy="1166365"/>
          </a:xfrm>
          <a:prstGeom prst="rect">
            <a:avLst/>
          </a:prstGeom>
        </p:spPr>
      </p:pic>
      <p:sp>
        <p:nvSpPr>
          <p:cNvPr id="28" name="itinerary_90535"/>
          <p:cNvSpPr>
            <a:spLocks noChangeAspect="1"/>
          </p:cNvSpPr>
          <p:nvPr/>
        </p:nvSpPr>
        <p:spPr bwMode="auto">
          <a:xfrm flipH="1">
            <a:off x="4286786" y="2713315"/>
            <a:ext cx="3664105" cy="2288238"/>
          </a:xfrm>
          <a:custGeom>
            <a:avLst/>
            <a:gdLst>
              <a:gd name="T0" fmla="*/ 2698 w 2798"/>
              <a:gd name="T1" fmla="*/ 1449 h 1750"/>
              <a:gd name="T2" fmla="*/ 898 w 2798"/>
              <a:gd name="T3" fmla="*/ 1449 h 1750"/>
              <a:gd name="T4" fmla="*/ 723 w 2798"/>
              <a:gd name="T5" fmla="*/ 1348 h 1750"/>
              <a:gd name="T6" fmla="*/ 548 w 2798"/>
              <a:gd name="T7" fmla="*/ 1449 h 1750"/>
              <a:gd name="T8" fmla="*/ 336 w 2798"/>
              <a:gd name="T9" fmla="*/ 1449 h 1750"/>
              <a:gd name="T10" fmla="*/ 200 w 2798"/>
              <a:gd name="T11" fmla="*/ 1314 h 1750"/>
              <a:gd name="T12" fmla="*/ 336 w 2798"/>
              <a:gd name="T13" fmla="*/ 1178 h 1750"/>
              <a:gd name="T14" fmla="*/ 1600 w 2798"/>
              <a:gd name="T15" fmla="*/ 1178 h 1750"/>
              <a:gd name="T16" fmla="*/ 1767 w 2798"/>
              <a:gd name="T17" fmla="*/ 1267 h 1750"/>
              <a:gd name="T18" fmla="*/ 1934 w 2798"/>
              <a:gd name="T19" fmla="*/ 1178 h 1750"/>
              <a:gd name="T20" fmla="*/ 2265 w 2798"/>
              <a:gd name="T21" fmla="*/ 1178 h 1750"/>
              <a:gd name="T22" fmla="*/ 2568 w 2798"/>
              <a:gd name="T23" fmla="*/ 875 h 1750"/>
              <a:gd name="T24" fmla="*/ 2265 w 2798"/>
              <a:gd name="T25" fmla="*/ 572 h 1750"/>
              <a:gd name="T26" fmla="*/ 793 w 2798"/>
              <a:gd name="T27" fmla="*/ 572 h 1750"/>
              <a:gd name="T28" fmla="*/ 657 w 2798"/>
              <a:gd name="T29" fmla="*/ 437 h 1750"/>
              <a:gd name="T30" fmla="*/ 793 w 2798"/>
              <a:gd name="T31" fmla="*/ 301 h 1750"/>
              <a:gd name="T32" fmla="*/ 1014 w 2798"/>
              <a:gd name="T33" fmla="*/ 301 h 1750"/>
              <a:gd name="T34" fmla="*/ 1189 w 2798"/>
              <a:gd name="T35" fmla="*/ 402 h 1750"/>
              <a:gd name="T36" fmla="*/ 1363 w 2798"/>
              <a:gd name="T37" fmla="*/ 301 h 1750"/>
              <a:gd name="T38" fmla="*/ 1969 w 2798"/>
              <a:gd name="T39" fmla="*/ 301 h 1750"/>
              <a:gd name="T40" fmla="*/ 2069 w 2798"/>
              <a:gd name="T41" fmla="*/ 201 h 1750"/>
              <a:gd name="T42" fmla="*/ 1969 w 2798"/>
              <a:gd name="T43" fmla="*/ 101 h 1750"/>
              <a:gd name="T44" fmla="*/ 1363 w 2798"/>
              <a:gd name="T45" fmla="*/ 101 h 1750"/>
              <a:gd name="T46" fmla="*/ 1189 w 2798"/>
              <a:gd name="T47" fmla="*/ 0 h 1750"/>
              <a:gd name="T48" fmla="*/ 1014 w 2798"/>
              <a:gd name="T49" fmla="*/ 101 h 1750"/>
              <a:gd name="T50" fmla="*/ 793 w 2798"/>
              <a:gd name="T51" fmla="*/ 101 h 1750"/>
              <a:gd name="T52" fmla="*/ 457 w 2798"/>
              <a:gd name="T53" fmla="*/ 437 h 1750"/>
              <a:gd name="T54" fmla="*/ 793 w 2798"/>
              <a:gd name="T55" fmla="*/ 772 h 1750"/>
              <a:gd name="T56" fmla="*/ 2265 w 2798"/>
              <a:gd name="T57" fmla="*/ 772 h 1750"/>
              <a:gd name="T58" fmla="*/ 2368 w 2798"/>
              <a:gd name="T59" fmla="*/ 875 h 1750"/>
              <a:gd name="T60" fmla="*/ 2265 w 2798"/>
              <a:gd name="T61" fmla="*/ 978 h 1750"/>
              <a:gd name="T62" fmla="*/ 1948 w 2798"/>
              <a:gd name="T63" fmla="*/ 978 h 1750"/>
              <a:gd name="T64" fmla="*/ 1767 w 2798"/>
              <a:gd name="T65" fmla="*/ 864 h 1750"/>
              <a:gd name="T66" fmla="*/ 1586 w 2798"/>
              <a:gd name="T67" fmla="*/ 978 h 1750"/>
              <a:gd name="T68" fmla="*/ 336 w 2798"/>
              <a:gd name="T69" fmla="*/ 978 h 1750"/>
              <a:gd name="T70" fmla="*/ 0 w 2798"/>
              <a:gd name="T71" fmla="*/ 1314 h 1750"/>
              <a:gd name="T72" fmla="*/ 336 w 2798"/>
              <a:gd name="T73" fmla="*/ 1649 h 1750"/>
              <a:gd name="T74" fmla="*/ 548 w 2798"/>
              <a:gd name="T75" fmla="*/ 1649 h 1750"/>
              <a:gd name="T76" fmla="*/ 723 w 2798"/>
              <a:gd name="T77" fmla="*/ 1750 h 1750"/>
              <a:gd name="T78" fmla="*/ 898 w 2798"/>
              <a:gd name="T79" fmla="*/ 1649 h 1750"/>
              <a:gd name="T80" fmla="*/ 2698 w 2798"/>
              <a:gd name="T81" fmla="*/ 1649 h 1750"/>
              <a:gd name="T82" fmla="*/ 2798 w 2798"/>
              <a:gd name="T83" fmla="*/ 1549 h 1750"/>
              <a:gd name="T84" fmla="*/ 2698 w 2798"/>
              <a:gd name="T85" fmla="*/ 1449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98" h="1750">
                <a:moveTo>
                  <a:pt x="2698" y="1449"/>
                </a:moveTo>
                <a:lnTo>
                  <a:pt x="898" y="1449"/>
                </a:lnTo>
                <a:cubicBezTo>
                  <a:pt x="863" y="1389"/>
                  <a:pt x="798" y="1348"/>
                  <a:pt x="723" y="1348"/>
                </a:cubicBezTo>
                <a:cubicBezTo>
                  <a:pt x="648" y="1348"/>
                  <a:pt x="583" y="1389"/>
                  <a:pt x="548" y="1449"/>
                </a:cubicBezTo>
                <a:lnTo>
                  <a:pt x="336" y="1449"/>
                </a:lnTo>
                <a:cubicBezTo>
                  <a:pt x="261" y="1449"/>
                  <a:pt x="200" y="1388"/>
                  <a:pt x="200" y="1314"/>
                </a:cubicBezTo>
                <a:cubicBezTo>
                  <a:pt x="200" y="1239"/>
                  <a:pt x="261" y="1178"/>
                  <a:pt x="336" y="1178"/>
                </a:cubicBezTo>
                <a:lnTo>
                  <a:pt x="1600" y="1178"/>
                </a:lnTo>
                <a:cubicBezTo>
                  <a:pt x="1636" y="1232"/>
                  <a:pt x="1698" y="1267"/>
                  <a:pt x="1767" y="1267"/>
                </a:cubicBezTo>
                <a:cubicBezTo>
                  <a:pt x="1837" y="1267"/>
                  <a:pt x="1898" y="1232"/>
                  <a:pt x="1934" y="1178"/>
                </a:cubicBezTo>
                <a:lnTo>
                  <a:pt x="2265" y="1178"/>
                </a:lnTo>
                <a:cubicBezTo>
                  <a:pt x="2432" y="1178"/>
                  <a:pt x="2568" y="1042"/>
                  <a:pt x="2568" y="875"/>
                </a:cubicBezTo>
                <a:cubicBezTo>
                  <a:pt x="2568" y="708"/>
                  <a:pt x="2432" y="572"/>
                  <a:pt x="2265" y="572"/>
                </a:cubicBezTo>
                <a:lnTo>
                  <a:pt x="793" y="572"/>
                </a:lnTo>
                <a:cubicBezTo>
                  <a:pt x="718" y="572"/>
                  <a:pt x="657" y="511"/>
                  <a:pt x="657" y="437"/>
                </a:cubicBezTo>
                <a:cubicBezTo>
                  <a:pt x="657" y="362"/>
                  <a:pt x="718" y="301"/>
                  <a:pt x="793" y="301"/>
                </a:cubicBezTo>
                <a:lnTo>
                  <a:pt x="1014" y="301"/>
                </a:lnTo>
                <a:cubicBezTo>
                  <a:pt x="1049" y="362"/>
                  <a:pt x="1114" y="402"/>
                  <a:pt x="1189" y="402"/>
                </a:cubicBezTo>
                <a:cubicBezTo>
                  <a:pt x="1263" y="402"/>
                  <a:pt x="1328" y="362"/>
                  <a:pt x="1363" y="301"/>
                </a:cubicBezTo>
                <a:lnTo>
                  <a:pt x="1969" y="301"/>
                </a:lnTo>
                <a:cubicBezTo>
                  <a:pt x="2024" y="301"/>
                  <a:pt x="2069" y="256"/>
                  <a:pt x="2069" y="201"/>
                </a:cubicBezTo>
                <a:cubicBezTo>
                  <a:pt x="2069" y="146"/>
                  <a:pt x="2024" y="101"/>
                  <a:pt x="1969" y="101"/>
                </a:cubicBezTo>
                <a:lnTo>
                  <a:pt x="1363" y="101"/>
                </a:lnTo>
                <a:cubicBezTo>
                  <a:pt x="1328" y="41"/>
                  <a:pt x="1263" y="0"/>
                  <a:pt x="1189" y="0"/>
                </a:cubicBezTo>
                <a:cubicBezTo>
                  <a:pt x="1114" y="0"/>
                  <a:pt x="1049" y="41"/>
                  <a:pt x="1014" y="101"/>
                </a:cubicBezTo>
                <a:lnTo>
                  <a:pt x="793" y="101"/>
                </a:lnTo>
                <a:cubicBezTo>
                  <a:pt x="608" y="101"/>
                  <a:pt x="457" y="252"/>
                  <a:pt x="457" y="437"/>
                </a:cubicBezTo>
                <a:cubicBezTo>
                  <a:pt x="457" y="622"/>
                  <a:pt x="608" y="772"/>
                  <a:pt x="793" y="772"/>
                </a:cubicBezTo>
                <a:lnTo>
                  <a:pt x="2265" y="772"/>
                </a:lnTo>
                <a:cubicBezTo>
                  <a:pt x="2321" y="772"/>
                  <a:pt x="2368" y="818"/>
                  <a:pt x="2368" y="875"/>
                </a:cubicBezTo>
                <a:cubicBezTo>
                  <a:pt x="2368" y="932"/>
                  <a:pt x="2321" y="978"/>
                  <a:pt x="2265" y="978"/>
                </a:cubicBezTo>
                <a:lnTo>
                  <a:pt x="1948" y="978"/>
                </a:lnTo>
                <a:cubicBezTo>
                  <a:pt x="1916" y="911"/>
                  <a:pt x="1847" y="864"/>
                  <a:pt x="1767" y="864"/>
                </a:cubicBezTo>
                <a:cubicBezTo>
                  <a:pt x="1688" y="864"/>
                  <a:pt x="1619" y="911"/>
                  <a:pt x="1586" y="978"/>
                </a:cubicBezTo>
                <a:lnTo>
                  <a:pt x="336" y="978"/>
                </a:lnTo>
                <a:cubicBezTo>
                  <a:pt x="151" y="978"/>
                  <a:pt x="0" y="1129"/>
                  <a:pt x="0" y="1314"/>
                </a:cubicBezTo>
                <a:cubicBezTo>
                  <a:pt x="0" y="1499"/>
                  <a:pt x="151" y="1649"/>
                  <a:pt x="336" y="1649"/>
                </a:cubicBezTo>
                <a:lnTo>
                  <a:pt x="548" y="1649"/>
                </a:lnTo>
                <a:cubicBezTo>
                  <a:pt x="583" y="1710"/>
                  <a:pt x="648" y="1750"/>
                  <a:pt x="723" y="1750"/>
                </a:cubicBezTo>
                <a:cubicBezTo>
                  <a:pt x="798" y="1750"/>
                  <a:pt x="863" y="1710"/>
                  <a:pt x="898" y="1649"/>
                </a:cubicBezTo>
                <a:lnTo>
                  <a:pt x="2698" y="1649"/>
                </a:lnTo>
                <a:cubicBezTo>
                  <a:pt x="2754" y="1649"/>
                  <a:pt x="2798" y="1604"/>
                  <a:pt x="2798" y="1549"/>
                </a:cubicBezTo>
                <a:cubicBezTo>
                  <a:pt x="2798" y="1494"/>
                  <a:pt x="2754" y="1449"/>
                  <a:pt x="2698" y="1449"/>
                </a:cubicBezTo>
                <a:close/>
              </a:path>
            </a:pathLst>
          </a:custGeom>
          <a:solidFill>
            <a:schemeClr val="accent6">
              <a:lumMod val="75000"/>
            </a:schemeClr>
          </a:solidFill>
          <a:ln>
            <a:noFill/>
          </a:ln>
        </p:spPr>
        <p:txBody>
          <a:bodyPr/>
          <a:lstStyle/>
          <a:p>
            <a:endParaRPr lang="zh-CN" altLang="en-US">
              <a:cs typeface="+mn-ea"/>
              <a:sym typeface="+mn-l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7611531" y="2053303"/>
            <a:ext cx="896399" cy="369332"/>
          </a:xfrm>
          <a:prstGeom prst="rect">
            <a:avLst/>
          </a:prstGeom>
          <a:noFill/>
        </p:spPr>
        <p:txBody>
          <a:bodyPr wrap="none" rtlCol="0">
            <a:spAutoFit/>
          </a:bodyPr>
          <a:lstStyle/>
          <a:p>
            <a:r>
              <a:rPr lang="zh-CN" altLang="en-US" b="1" dirty="0">
                <a:solidFill>
                  <a:schemeClr val="tx1">
                    <a:lumMod val="75000"/>
                    <a:lumOff val="25000"/>
                  </a:schemeClr>
                </a:solidFill>
                <a:cs typeface="+mn-ea"/>
                <a:sym typeface="+mn-lt"/>
              </a:rPr>
              <a:t>结论一</a:t>
            </a:r>
          </a:p>
        </p:txBody>
      </p:sp>
      <p:sp>
        <p:nvSpPr>
          <p:cNvPr id="20" name="矩形 19"/>
          <p:cNvSpPr/>
          <p:nvPr/>
        </p:nvSpPr>
        <p:spPr>
          <a:xfrm>
            <a:off x="7611531" y="2432463"/>
            <a:ext cx="3174727" cy="336246"/>
          </a:xfrm>
          <a:prstGeom prst="rect">
            <a:avLst/>
          </a:prstGeom>
        </p:spPr>
        <p:txBody>
          <a:bodyPr wrap="square">
            <a:spAutoFit/>
          </a:bodyPr>
          <a:lstStyle/>
          <a:p>
            <a:pPr>
              <a:lnSpc>
                <a:spcPct val="150000"/>
              </a:lnSpc>
            </a:pPr>
            <a:r>
              <a:rPr lang="zh-CN" altLang="en-US" sz="1200" dirty="0">
                <a:solidFill>
                  <a:schemeClr val="bg2">
                    <a:lumMod val="25000"/>
                  </a:schemeClr>
                </a:solidFill>
                <a:cs typeface="+mn-ea"/>
                <a:sym typeface="+mn-lt"/>
              </a:rPr>
              <a:t>单击此处添加您的文字内容。</a:t>
            </a:r>
          </a:p>
        </p:txBody>
      </p:sp>
      <p:sp>
        <p:nvSpPr>
          <p:cNvPr id="21" name="文本框 20"/>
          <p:cNvSpPr txBox="1"/>
          <p:nvPr/>
        </p:nvSpPr>
        <p:spPr>
          <a:xfrm>
            <a:off x="7611532" y="2942672"/>
            <a:ext cx="896399" cy="369332"/>
          </a:xfrm>
          <a:prstGeom prst="rect">
            <a:avLst/>
          </a:prstGeom>
          <a:noFill/>
        </p:spPr>
        <p:txBody>
          <a:bodyPr wrap="none" rtlCol="0">
            <a:spAutoFit/>
          </a:bodyPr>
          <a:lstStyle/>
          <a:p>
            <a:r>
              <a:rPr lang="zh-CN" altLang="en-US" b="1" dirty="0">
                <a:solidFill>
                  <a:schemeClr val="tx1">
                    <a:lumMod val="75000"/>
                    <a:lumOff val="25000"/>
                  </a:schemeClr>
                </a:solidFill>
                <a:cs typeface="+mn-ea"/>
                <a:sym typeface="+mn-lt"/>
              </a:rPr>
              <a:t>结论二</a:t>
            </a:r>
          </a:p>
        </p:txBody>
      </p:sp>
      <p:sp>
        <p:nvSpPr>
          <p:cNvPr id="22" name="矩形 21"/>
          <p:cNvSpPr/>
          <p:nvPr/>
        </p:nvSpPr>
        <p:spPr>
          <a:xfrm>
            <a:off x="7611532" y="3321832"/>
            <a:ext cx="3174727" cy="336246"/>
          </a:xfrm>
          <a:prstGeom prst="rect">
            <a:avLst/>
          </a:prstGeom>
        </p:spPr>
        <p:txBody>
          <a:bodyPr wrap="square">
            <a:spAutoFit/>
          </a:bodyPr>
          <a:lstStyle/>
          <a:p>
            <a:pPr>
              <a:lnSpc>
                <a:spcPct val="150000"/>
              </a:lnSpc>
            </a:pPr>
            <a:r>
              <a:rPr lang="zh-CN" altLang="en-US" sz="1200" dirty="0">
                <a:solidFill>
                  <a:schemeClr val="bg2">
                    <a:lumMod val="25000"/>
                  </a:schemeClr>
                </a:solidFill>
                <a:cs typeface="+mn-ea"/>
                <a:sym typeface="+mn-lt"/>
              </a:rPr>
              <a:t>单击此处添加您的文字内容。</a:t>
            </a:r>
          </a:p>
        </p:txBody>
      </p:sp>
      <p:sp>
        <p:nvSpPr>
          <p:cNvPr id="23" name="文本框 22"/>
          <p:cNvSpPr txBox="1"/>
          <p:nvPr/>
        </p:nvSpPr>
        <p:spPr>
          <a:xfrm>
            <a:off x="7611531" y="3902277"/>
            <a:ext cx="896399" cy="369332"/>
          </a:xfrm>
          <a:prstGeom prst="rect">
            <a:avLst/>
          </a:prstGeom>
          <a:noFill/>
        </p:spPr>
        <p:txBody>
          <a:bodyPr wrap="none" rtlCol="0">
            <a:spAutoFit/>
          </a:bodyPr>
          <a:lstStyle/>
          <a:p>
            <a:r>
              <a:rPr lang="zh-CN" altLang="en-US" b="1" dirty="0">
                <a:solidFill>
                  <a:schemeClr val="tx1">
                    <a:lumMod val="75000"/>
                    <a:lumOff val="25000"/>
                  </a:schemeClr>
                </a:solidFill>
                <a:cs typeface="+mn-ea"/>
                <a:sym typeface="+mn-lt"/>
              </a:rPr>
              <a:t>结论三</a:t>
            </a:r>
          </a:p>
        </p:txBody>
      </p:sp>
      <p:sp>
        <p:nvSpPr>
          <p:cNvPr id="24" name="矩形 23"/>
          <p:cNvSpPr/>
          <p:nvPr/>
        </p:nvSpPr>
        <p:spPr>
          <a:xfrm>
            <a:off x="7611531" y="4281437"/>
            <a:ext cx="3174727" cy="336246"/>
          </a:xfrm>
          <a:prstGeom prst="rect">
            <a:avLst/>
          </a:prstGeom>
        </p:spPr>
        <p:txBody>
          <a:bodyPr wrap="square">
            <a:spAutoFit/>
          </a:bodyPr>
          <a:lstStyle/>
          <a:p>
            <a:pPr>
              <a:lnSpc>
                <a:spcPct val="150000"/>
              </a:lnSpc>
            </a:pPr>
            <a:r>
              <a:rPr lang="zh-CN" altLang="en-US" sz="1200" dirty="0">
                <a:solidFill>
                  <a:schemeClr val="bg2">
                    <a:lumMod val="25000"/>
                  </a:schemeClr>
                </a:solidFill>
                <a:cs typeface="+mn-ea"/>
                <a:sym typeface="+mn-lt"/>
              </a:rPr>
              <a:t>单击此处添加您的文字内容。</a:t>
            </a:r>
          </a:p>
        </p:txBody>
      </p:sp>
      <p:sp>
        <p:nvSpPr>
          <p:cNvPr id="25" name="文本框 24"/>
          <p:cNvSpPr txBox="1"/>
          <p:nvPr/>
        </p:nvSpPr>
        <p:spPr>
          <a:xfrm>
            <a:off x="7611531" y="4835832"/>
            <a:ext cx="896399" cy="369332"/>
          </a:xfrm>
          <a:prstGeom prst="rect">
            <a:avLst/>
          </a:prstGeom>
          <a:noFill/>
        </p:spPr>
        <p:txBody>
          <a:bodyPr wrap="none" rtlCol="0">
            <a:spAutoFit/>
          </a:bodyPr>
          <a:lstStyle/>
          <a:p>
            <a:r>
              <a:rPr lang="zh-CN" altLang="en-US" b="1" dirty="0">
                <a:solidFill>
                  <a:schemeClr val="tx1">
                    <a:lumMod val="75000"/>
                    <a:lumOff val="25000"/>
                  </a:schemeClr>
                </a:solidFill>
                <a:cs typeface="+mn-ea"/>
                <a:sym typeface="+mn-lt"/>
              </a:rPr>
              <a:t>结论四</a:t>
            </a:r>
          </a:p>
        </p:txBody>
      </p:sp>
      <p:sp>
        <p:nvSpPr>
          <p:cNvPr id="26" name="矩形 25"/>
          <p:cNvSpPr/>
          <p:nvPr/>
        </p:nvSpPr>
        <p:spPr>
          <a:xfrm>
            <a:off x="7611532" y="5214992"/>
            <a:ext cx="3174726" cy="336246"/>
          </a:xfrm>
          <a:prstGeom prst="rect">
            <a:avLst/>
          </a:prstGeom>
        </p:spPr>
        <p:txBody>
          <a:bodyPr wrap="square">
            <a:spAutoFit/>
          </a:bodyPr>
          <a:lstStyle/>
          <a:p>
            <a:pPr>
              <a:lnSpc>
                <a:spcPct val="150000"/>
              </a:lnSpc>
            </a:pPr>
            <a:r>
              <a:rPr lang="zh-CN" altLang="en-US" sz="1200" dirty="0">
                <a:solidFill>
                  <a:schemeClr val="bg2">
                    <a:lumMod val="25000"/>
                  </a:schemeClr>
                </a:solidFill>
                <a:cs typeface="+mn-ea"/>
                <a:sym typeface="+mn-lt"/>
              </a:rPr>
              <a:t>单击此处添加您的文字内容。</a:t>
            </a:r>
          </a:p>
        </p:txBody>
      </p:sp>
      <p:cxnSp>
        <p:nvCxnSpPr>
          <p:cNvPr id="27" name="直接连接符 26"/>
          <p:cNvCxnSpPr/>
          <p:nvPr/>
        </p:nvCxnSpPr>
        <p:spPr>
          <a:xfrm>
            <a:off x="6920874" y="1756435"/>
            <a:ext cx="0" cy="3927120"/>
          </a:xfrm>
          <a:prstGeom prst="line">
            <a:avLst/>
          </a:prstGeom>
          <a:ln>
            <a:solidFill>
              <a:srgbClr val="82B347"/>
            </a:solidFill>
            <a:prstDash val="dash"/>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1494790" y="634646"/>
            <a:ext cx="2724148" cy="523220"/>
            <a:chOff x="4733926" y="811823"/>
            <a:chExt cx="2724148" cy="523220"/>
          </a:xfrm>
        </p:grpSpPr>
        <p:cxnSp>
          <p:nvCxnSpPr>
            <p:cNvPr id="32" name="直接连接符 3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33" name="Text Box 39"/>
            <p:cNvSpPr txBox="1">
              <a:spLocks noChangeArrowheads="1"/>
            </p:cNvSpPr>
            <p:nvPr/>
          </p:nvSpPr>
          <p:spPr bwMode="auto">
            <a:xfrm>
              <a:off x="4733926" y="811823"/>
              <a:ext cx="27241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2800" b="1" dirty="0">
                  <a:solidFill>
                    <a:schemeClr val="tx1">
                      <a:lumMod val="75000"/>
                      <a:lumOff val="25000"/>
                    </a:schemeClr>
                  </a:solidFill>
                  <a:latin typeface="+mn-lt"/>
                  <a:ea typeface="+mn-ea"/>
                  <a:cs typeface="+mn-ea"/>
                  <a:sym typeface="+mn-lt"/>
                </a:rPr>
                <a:t>点击添加标题</a:t>
              </a:r>
              <a:endParaRPr lang="en-US" altLang="zh-CN" sz="2800" b="1" dirty="0">
                <a:solidFill>
                  <a:schemeClr val="tx1">
                    <a:lumMod val="75000"/>
                    <a:lumOff val="25000"/>
                  </a:schemeClr>
                </a:solidFill>
                <a:latin typeface="+mn-lt"/>
                <a:ea typeface="+mn-ea"/>
                <a:cs typeface="+mn-ea"/>
                <a:sym typeface="+mn-lt"/>
              </a:endParaRPr>
            </a:p>
          </p:txBody>
        </p:sp>
      </p:grpSp>
      <p:pic>
        <p:nvPicPr>
          <p:cNvPr id="34" name="图片 33"/>
          <p:cNvPicPr>
            <a:picLocks noChangeAspect="1"/>
          </p:cNvPicPr>
          <p:nvPr/>
        </p:nvPicPr>
        <p:blipFill>
          <a:blip r:embed="rId3" cstate="screen"/>
          <a:stretch>
            <a:fillRect/>
          </a:stretch>
        </p:blipFill>
        <p:spPr>
          <a:xfrm>
            <a:off x="583697" y="409933"/>
            <a:ext cx="1004240" cy="1166365"/>
          </a:xfrm>
          <a:prstGeom prst="rect">
            <a:avLst/>
          </a:prstGeom>
        </p:spPr>
      </p:pic>
      <p:grpSp>
        <p:nvGrpSpPr>
          <p:cNvPr id="28" name="5ef8e39d-de88-420f-81aa-c0851623e9bd" descr="IB4AAB+LCAAAAAAABADVWNFO2zAU/RePvVUojp2m6VuAdZs0RgWIl6kPIXVbb2lSJS6iIP59TppQ39J4ddSM8oKI7RvOPcf35IhndMLHqI8w6qATsVow+fvNPEjFBQ+maTC/TMYsknvDNFmwVHCWof6v57LIVorugmjJylMruX7JYz5fzotl1LdOLbkUPCpL2CoWL1jI50F0wadcyHfLle/ZkKUhi0V5UKRL1kHlA/FObWK5Xa/6STvoa5osF0UPL50KGlH7ESmPpwq28l3I+ox2V1Ol+ixJIhbEb8vXuHaVO0r5eRIl6dvi6mhXOXo1mfCQ3c7YnBVVcuuWx8KPxzezYFyxeJby6UzELMvKhav73ywUSlnfkYXFK4vjy2wmX/5pMKC22/V9iXMnaPf/i+ngvKgCYytgesbyqdWeuXxqObb21w/jNgTs7hYQd3ueb6kCAtjvMI6OpypIVDTmEwjKG4wgqDeYQdzKELq7NSQDX9qWqiGA/Q5TSIGGVEVjPoagvMEcqvW2wRzarcyht1tD54tz7gMNJeyRPMLjseQIfCLVoRwmGRc8ictzm8/qqmgkZZNypNEwkN9eJliaFTtb9cpuB31LUv6UxCKI/IhP47lUWR79wSYiZyn/ZodwSwrJRDhD+bUor9QNf2LXLGPpA5OgJ0GUVddDErZgP+Vfq+5jsZCTfc2iQPAHcAKs4aKRrdyw6VF9GCmiq75xxzN+zyMuVlrKaD1lBZIMEPYKOIe0buqWPQqMRrV4qYqXQryqUeXv2SDdmpgNXqIws6f0h+lDx/sbw9RS7tRDXU+qinQ9Q2jAozxK+mHuRHJGMybKyaoG8XUxH0d1ZMHGjsbPgvAPRh1wRetpcFQaHEhDt3UacpFaouFf+usad49Kf2fvxrc8p1nzPVOXdj+AS9v7uLRd79KuSpgLCfPMXdo7hLvZGoE9Fa8H8BLL3KV7NS6tkf4wfWh4J9hoSrF1fDZtA5vW8VCgB08qE3b7TLTs1M17J8d1CxqadfP+qald44+Qqsk+fk3q/RqDeIdhviOOuWPjgwRropMZJGsMozXpmps2rsvWuhtwoF609JvFK3yE+ZoA49YyAaIWhlmL9NpnomXjbt67d1y3oKFxN+6fWsbG/RGCNt3HuKnGuEHiwzDyUdzAuA+StalOZhC2MUzb1G5g3HVxW3cDDtSLln6zrGUfYeKmwLh1TNggddkwdVHaPhMtG3fz3s3+O9b6LWho3Kb9j17+ApVLMn4gHgAA"/>
          <p:cNvGrpSpPr>
            <a:grpSpLocks noChangeAspect="1"/>
          </p:cNvGrpSpPr>
          <p:nvPr/>
        </p:nvGrpSpPr>
        <p:grpSpPr>
          <a:xfrm>
            <a:off x="1943500" y="1952342"/>
            <a:ext cx="4488884" cy="3535957"/>
            <a:chOff x="5730637" y="1812970"/>
            <a:chExt cx="3147529" cy="2479353"/>
          </a:xfrm>
        </p:grpSpPr>
        <p:sp>
          <p:nvSpPr>
            <p:cNvPr id="29" name="RelativeShape1"/>
            <p:cNvSpPr/>
            <p:nvPr/>
          </p:nvSpPr>
          <p:spPr>
            <a:xfrm>
              <a:off x="5730716" y="2223779"/>
              <a:ext cx="3147449" cy="13274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ValueShape1"/>
            <p:cNvSpPr/>
            <p:nvPr/>
          </p:nvSpPr>
          <p:spPr>
            <a:xfrm>
              <a:off x="5730716" y="2223779"/>
              <a:ext cx="1234768" cy="132747"/>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RelativeShape2"/>
            <p:cNvSpPr/>
            <p:nvPr/>
          </p:nvSpPr>
          <p:spPr>
            <a:xfrm>
              <a:off x="5775024" y="2866398"/>
              <a:ext cx="3103142" cy="132747"/>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6" name="ValueShape2"/>
            <p:cNvSpPr/>
            <p:nvPr/>
          </p:nvSpPr>
          <p:spPr>
            <a:xfrm>
              <a:off x="5775024" y="2866398"/>
              <a:ext cx="1582602" cy="132747"/>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7" name="RelativeShape3"/>
            <p:cNvSpPr/>
            <p:nvPr/>
          </p:nvSpPr>
          <p:spPr>
            <a:xfrm>
              <a:off x="5730637" y="3510138"/>
              <a:ext cx="3147529" cy="13274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ValueShape3"/>
            <p:cNvSpPr/>
            <p:nvPr/>
          </p:nvSpPr>
          <p:spPr>
            <a:xfrm>
              <a:off x="5730637" y="3510138"/>
              <a:ext cx="1857042" cy="132747"/>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9" name="RelativeShape4"/>
            <p:cNvSpPr/>
            <p:nvPr/>
          </p:nvSpPr>
          <p:spPr>
            <a:xfrm>
              <a:off x="5730637" y="4159576"/>
              <a:ext cx="3147529" cy="132747"/>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ValueShape4"/>
            <p:cNvSpPr/>
            <p:nvPr/>
          </p:nvSpPr>
          <p:spPr>
            <a:xfrm>
              <a:off x="5730637" y="4159576"/>
              <a:ext cx="1542289" cy="132747"/>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ValueText1"/>
            <p:cNvSpPr txBox="1"/>
            <p:nvPr/>
          </p:nvSpPr>
          <p:spPr>
            <a:xfrm>
              <a:off x="6065135" y="1812970"/>
              <a:ext cx="584548" cy="354777"/>
            </a:xfrm>
            <a:prstGeom prst="rect">
              <a:avLst/>
            </a:prstGeom>
            <a:noFill/>
          </p:spPr>
          <p:txBody>
            <a:bodyPr wrap="none" lIns="0" tIns="0" rIns="0" bIns="0" numCol="1" anchor="ctr" anchorCtr="1">
              <a:prstTxWarp prst="textPlain">
                <a:avLst/>
              </a:prstTxWarp>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600" b="1" dirty="0">
                  <a:solidFill>
                    <a:schemeClr val="accent6">
                      <a:lumMod val="50000"/>
                    </a:schemeClr>
                  </a:solidFill>
                  <a:cs typeface="+mn-ea"/>
                  <a:sym typeface="+mn-lt"/>
                </a:rPr>
                <a:t>39%</a:t>
              </a:r>
            </a:p>
          </p:txBody>
        </p:sp>
        <p:sp>
          <p:nvSpPr>
            <p:cNvPr id="42" name="ValueText2"/>
            <p:cNvSpPr txBox="1"/>
            <p:nvPr/>
          </p:nvSpPr>
          <p:spPr>
            <a:xfrm>
              <a:off x="6054566" y="2455589"/>
              <a:ext cx="584548" cy="354777"/>
            </a:xfrm>
            <a:prstGeom prst="rect">
              <a:avLst/>
            </a:prstGeom>
            <a:noFill/>
          </p:spPr>
          <p:txBody>
            <a:bodyPr wrap="square" lIns="0" tIns="0" rIns="0" bIns="0" numCol="1" anchor="ctr" anchorCtr="1">
              <a:prstTxWarp prst="textPlain">
                <a:avLst/>
              </a:prstTxWarp>
              <a:normAutofit fontScale="850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600" b="1" dirty="0">
                  <a:solidFill>
                    <a:schemeClr val="accent6">
                      <a:lumMod val="50000"/>
                    </a:schemeClr>
                  </a:solidFill>
                  <a:cs typeface="+mn-ea"/>
                  <a:sym typeface="+mn-lt"/>
                </a:rPr>
                <a:t>51%</a:t>
              </a:r>
            </a:p>
          </p:txBody>
        </p:sp>
        <p:sp>
          <p:nvSpPr>
            <p:cNvPr id="43" name="ValueText3"/>
            <p:cNvSpPr txBox="1"/>
            <p:nvPr/>
          </p:nvSpPr>
          <p:spPr>
            <a:xfrm>
              <a:off x="6065135" y="3099817"/>
              <a:ext cx="584548" cy="354777"/>
            </a:xfrm>
            <a:prstGeom prst="rect">
              <a:avLst/>
            </a:prstGeom>
            <a:noFill/>
          </p:spPr>
          <p:txBody>
            <a:bodyPr wrap="square" lIns="0" tIns="0" rIns="0" bIns="0" numCol="1" anchor="ctr" anchorCtr="1">
              <a:prstTxWarp prst="textPlain">
                <a:avLst/>
              </a:prstTxWarp>
              <a:normAutofit fontScale="850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600" b="1" dirty="0">
                  <a:solidFill>
                    <a:schemeClr val="accent6">
                      <a:lumMod val="50000"/>
                    </a:schemeClr>
                  </a:solidFill>
                  <a:cs typeface="+mn-ea"/>
                  <a:sym typeface="+mn-lt"/>
                </a:rPr>
                <a:t>59%</a:t>
              </a:r>
            </a:p>
          </p:txBody>
        </p:sp>
        <p:sp>
          <p:nvSpPr>
            <p:cNvPr id="44" name="ValueText4"/>
            <p:cNvSpPr txBox="1"/>
            <p:nvPr/>
          </p:nvSpPr>
          <p:spPr>
            <a:xfrm>
              <a:off x="6065135" y="3749255"/>
              <a:ext cx="584548" cy="354777"/>
            </a:xfrm>
            <a:prstGeom prst="rect">
              <a:avLst/>
            </a:prstGeom>
            <a:noFill/>
          </p:spPr>
          <p:txBody>
            <a:bodyPr wrap="square" lIns="0" tIns="0" rIns="0" bIns="0" numCol="1" anchor="ctr" anchorCtr="1">
              <a:prstTxWarp prst="textPlain">
                <a:avLst/>
              </a:prstTxWarp>
              <a:normAutofit fontScale="850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600" b="1" dirty="0">
                  <a:solidFill>
                    <a:schemeClr val="accent6">
                      <a:lumMod val="50000"/>
                    </a:schemeClr>
                  </a:solidFill>
                  <a:cs typeface="+mn-ea"/>
                  <a:sym typeface="+mn-lt"/>
                </a:rPr>
                <a:t>49%</a:t>
              </a: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additive="base">
                                        <p:cTn id="14" dur="500" fill="hold"/>
                                        <p:tgtEl>
                                          <p:spTgt spid="31"/>
                                        </p:tgtEl>
                                        <p:attrNameLst>
                                          <p:attrName>ppt_x</p:attrName>
                                        </p:attrNameLst>
                                      </p:cBhvr>
                                      <p:tavLst>
                                        <p:tav tm="0">
                                          <p:val>
                                            <p:strVal val="#ppt_x"/>
                                          </p:val>
                                        </p:tav>
                                        <p:tav tm="100000">
                                          <p:val>
                                            <p:strVal val="#ppt_x"/>
                                          </p:val>
                                        </p:tav>
                                      </p:tavLst>
                                    </p:anim>
                                    <p:anim calcmode="lin" valueType="num">
                                      <p:cBhvr additive="base">
                                        <p:cTn id="1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988389" y="3845312"/>
            <a:ext cx="1295070" cy="1178538"/>
            <a:chOff x="1506187" y="3018971"/>
            <a:chExt cx="1295070" cy="1178538"/>
          </a:xfrm>
        </p:grpSpPr>
        <p:cxnSp>
          <p:nvCxnSpPr>
            <p:cNvPr id="23" name="直接连接符 22"/>
            <p:cNvCxnSpPr/>
            <p:nvPr/>
          </p:nvCxnSpPr>
          <p:spPr>
            <a:xfrm flipH="1" flipV="1">
              <a:off x="2193918" y="3018971"/>
              <a:ext cx="607339" cy="117853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506187" y="3018971"/>
              <a:ext cx="684887"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2923868" y="2813351"/>
            <a:ext cx="1295070" cy="1178538"/>
            <a:chOff x="1506187" y="3018971"/>
            <a:chExt cx="1295070" cy="1178538"/>
          </a:xfrm>
        </p:grpSpPr>
        <p:cxnSp>
          <p:nvCxnSpPr>
            <p:cNvPr id="26" name="直接连接符 25"/>
            <p:cNvCxnSpPr/>
            <p:nvPr/>
          </p:nvCxnSpPr>
          <p:spPr>
            <a:xfrm flipH="1" flipV="1">
              <a:off x="2193918" y="3018971"/>
              <a:ext cx="607339" cy="117853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506187" y="3018971"/>
              <a:ext cx="684887"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flipH="1">
            <a:off x="8155226" y="2920980"/>
            <a:ext cx="1230525" cy="1119801"/>
            <a:chOff x="1506187" y="3018971"/>
            <a:chExt cx="1295070" cy="1178538"/>
          </a:xfrm>
        </p:grpSpPr>
        <p:cxnSp>
          <p:nvCxnSpPr>
            <p:cNvPr id="29" name="直接连接符 28"/>
            <p:cNvCxnSpPr/>
            <p:nvPr/>
          </p:nvCxnSpPr>
          <p:spPr>
            <a:xfrm flipH="1" flipV="1">
              <a:off x="2193918" y="3018971"/>
              <a:ext cx="607339" cy="117853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506187" y="3018971"/>
              <a:ext cx="684887"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flipH="1">
            <a:off x="9168839" y="4190335"/>
            <a:ext cx="811570" cy="738544"/>
            <a:chOff x="1506187" y="3018971"/>
            <a:chExt cx="1295070" cy="1178538"/>
          </a:xfrm>
        </p:grpSpPr>
        <p:cxnSp>
          <p:nvCxnSpPr>
            <p:cNvPr id="32" name="直接连接符 31"/>
            <p:cNvCxnSpPr/>
            <p:nvPr/>
          </p:nvCxnSpPr>
          <p:spPr>
            <a:xfrm flipH="1" flipV="1">
              <a:off x="2193918" y="3018971"/>
              <a:ext cx="607339" cy="117853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506187" y="3018971"/>
              <a:ext cx="684887"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4" name="矩形 33"/>
          <p:cNvSpPr/>
          <p:nvPr/>
        </p:nvSpPr>
        <p:spPr>
          <a:xfrm>
            <a:off x="2576184" y="2065169"/>
            <a:ext cx="2599576" cy="609398"/>
          </a:xfrm>
          <a:prstGeom prst="rect">
            <a:avLst/>
          </a:prstGeom>
        </p:spPr>
        <p:txBody>
          <a:bodyPr wrap="square">
            <a:spAutoFit/>
          </a:bodyPr>
          <a:lstStyle/>
          <a:p>
            <a:pPr>
              <a:lnSpc>
                <a:spcPct val="120000"/>
              </a:lnSpc>
            </a:pPr>
            <a:r>
              <a:rPr lang="zh-CN" altLang="en-US" sz="1400" dirty="0">
                <a:solidFill>
                  <a:schemeClr val="tx1">
                    <a:lumMod val="65000"/>
                    <a:lumOff val="35000"/>
                  </a:schemeClr>
                </a:solidFill>
                <a:cs typeface="+mn-ea"/>
                <a:sym typeface="+mn-lt"/>
              </a:rPr>
              <a:t>本模板的所有素材和逻辑图表，均可自由编辑替换和移动。</a:t>
            </a:r>
          </a:p>
        </p:txBody>
      </p:sp>
      <p:sp>
        <p:nvSpPr>
          <p:cNvPr id="35" name="文本框 34"/>
          <p:cNvSpPr txBox="1"/>
          <p:nvPr/>
        </p:nvSpPr>
        <p:spPr>
          <a:xfrm>
            <a:off x="2343525" y="1813175"/>
            <a:ext cx="1803667" cy="369332"/>
          </a:xfrm>
          <a:prstGeom prst="rect">
            <a:avLst/>
          </a:prstGeom>
          <a:noFill/>
        </p:spPr>
        <p:txBody>
          <a:bodyPr wrap="square" rtlCol="0">
            <a:spAutoFit/>
          </a:bodyPr>
          <a:lstStyle/>
          <a:p>
            <a:pPr algn="r"/>
            <a:r>
              <a:rPr lang="zh-CN" altLang="en-US" dirty="0">
                <a:solidFill>
                  <a:schemeClr val="tx1">
                    <a:lumMod val="75000"/>
                    <a:lumOff val="25000"/>
                  </a:schemeClr>
                </a:solidFill>
                <a:cs typeface="+mn-ea"/>
                <a:sym typeface="+mn-lt"/>
              </a:rPr>
              <a:t>单击添加标题</a:t>
            </a:r>
          </a:p>
        </p:txBody>
      </p:sp>
      <p:sp>
        <p:nvSpPr>
          <p:cNvPr id="36" name="矩形 35"/>
          <p:cNvSpPr/>
          <p:nvPr/>
        </p:nvSpPr>
        <p:spPr>
          <a:xfrm>
            <a:off x="773332" y="3042590"/>
            <a:ext cx="2599576" cy="609398"/>
          </a:xfrm>
          <a:prstGeom prst="rect">
            <a:avLst/>
          </a:prstGeom>
        </p:spPr>
        <p:txBody>
          <a:bodyPr wrap="square">
            <a:spAutoFit/>
          </a:bodyPr>
          <a:lstStyle/>
          <a:p>
            <a:pPr>
              <a:lnSpc>
                <a:spcPct val="120000"/>
              </a:lnSpc>
            </a:pPr>
            <a:r>
              <a:rPr lang="zh-CN" altLang="en-US" sz="1400" dirty="0">
                <a:solidFill>
                  <a:schemeClr val="tx1">
                    <a:lumMod val="65000"/>
                    <a:lumOff val="35000"/>
                  </a:schemeClr>
                </a:solidFill>
                <a:cs typeface="+mn-ea"/>
                <a:sym typeface="+mn-lt"/>
              </a:rPr>
              <a:t>本模板的所有素材和逻辑图表，均可自由编辑替换和移动。</a:t>
            </a:r>
          </a:p>
        </p:txBody>
      </p:sp>
      <p:sp>
        <p:nvSpPr>
          <p:cNvPr id="37" name="文本框 36"/>
          <p:cNvSpPr txBox="1"/>
          <p:nvPr/>
        </p:nvSpPr>
        <p:spPr>
          <a:xfrm>
            <a:off x="540673" y="2790596"/>
            <a:ext cx="1803667" cy="369332"/>
          </a:xfrm>
          <a:prstGeom prst="rect">
            <a:avLst/>
          </a:prstGeom>
          <a:noFill/>
        </p:spPr>
        <p:txBody>
          <a:bodyPr wrap="square" rtlCol="0">
            <a:spAutoFit/>
          </a:bodyPr>
          <a:lstStyle/>
          <a:p>
            <a:pPr algn="r"/>
            <a:r>
              <a:rPr lang="zh-CN" altLang="en-US" dirty="0">
                <a:solidFill>
                  <a:schemeClr val="tx1">
                    <a:lumMod val="75000"/>
                    <a:lumOff val="25000"/>
                  </a:schemeClr>
                </a:solidFill>
                <a:cs typeface="+mn-ea"/>
                <a:sym typeface="+mn-lt"/>
              </a:rPr>
              <a:t>单击添加标题</a:t>
            </a:r>
          </a:p>
        </p:txBody>
      </p:sp>
      <p:sp>
        <p:nvSpPr>
          <p:cNvPr id="38" name="矩形 37"/>
          <p:cNvSpPr/>
          <p:nvPr/>
        </p:nvSpPr>
        <p:spPr>
          <a:xfrm>
            <a:off x="8307074" y="2117093"/>
            <a:ext cx="2599576" cy="609398"/>
          </a:xfrm>
          <a:prstGeom prst="rect">
            <a:avLst/>
          </a:prstGeom>
        </p:spPr>
        <p:txBody>
          <a:bodyPr wrap="square">
            <a:spAutoFit/>
          </a:bodyPr>
          <a:lstStyle/>
          <a:p>
            <a:pPr>
              <a:lnSpc>
                <a:spcPct val="120000"/>
              </a:lnSpc>
            </a:pPr>
            <a:r>
              <a:rPr lang="zh-CN" altLang="en-US" sz="1400" dirty="0">
                <a:solidFill>
                  <a:schemeClr val="tx1">
                    <a:lumMod val="65000"/>
                    <a:lumOff val="35000"/>
                  </a:schemeClr>
                </a:solidFill>
                <a:cs typeface="+mn-ea"/>
                <a:sym typeface="+mn-lt"/>
              </a:rPr>
              <a:t>本模板的所有素材和逻辑图表，均可自由编辑替换和移动。</a:t>
            </a:r>
          </a:p>
        </p:txBody>
      </p:sp>
      <p:sp>
        <p:nvSpPr>
          <p:cNvPr id="39" name="文本框 38"/>
          <p:cNvSpPr txBox="1"/>
          <p:nvPr/>
        </p:nvSpPr>
        <p:spPr>
          <a:xfrm>
            <a:off x="8074415" y="1865099"/>
            <a:ext cx="1803667" cy="369332"/>
          </a:xfrm>
          <a:prstGeom prst="rect">
            <a:avLst/>
          </a:prstGeom>
          <a:noFill/>
        </p:spPr>
        <p:txBody>
          <a:bodyPr wrap="square" rtlCol="0">
            <a:spAutoFit/>
          </a:bodyPr>
          <a:lstStyle/>
          <a:p>
            <a:pPr algn="r"/>
            <a:r>
              <a:rPr lang="zh-CN" altLang="en-US" dirty="0">
                <a:solidFill>
                  <a:schemeClr val="tx1">
                    <a:lumMod val="75000"/>
                    <a:lumOff val="25000"/>
                  </a:schemeClr>
                </a:solidFill>
                <a:cs typeface="+mn-ea"/>
                <a:sym typeface="+mn-lt"/>
              </a:rPr>
              <a:t>单击添加标题</a:t>
            </a:r>
          </a:p>
        </p:txBody>
      </p:sp>
      <p:sp>
        <p:nvSpPr>
          <p:cNvPr id="40" name="矩形 39"/>
          <p:cNvSpPr/>
          <p:nvPr/>
        </p:nvSpPr>
        <p:spPr>
          <a:xfrm>
            <a:off x="9110337" y="3480882"/>
            <a:ext cx="2599576" cy="609398"/>
          </a:xfrm>
          <a:prstGeom prst="rect">
            <a:avLst/>
          </a:prstGeom>
        </p:spPr>
        <p:txBody>
          <a:bodyPr wrap="square">
            <a:spAutoFit/>
          </a:bodyPr>
          <a:lstStyle/>
          <a:p>
            <a:pPr>
              <a:lnSpc>
                <a:spcPct val="120000"/>
              </a:lnSpc>
            </a:pPr>
            <a:r>
              <a:rPr lang="zh-CN" altLang="en-US" sz="1400" dirty="0">
                <a:solidFill>
                  <a:schemeClr val="tx1">
                    <a:lumMod val="65000"/>
                    <a:lumOff val="35000"/>
                  </a:schemeClr>
                </a:solidFill>
                <a:cs typeface="+mn-ea"/>
                <a:sym typeface="+mn-lt"/>
              </a:rPr>
              <a:t>本模板的所有素材和逻辑图表，均可自由编辑替换和移动。</a:t>
            </a:r>
          </a:p>
        </p:txBody>
      </p:sp>
      <p:sp>
        <p:nvSpPr>
          <p:cNvPr id="41" name="文本框 40"/>
          <p:cNvSpPr txBox="1"/>
          <p:nvPr/>
        </p:nvSpPr>
        <p:spPr>
          <a:xfrm>
            <a:off x="8877678" y="3228888"/>
            <a:ext cx="1803667" cy="369332"/>
          </a:xfrm>
          <a:prstGeom prst="rect">
            <a:avLst/>
          </a:prstGeom>
          <a:noFill/>
        </p:spPr>
        <p:txBody>
          <a:bodyPr wrap="square" rtlCol="0">
            <a:spAutoFit/>
          </a:bodyPr>
          <a:lstStyle/>
          <a:p>
            <a:pPr algn="r"/>
            <a:r>
              <a:rPr lang="zh-CN" altLang="en-US" dirty="0">
                <a:solidFill>
                  <a:schemeClr val="tx1">
                    <a:lumMod val="75000"/>
                    <a:lumOff val="25000"/>
                  </a:schemeClr>
                </a:solidFill>
                <a:cs typeface="+mn-ea"/>
                <a:sym typeface="+mn-lt"/>
              </a:rPr>
              <a:t>单击添加标题</a:t>
            </a:r>
          </a:p>
        </p:txBody>
      </p:sp>
      <p:grpSp>
        <p:nvGrpSpPr>
          <p:cNvPr id="49" name="组合 48"/>
          <p:cNvGrpSpPr/>
          <p:nvPr/>
        </p:nvGrpSpPr>
        <p:grpSpPr>
          <a:xfrm>
            <a:off x="1494790" y="634646"/>
            <a:ext cx="2724148" cy="523220"/>
            <a:chOff x="4733926" y="811823"/>
            <a:chExt cx="2724148" cy="523220"/>
          </a:xfrm>
        </p:grpSpPr>
        <p:cxnSp>
          <p:nvCxnSpPr>
            <p:cNvPr id="51" name="直接连接符 50"/>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52" name="Text Box 39"/>
            <p:cNvSpPr txBox="1">
              <a:spLocks noChangeArrowheads="1"/>
            </p:cNvSpPr>
            <p:nvPr/>
          </p:nvSpPr>
          <p:spPr bwMode="auto">
            <a:xfrm>
              <a:off x="4733926" y="811823"/>
              <a:ext cx="27241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2800" b="1" dirty="0">
                  <a:solidFill>
                    <a:schemeClr val="tx1">
                      <a:lumMod val="75000"/>
                      <a:lumOff val="25000"/>
                    </a:schemeClr>
                  </a:solidFill>
                  <a:latin typeface="+mn-lt"/>
                  <a:ea typeface="+mn-ea"/>
                  <a:cs typeface="+mn-ea"/>
                  <a:sym typeface="+mn-lt"/>
                </a:rPr>
                <a:t>点击添加标题</a:t>
              </a:r>
              <a:endParaRPr lang="en-US" altLang="zh-CN" sz="2800" b="1" dirty="0">
                <a:solidFill>
                  <a:schemeClr val="tx1">
                    <a:lumMod val="75000"/>
                    <a:lumOff val="25000"/>
                  </a:schemeClr>
                </a:solidFill>
                <a:latin typeface="+mn-lt"/>
                <a:ea typeface="+mn-ea"/>
                <a:cs typeface="+mn-ea"/>
                <a:sym typeface="+mn-lt"/>
              </a:endParaRPr>
            </a:p>
          </p:txBody>
        </p:sp>
      </p:grpSp>
      <p:pic>
        <p:nvPicPr>
          <p:cNvPr id="53" name="图片 52"/>
          <p:cNvPicPr>
            <a:picLocks noChangeAspect="1"/>
          </p:cNvPicPr>
          <p:nvPr/>
        </p:nvPicPr>
        <p:blipFill>
          <a:blip r:embed="rId3" cstate="screen"/>
          <a:stretch>
            <a:fillRect/>
          </a:stretch>
        </p:blipFill>
        <p:spPr>
          <a:xfrm>
            <a:off x="583697" y="409933"/>
            <a:ext cx="1004240" cy="1166365"/>
          </a:xfrm>
          <a:prstGeom prst="rect">
            <a:avLst/>
          </a:prstGeom>
        </p:spPr>
      </p:pic>
      <p:grpSp>
        <p:nvGrpSpPr>
          <p:cNvPr id="47" name="f1c90169-e06b-423f-ae94-55bd21cde4ea" descr="mg0AAB+LCAAAAAAABADdVk2PmzAQ/S9ue0Mr24TPWyChymHb1Wa1PVQ5UPASq2AiY6qsIv57zVeCBWm7UlslucH4zcx7nuGJA3gvXncEuGCdhVwsaJjwMFsJkgENrGLgsjJNNeBRFlOWfOR5uSuA+/VwTBuefKFi6+dpzp/DtCR1AUYFDdP21R0lKdgHTiWD1yZ2Ditho1qfX15oRB5JRJjoQY/JN+Aiw8amY0LJnpfFVkLfBQGCNgyQhDw12aiqNLAmUc7iv9vbNKwZMhyltx8szcBXe5+7mv5W7imjWZl1MHgn1dyH+0EIwTZI4zglQ9iKCcJ/HC8f1bHmeS24bBDkPAuFbHiA1YeTtpl9B2teKxaTvczqyQJlVh3Jek0mt6E+OC5DsxqnpIdQLhiR3CZUj/NOaA3MWZJKMLYafS0vWB0Lr7fhjnyS6JpSJ7UOIbBRVfSEZG05t7G+SjtL7Insxduk1BlDEVO3/0sNdYGhhI6CQv63vPvlfOsMhszlshdEzKPTsreL1sY9TpOtYKQouvCfzMcLo++j8UxOBlSbCXkX6To6sg1H/fJnlrdcOv/DdRCyoKn0XswDHHiX7ToGUlwH34Dr4Ot3HXzDrjMaz5W7DjZ13bR15cs3dN/04b93HcPBWHcs1XUWwSzAF+466r+OfgOuo1+/6+g37Dqj8Zx1nU31E4W5a1WaDQAA"/>
          <p:cNvGrpSpPr>
            <a:grpSpLocks noChangeAspect="1"/>
          </p:cNvGrpSpPr>
          <p:nvPr/>
        </p:nvGrpSpPr>
        <p:grpSpPr>
          <a:xfrm>
            <a:off x="3935538" y="2031223"/>
            <a:ext cx="4737421" cy="4256575"/>
            <a:chOff x="3456447" y="896240"/>
            <a:chExt cx="4737421" cy="4256575"/>
          </a:xfrm>
        </p:grpSpPr>
        <p:sp>
          <p:nvSpPr>
            <p:cNvPr id="48" name="ValueShape1"/>
            <p:cNvSpPr/>
            <p:nvPr/>
          </p:nvSpPr>
          <p:spPr>
            <a:xfrm>
              <a:off x="3456447" y="3424624"/>
              <a:ext cx="1662951" cy="1706332"/>
            </a:xfrm>
            <a:custGeom>
              <a:avLst/>
              <a:gdLst>
                <a:gd name="connsiteX0" fmla="*/ 829064 w 1662951"/>
                <a:gd name="connsiteY0" fmla="*/ 0 h 1706332"/>
                <a:gd name="connsiteX1" fmla="*/ 829065 w 1662951"/>
                <a:gd name="connsiteY1" fmla="*/ 1 h 1706332"/>
                <a:gd name="connsiteX2" fmla="*/ 829065 w 1662951"/>
                <a:gd name="connsiteY2" fmla="*/ 0 h 1706332"/>
                <a:gd name="connsiteX3" fmla="*/ 1662951 w 1662951"/>
                <a:gd name="connsiteY3" fmla="*/ 1634030 h 1706332"/>
                <a:gd name="connsiteX4" fmla="*/ 829065 w 1662951"/>
                <a:gd name="connsiteY4" fmla="*/ 1706332 h 1706332"/>
                <a:gd name="connsiteX5" fmla="*/ 829065 w 1662951"/>
                <a:gd name="connsiteY5" fmla="*/ 1706332 h 1706332"/>
                <a:gd name="connsiteX6" fmla="*/ 829064 w 1662951"/>
                <a:gd name="connsiteY6" fmla="*/ 1706332 h 1706332"/>
                <a:gd name="connsiteX7" fmla="*/ 0 w 1662951"/>
                <a:gd name="connsiteY7" fmla="*/ 1634030 h 1706332"/>
                <a:gd name="connsiteX8" fmla="*/ 829064 w 1662951"/>
                <a:gd name="connsiteY8" fmla="*/ 2 h 170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51" h="1706332">
                  <a:moveTo>
                    <a:pt x="829064" y="0"/>
                  </a:moveTo>
                  <a:lnTo>
                    <a:pt x="829065" y="1"/>
                  </a:lnTo>
                  <a:lnTo>
                    <a:pt x="829065" y="0"/>
                  </a:lnTo>
                  <a:lnTo>
                    <a:pt x="1662951" y="1634030"/>
                  </a:lnTo>
                  <a:lnTo>
                    <a:pt x="829065" y="1706332"/>
                  </a:lnTo>
                  <a:lnTo>
                    <a:pt x="829065" y="1706332"/>
                  </a:lnTo>
                  <a:lnTo>
                    <a:pt x="829064" y="1706332"/>
                  </a:lnTo>
                  <a:lnTo>
                    <a:pt x="0" y="1634030"/>
                  </a:lnTo>
                  <a:lnTo>
                    <a:pt x="829064" y="2"/>
                  </a:lnTo>
                  <a:close/>
                </a:path>
              </a:pathLst>
            </a:custGeom>
            <a:solidFill>
              <a:schemeClr val="accent6">
                <a:lumMod val="75000"/>
              </a:schemeClr>
            </a:solidFill>
            <a:ln w="8430" cap="flat">
              <a:noFill/>
              <a:prstDash val="solid"/>
              <a:miter/>
            </a:ln>
          </p:spPr>
          <p:txBody>
            <a:bodyPr rtlCol="0" anchor="ctr"/>
            <a:lstStyle/>
            <a:p>
              <a:endParaRPr lang="zh-CN" altLang="en-US" dirty="0">
                <a:cs typeface="+mn-ea"/>
                <a:sym typeface="+mn-lt"/>
              </a:endParaRPr>
            </a:p>
          </p:txBody>
        </p:sp>
        <p:sp>
          <p:nvSpPr>
            <p:cNvPr id="50" name="ValueShape3"/>
            <p:cNvSpPr/>
            <p:nvPr/>
          </p:nvSpPr>
          <p:spPr>
            <a:xfrm>
              <a:off x="5824991" y="2742314"/>
              <a:ext cx="2328384" cy="2389124"/>
            </a:xfrm>
            <a:custGeom>
              <a:avLst/>
              <a:gdLst>
                <a:gd name="connsiteX0" fmla="*/ 1160816 w 2328384"/>
                <a:gd name="connsiteY0" fmla="*/ 0 h 2389124"/>
                <a:gd name="connsiteX1" fmla="*/ 1160817 w 2328384"/>
                <a:gd name="connsiteY1" fmla="*/ 2 h 2389124"/>
                <a:gd name="connsiteX2" fmla="*/ 1160818 w 2328384"/>
                <a:gd name="connsiteY2" fmla="*/ 0 h 2389124"/>
                <a:gd name="connsiteX3" fmla="*/ 2328384 w 2328384"/>
                <a:gd name="connsiteY3" fmla="*/ 2287890 h 2389124"/>
                <a:gd name="connsiteX4" fmla="*/ 1160818 w 2328384"/>
                <a:gd name="connsiteY4" fmla="*/ 2389124 h 2389124"/>
                <a:gd name="connsiteX5" fmla="*/ 1160817 w 2328384"/>
                <a:gd name="connsiteY5" fmla="*/ 2389124 h 2389124"/>
                <a:gd name="connsiteX6" fmla="*/ 1160816 w 2328384"/>
                <a:gd name="connsiteY6" fmla="*/ 2389124 h 2389124"/>
                <a:gd name="connsiteX7" fmla="*/ 1160816 w 2328384"/>
                <a:gd name="connsiteY7" fmla="*/ 2389124 h 2389124"/>
                <a:gd name="connsiteX8" fmla="*/ 0 w 2328384"/>
                <a:gd name="connsiteY8" fmla="*/ 2287890 h 2389124"/>
                <a:gd name="connsiteX9" fmla="*/ 1160816 w 2328384"/>
                <a:gd name="connsiteY9" fmla="*/ 3 h 238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8384" h="2389124">
                  <a:moveTo>
                    <a:pt x="1160816" y="0"/>
                  </a:moveTo>
                  <a:lnTo>
                    <a:pt x="1160817" y="2"/>
                  </a:lnTo>
                  <a:lnTo>
                    <a:pt x="1160818" y="0"/>
                  </a:lnTo>
                  <a:lnTo>
                    <a:pt x="2328384" y="2287890"/>
                  </a:lnTo>
                  <a:lnTo>
                    <a:pt x="1160818" y="2389124"/>
                  </a:lnTo>
                  <a:lnTo>
                    <a:pt x="1160817" y="2389124"/>
                  </a:lnTo>
                  <a:lnTo>
                    <a:pt x="1160816" y="2389124"/>
                  </a:lnTo>
                  <a:lnTo>
                    <a:pt x="1160816" y="2389124"/>
                  </a:lnTo>
                  <a:lnTo>
                    <a:pt x="0" y="2287890"/>
                  </a:lnTo>
                  <a:lnTo>
                    <a:pt x="1160816" y="3"/>
                  </a:lnTo>
                  <a:close/>
                </a:path>
              </a:pathLst>
            </a:custGeom>
            <a:solidFill>
              <a:schemeClr val="accent6">
                <a:lumMod val="60000"/>
                <a:lumOff val="40000"/>
              </a:schemeClr>
            </a:solidFill>
            <a:ln w="8430" cap="flat">
              <a:noFill/>
              <a:prstDash val="solid"/>
              <a:miter/>
            </a:ln>
          </p:spPr>
          <p:txBody>
            <a:bodyPr rtlCol="0" anchor="ctr"/>
            <a:lstStyle/>
            <a:p>
              <a:endParaRPr lang="zh-CN" altLang="en-US">
                <a:cs typeface="+mn-ea"/>
                <a:sym typeface="+mn-lt"/>
              </a:endParaRPr>
            </a:p>
          </p:txBody>
        </p:sp>
        <p:sp>
          <p:nvSpPr>
            <p:cNvPr id="54" name="ValueShape2"/>
            <p:cNvSpPr/>
            <p:nvPr/>
          </p:nvSpPr>
          <p:spPr>
            <a:xfrm>
              <a:off x="4036524" y="1615242"/>
              <a:ext cx="3468953" cy="3516195"/>
            </a:xfrm>
            <a:custGeom>
              <a:avLst/>
              <a:gdLst>
                <a:gd name="connsiteX0" fmla="*/ 1734476 w 3468953"/>
                <a:gd name="connsiteY0" fmla="*/ 0 h 3516195"/>
                <a:gd name="connsiteX1" fmla="*/ 1734477 w 3468953"/>
                <a:gd name="connsiteY1" fmla="*/ 1 h 3516195"/>
                <a:gd name="connsiteX2" fmla="*/ 1734477 w 3468953"/>
                <a:gd name="connsiteY2" fmla="*/ 0 h 3516195"/>
                <a:gd name="connsiteX3" fmla="*/ 1735031 w 3468953"/>
                <a:gd name="connsiteY3" fmla="*/ 1088 h 3516195"/>
                <a:gd name="connsiteX4" fmla="*/ 3468953 w 3468953"/>
                <a:gd name="connsiteY4" fmla="*/ 3401464 h 3516195"/>
                <a:gd name="connsiteX5" fmla="*/ 1734480 w 3468953"/>
                <a:gd name="connsiteY5" fmla="*/ 3516195 h 3516195"/>
                <a:gd name="connsiteX6" fmla="*/ 1734477 w 3468953"/>
                <a:gd name="connsiteY6" fmla="*/ 3516195 h 3516195"/>
                <a:gd name="connsiteX7" fmla="*/ 1734477 w 3468953"/>
                <a:gd name="connsiteY7" fmla="*/ 3516195 h 3516195"/>
                <a:gd name="connsiteX8" fmla="*/ 1734476 w 3468953"/>
                <a:gd name="connsiteY8" fmla="*/ 3516195 h 3516195"/>
                <a:gd name="connsiteX9" fmla="*/ 1734476 w 3468953"/>
                <a:gd name="connsiteY9" fmla="*/ 3516195 h 3516195"/>
                <a:gd name="connsiteX10" fmla="*/ 0 w 3468953"/>
                <a:gd name="connsiteY10" fmla="*/ 3401464 h 3516195"/>
                <a:gd name="connsiteX11" fmla="*/ 752139 w 3468953"/>
                <a:gd name="connsiteY11" fmla="*/ 1926454 h 3516195"/>
                <a:gd name="connsiteX12" fmla="*/ 749132 w 3468953"/>
                <a:gd name="connsiteY12" fmla="*/ 1923448 h 3516195"/>
                <a:gd name="connsiteX13" fmla="*/ 1302545 w 3468953"/>
                <a:gd name="connsiteY13" fmla="*/ 836868 h 3516195"/>
                <a:gd name="connsiteX14" fmla="*/ 1312977 w 3468953"/>
                <a:gd name="connsiteY14" fmla="*/ 826600 h 3516195"/>
                <a:gd name="connsiteX15" fmla="*/ 1734476 w 3468953"/>
                <a:gd name="connsiteY15" fmla="*/ 2 h 351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68953" h="3516195">
                  <a:moveTo>
                    <a:pt x="1734476" y="0"/>
                  </a:moveTo>
                  <a:lnTo>
                    <a:pt x="1734477" y="1"/>
                  </a:lnTo>
                  <a:lnTo>
                    <a:pt x="1734477" y="0"/>
                  </a:lnTo>
                  <a:lnTo>
                    <a:pt x="1735031" y="1088"/>
                  </a:lnTo>
                  <a:lnTo>
                    <a:pt x="3468953" y="3401464"/>
                  </a:lnTo>
                  <a:lnTo>
                    <a:pt x="1734480" y="3516195"/>
                  </a:lnTo>
                  <a:lnTo>
                    <a:pt x="1734477" y="3516195"/>
                  </a:lnTo>
                  <a:lnTo>
                    <a:pt x="1734477" y="3516195"/>
                  </a:lnTo>
                  <a:lnTo>
                    <a:pt x="1734476" y="3516195"/>
                  </a:lnTo>
                  <a:lnTo>
                    <a:pt x="1734476" y="3516195"/>
                  </a:lnTo>
                  <a:lnTo>
                    <a:pt x="0" y="3401464"/>
                  </a:lnTo>
                  <a:lnTo>
                    <a:pt x="752139" y="1926454"/>
                  </a:lnTo>
                  <a:lnTo>
                    <a:pt x="749132" y="1923448"/>
                  </a:lnTo>
                  <a:lnTo>
                    <a:pt x="1302545" y="836868"/>
                  </a:lnTo>
                  <a:lnTo>
                    <a:pt x="1312977" y="826600"/>
                  </a:lnTo>
                  <a:lnTo>
                    <a:pt x="1734476" y="2"/>
                  </a:lnTo>
                  <a:close/>
                </a:path>
              </a:pathLst>
            </a:custGeom>
            <a:solidFill>
              <a:schemeClr val="accent6">
                <a:lumMod val="20000"/>
                <a:lumOff val="80000"/>
              </a:schemeClr>
            </a:solidFill>
            <a:ln w="8430" cap="flat">
              <a:noFill/>
              <a:prstDash val="solid"/>
              <a:miter/>
            </a:ln>
          </p:spPr>
          <p:txBody>
            <a:bodyPr rtlCol="0" anchor="ctr"/>
            <a:lstStyle/>
            <a:p>
              <a:endParaRPr lang="zh-CN" altLang="en-US">
                <a:cs typeface="+mn-ea"/>
                <a:sym typeface="+mn-lt"/>
              </a:endParaRPr>
            </a:p>
          </p:txBody>
        </p:sp>
        <p:sp>
          <p:nvSpPr>
            <p:cNvPr id="55" name="ValueBack1"/>
            <p:cNvSpPr/>
            <p:nvPr/>
          </p:nvSpPr>
          <p:spPr bwMode="auto">
            <a:xfrm rot="8100000">
              <a:off x="4029068" y="2745503"/>
              <a:ext cx="506709" cy="506709"/>
            </a:xfrm>
            <a:prstGeom prst="teardrop">
              <a:avLst/>
            </a:prstGeom>
            <a:solidFill>
              <a:schemeClr val="accent6">
                <a:lumMod val="50000"/>
              </a:schemeClr>
            </a:solidFill>
            <a:ln w="19050">
              <a:noFill/>
              <a:round/>
            </a:ln>
          </p:spPr>
          <p:txBody>
            <a:bodyPr vert="horz" wrap="none" lIns="91440" tIns="45720" rIns="91440" bIns="45720" numCol="1" rtlCol="0" anchor="ctr" anchorCtr="1" compatLnSpc="1"/>
            <a:lstStyle/>
            <a:p>
              <a:pPr algn="ctr"/>
              <a:endParaRPr lang="zh-CN" altLang="en-US" sz="1200" b="1" dirty="0">
                <a:solidFill>
                  <a:schemeClr val="tx1">
                    <a:lumMod val="75000"/>
                    <a:lumOff val="25000"/>
                  </a:schemeClr>
                </a:solidFill>
                <a:cs typeface="+mn-ea"/>
                <a:sym typeface="+mn-lt"/>
              </a:endParaRPr>
            </a:p>
          </p:txBody>
        </p:sp>
        <p:sp>
          <p:nvSpPr>
            <p:cNvPr id="56" name="ValueBack2"/>
            <p:cNvSpPr/>
            <p:nvPr/>
          </p:nvSpPr>
          <p:spPr bwMode="auto">
            <a:xfrm rot="5677489">
              <a:off x="5120680" y="1243037"/>
              <a:ext cx="506709" cy="506709"/>
            </a:xfrm>
            <a:prstGeom prst="teardrop">
              <a:avLst/>
            </a:prstGeom>
            <a:solidFill>
              <a:schemeClr val="accent6">
                <a:lumMod val="75000"/>
              </a:schemeClr>
            </a:solidFill>
            <a:ln w="19050">
              <a:noFill/>
              <a:round/>
            </a:ln>
          </p:spPr>
          <p:txBody>
            <a:bodyPr vert="horz" wrap="none" lIns="91440" tIns="45720" rIns="91440" bIns="45720" numCol="1" rtlCol="0" anchor="ctr" anchorCtr="1" compatLnSpc="1"/>
            <a:lstStyle/>
            <a:p>
              <a:pPr algn="ctr"/>
              <a:endParaRPr lang="zh-CN" altLang="en-US" sz="1200" b="1" dirty="0">
                <a:solidFill>
                  <a:schemeClr val="tx1">
                    <a:lumMod val="75000"/>
                    <a:lumOff val="25000"/>
                  </a:schemeClr>
                </a:solidFill>
                <a:cs typeface="+mn-ea"/>
                <a:sym typeface="+mn-lt"/>
              </a:endParaRPr>
            </a:p>
          </p:txBody>
        </p:sp>
        <p:sp>
          <p:nvSpPr>
            <p:cNvPr id="57" name="ValueBack3"/>
            <p:cNvSpPr/>
            <p:nvPr/>
          </p:nvSpPr>
          <p:spPr bwMode="auto">
            <a:xfrm rot="8100000">
              <a:off x="6744488" y="2057779"/>
              <a:ext cx="506709" cy="506709"/>
            </a:xfrm>
            <a:prstGeom prst="teardrop">
              <a:avLst/>
            </a:prstGeom>
            <a:solidFill>
              <a:schemeClr val="accent6">
                <a:lumMod val="75000"/>
              </a:schemeClr>
            </a:solidFill>
            <a:ln w="19050">
              <a:noFill/>
              <a:round/>
            </a:ln>
          </p:spPr>
          <p:txBody>
            <a:bodyPr vert="horz" wrap="none" lIns="91440" tIns="45720" rIns="91440" bIns="45720" numCol="1" rtlCol="0" anchor="ctr" anchorCtr="1" compatLnSpc="1"/>
            <a:lstStyle/>
            <a:p>
              <a:pPr algn="ctr"/>
              <a:endParaRPr lang="zh-CN" altLang="en-US" sz="1200" b="1" dirty="0">
                <a:solidFill>
                  <a:schemeClr val="tx1">
                    <a:lumMod val="75000"/>
                    <a:lumOff val="25000"/>
                  </a:schemeClr>
                </a:solidFill>
                <a:cs typeface="+mn-ea"/>
                <a:sym typeface="+mn-lt"/>
              </a:endParaRPr>
            </a:p>
          </p:txBody>
        </p:sp>
        <p:sp>
          <p:nvSpPr>
            <p:cNvPr id="58" name="ValueText1"/>
            <p:cNvSpPr txBox="1"/>
            <p:nvPr/>
          </p:nvSpPr>
          <p:spPr>
            <a:xfrm>
              <a:off x="4094783" y="2870931"/>
              <a:ext cx="380112" cy="255851"/>
            </a:xfrm>
            <a:prstGeom prst="rect">
              <a:avLst/>
            </a:prstGeom>
            <a:noFill/>
          </p:spPr>
          <p:txBody>
            <a:bodyPr wrap="square" tIns="90000" bIns="90000" anchor="ctr" anchorCtr="0">
              <a:prstTxWarp prst="textPlain">
                <a:avLst/>
              </a:prstTxWarp>
              <a:noAutofit/>
            </a:bodyPr>
            <a:lstStyle/>
            <a:p>
              <a:r>
                <a:rPr lang="en-US" altLang="zh-CN" sz="700">
                  <a:solidFill>
                    <a:schemeClr val="bg1"/>
                  </a:solidFill>
                  <a:cs typeface="+mn-ea"/>
                  <a:sym typeface="+mn-lt"/>
                </a:rPr>
                <a:t>48%</a:t>
              </a:r>
              <a:endParaRPr lang="en-US" sz="700" dirty="0">
                <a:solidFill>
                  <a:schemeClr val="bg1"/>
                </a:solidFill>
                <a:cs typeface="+mn-ea"/>
                <a:sym typeface="+mn-lt"/>
              </a:endParaRPr>
            </a:p>
          </p:txBody>
        </p:sp>
        <p:sp>
          <p:nvSpPr>
            <p:cNvPr id="59" name="ValueText2"/>
            <p:cNvSpPr txBox="1"/>
            <p:nvPr/>
          </p:nvSpPr>
          <p:spPr>
            <a:xfrm>
              <a:off x="5186395" y="1368465"/>
              <a:ext cx="380112" cy="255851"/>
            </a:xfrm>
            <a:prstGeom prst="rect">
              <a:avLst/>
            </a:prstGeom>
            <a:noFill/>
          </p:spPr>
          <p:txBody>
            <a:bodyPr wrap="square" tIns="90000" bIns="90000" anchor="ctr" anchorCtr="0">
              <a:prstTxWarp prst="textPlain">
                <a:avLst/>
              </a:prstTxWarp>
              <a:noAutofit/>
            </a:bodyPr>
            <a:lstStyle/>
            <a:p>
              <a:r>
                <a:rPr lang="en-US" altLang="zh-CN" sz="700">
                  <a:solidFill>
                    <a:schemeClr val="bg1"/>
                  </a:solidFill>
                  <a:cs typeface="+mn-ea"/>
                  <a:sym typeface="+mn-lt"/>
                </a:rPr>
                <a:t>51%</a:t>
              </a:r>
              <a:endParaRPr lang="en-US" sz="700" dirty="0">
                <a:solidFill>
                  <a:schemeClr val="bg1"/>
                </a:solidFill>
                <a:cs typeface="+mn-ea"/>
                <a:sym typeface="+mn-lt"/>
              </a:endParaRPr>
            </a:p>
          </p:txBody>
        </p:sp>
        <p:sp>
          <p:nvSpPr>
            <p:cNvPr id="60" name="ValueText3"/>
            <p:cNvSpPr txBox="1"/>
            <p:nvPr/>
          </p:nvSpPr>
          <p:spPr>
            <a:xfrm>
              <a:off x="6810203" y="2183207"/>
              <a:ext cx="380112" cy="255851"/>
            </a:xfrm>
            <a:prstGeom prst="rect">
              <a:avLst/>
            </a:prstGeom>
            <a:noFill/>
          </p:spPr>
          <p:txBody>
            <a:bodyPr wrap="square" tIns="90000" bIns="90000" anchor="ctr" anchorCtr="0">
              <a:prstTxWarp prst="textPlain">
                <a:avLst/>
              </a:prstTxWarp>
              <a:noAutofit/>
            </a:bodyPr>
            <a:lstStyle/>
            <a:p>
              <a:r>
                <a:rPr lang="en-US" altLang="zh-CN" sz="700" dirty="0">
                  <a:solidFill>
                    <a:schemeClr val="bg1"/>
                  </a:solidFill>
                  <a:cs typeface="+mn-ea"/>
                  <a:sym typeface="+mn-lt"/>
                </a:rPr>
                <a:t>58%</a:t>
              </a:r>
              <a:endParaRPr lang="en-US" sz="700" dirty="0">
                <a:solidFill>
                  <a:schemeClr val="bg1"/>
                </a:solidFill>
                <a:cs typeface="+mn-ea"/>
                <a:sym typeface="+mn-lt"/>
              </a:endParaRPr>
            </a:p>
          </p:txBody>
        </p:sp>
        <p:sp>
          <p:nvSpPr>
            <p:cNvPr id="61" name="ExtraShape1"/>
            <p:cNvSpPr/>
            <p:nvPr/>
          </p:nvSpPr>
          <p:spPr>
            <a:xfrm>
              <a:off x="5632407" y="896240"/>
              <a:ext cx="245202" cy="245202"/>
            </a:xfrm>
            <a:custGeom>
              <a:avLst/>
              <a:gdLst>
                <a:gd name="connsiteX0" fmla="*/ 188970 w 185595"/>
                <a:gd name="connsiteY0" fmla="*/ 94485 h 185595"/>
                <a:gd name="connsiteX1" fmla="*/ 94485 w 185595"/>
                <a:gd name="connsiteY1" fmla="*/ 188970 h 185595"/>
                <a:gd name="connsiteX2" fmla="*/ 0 w 185595"/>
                <a:gd name="connsiteY2" fmla="*/ 94485 h 185595"/>
                <a:gd name="connsiteX3" fmla="*/ 94485 w 185595"/>
                <a:gd name="connsiteY3" fmla="*/ 0 h 185595"/>
                <a:gd name="connsiteX4" fmla="*/ 188970 w 185595"/>
                <a:gd name="connsiteY4" fmla="*/ 94485 h 185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595" h="185595">
                  <a:moveTo>
                    <a:pt x="188970" y="94485"/>
                  </a:moveTo>
                  <a:cubicBezTo>
                    <a:pt x="188970" y="146668"/>
                    <a:pt x="146668" y="188970"/>
                    <a:pt x="94485" y="188970"/>
                  </a:cubicBezTo>
                  <a:cubicBezTo>
                    <a:pt x="42302" y="188970"/>
                    <a:pt x="0" y="146668"/>
                    <a:pt x="0" y="94485"/>
                  </a:cubicBezTo>
                  <a:cubicBezTo>
                    <a:pt x="0" y="42302"/>
                    <a:pt x="42302" y="0"/>
                    <a:pt x="94485" y="0"/>
                  </a:cubicBezTo>
                  <a:cubicBezTo>
                    <a:pt x="146668" y="0"/>
                    <a:pt x="188970" y="42302"/>
                    <a:pt x="188970" y="94485"/>
                  </a:cubicBezTo>
                  <a:close/>
                </a:path>
              </a:pathLst>
            </a:custGeom>
            <a:solidFill>
              <a:schemeClr val="accent6">
                <a:lumMod val="50000"/>
              </a:schemeClr>
            </a:solidFill>
            <a:ln w="8430" cap="flat">
              <a:noFill/>
              <a:prstDash val="solid"/>
              <a:miter/>
            </a:ln>
          </p:spPr>
          <p:txBody>
            <a:bodyPr rtlCol="0" anchor="ctr"/>
            <a:lstStyle/>
            <a:p>
              <a:endParaRPr lang="zh-CN" altLang="en-US" dirty="0">
                <a:cs typeface="+mn-ea"/>
                <a:sym typeface="+mn-lt"/>
              </a:endParaRPr>
            </a:p>
          </p:txBody>
        </p:sp>
        <p:sp>
          <p:nvSpPr>
            <p:cNvPr id="62" name="ExtraShape2"/>
            <p:cNvSpPr/>
            <p:nvPr/>
          </p:nvSpPr>
          <p:spPr>
            <a:xfrm>
              <a:off x="5696761" y="1169811"/>
              <a:ext cx="134980" cy="674894"/>
            </a:xfrm>
            <a:custGeom>
              <a:avLst/>
              <a:gdLst>
                <a:gd name="connsiteX0" fmla="*/ 0 w 134980"/>
                <a:gd name="connsiteY0" fmla="*/ 0 h 674894"/>
                <a:gd name="connsiteX1" fmla="*/ 55046 w 134980"/>
                <a:gd name="connsiteY1" fmla="*/ 13287 h 674894"/>
                <a:gd name="connsiteX2" fmla="*/ 67489 w 134980"/>
                <a:gd name="connsiteY2" fmla="*/ 13498 h 674894"/>
                <a:gd name="connsiteX3" fmla="*/ 96172 w 134980"/>
                <a:gd name="connsiteY3" fmla="*/ 11811 h 674894"/>
                <a:gd name="connsiteX4" fmla="*/ 134978 w 134980"/>
                <a:gd name="connsiteY4" fmla="*/ 0 h 674894"/>
                <a:gd name="connsiteX5" fmla="*/ 134978 w 134980"/>
                <a:gd name="connsiteY5" fmla="*/ 4 h 674894"/>
                <a:gd name="connsiteX6" fmla="*/ 134980 w 134980"/>
                <a:gd name="connsiteY6" fmla="*/ 0 h 674894"/>
                <a:gd name="connsiteX7" fmla="*/ 134980 w 134980"/>
                <a:gd name="connsiteY7" fmla="*/ 627651 h 674894"/>
                <a:gd name="connsiteX8" fmla="*/ 67490 w 134980"/>
                <a:gd name="connsiteY8" fmla="*/ 674894 h 674894"/>
                <a:gd name="connsiteX9" fmla="*/ 67490 w 134980"/>
                <a:gd name="connsiteY9" fmla="*/ 674894 h 674894"/>
                <a:gd name="connsiteX10" fmla="*/ 67489 w 134980"/>
                <a:gd name="connsiteY10" fmla="*/ 674894 h 674894"/>
                <a:gd name="connsiteX11" fmla="*/ 67489 w 134980"/>
                <a:gd name="connsiteY11" fmla="*/ 674894 h 674894"/>
                <a:gd name="connsiteX12" fmla="*/ 23621 w 134980"/>
                <a:gd name="connsiteY12" fmla="*/ 661396 h 674894"/>
                <a:gd name="connsiteX13" fmla="*/ 0 w 134980"/>
                <a:gd name="connsiteY13" fmla="*/ 627651 h 67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980" h="674894">
                  <a:moveTo>
                    <a:pt x="0" y="0"/>
                  </a:moveTo>
                  <a:cubicBezTo>
                    <a:pt x="35432" y="10124"/>
                    <a:pt x="44291" y="12654"/>
                    <a:pt x="55046" y="13287"/>
                  </a:cubicBezTo>
                  <a:lnTo>
                    <a:pt x="67489" y="13498"/>
                  </a:lnTo>
                  <a:lnTo>
                    <a:pt x="96172" y="11811"/>
                  </a:lnTo>
                  <a:cubicBezTo>
                    <a:pt x="106296" y="10124"/>
                    <a:pt x="118106" y="6749"/>
                    <a:pt x="134978" y="0"/>
                  </a:cubicBezTo>
                  <a:lnTo>
                    <a:pt x="134978" y="4"/>
                  </a:lnTo>
                  <a:lnTo>
                    <a:pt x="134980" y="0"/>
                  </a:lnTo>
                  <a:lnTo>
                    <a:pt x="134980" y="627651"/>
                  </a:lnTo>
                  <a:cubicBezTo>
                    <a:pt x="134980" y="654647"/>
                    <a:pt x="94486" y="674894"/>
                    <a:pt x="67490" y="674894"/>
                  </a:cubicBezTo>
                  <a:lnTo>
                    <a:pt x="67490" y="674894"/>
                  </a:lnTo>
                  <a:lnTo>
                    <a:pt x="67489" y="674894"/>
                  </a:lnTo>
                  <a:lnTo>
                    <a:pt x="67489" y="674894"/>
                  </a:lnTo>
                  <a:lnTo>
                    <a:pt x="23621" y="661396"/>
                  </a:lnTo>
                  <a:cubicBezTo>
                    <a:pt x="10123" y="652960"/>
                    <a:pt x="0" y="641149"/>
                    <a:pt x="0" y="627651"/>
                  </a:cubicBezTo>
                  <a:close/>
                </a:path>
              </a:pathLst>
            </a:custGeom>
            <a:solidFill>
              <a:schemeClr val="accent6">
                <a:lumMod val="75000"/>
              </a:schemeClr>
            </a:solidFill>
            <a:ln w="8430" cap="flat">
              <a:noFill/>
              <a:prstDash val="solid"/>
              <a:miter/>
            </a:ln>
          </p:spPr>
          <p:txBody>
            <a:bodyPr rtlCol="0" anchor="ctr"/>
            <a:lstStyle/>
            <a:p>
              <a:endParaRPr lang="zh-CN" altLang="en-US">
                <a:cs typeface="+mn-ea"/>
                <a:sym typeface="+mn-lt"/>
              </a:endParaRPr>
            </a:p>
          </p:txBody>
        </p:sp>
        <p:sp>
          <p:nvSpPr>
            <p:cNvPr id="64" name="ExtraShape4"/>
            <p:cNvSpPr/>
            <p:nvPr/>
          </p:nvSpPr>
          <p:spPr>
            <a:xfrm>
              <a:off x="6101698" y="1352033"/>
              <a:ext cx="759255" cy="269957"/>
            </a:xfrm>
            <a:custGeom>
              <a:avLst/>
              <a:gdLst>
                <a:gd name="connsiteX0" fmla="*/ 641149 w 759255"/>
                <a:gd name="connsiteY0" fmla="*/ 134979 h 269957"/>
                <a:gd name="connsiteX1" fmla="*/ 762630 w 759255"/>
                <a:gd name="connsiteY1" fmla="*/ 0 h 269957"/>
                <a:gd name="connsiteX2" fmla="*/ 0 w 759255"/>
                <a:gd name="connsiteY2" fmla="*/ 0 h 269957"/>
                <a:gd name="connsiteX3" fmla="*/ 0 w 759255"/>
                <a:gd name="connsiteY3" fmla="*/ 269957 h 269957"/>
                <a:gd name="connsiteX4" fmla="*/ 762630 w 759255"/>
                <a:gd name="connsiteY4" fmla="*/ 269957 h 269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255" h="269957">
                  <a:moveTo>
                    <a:pt x="641149" y="134979"/>
                  </a:moveTo>
                  <a:lnTo>
                    <a:pt x="762630" y="0"/>
                  </a:lnTo>
                  <a:lnTo>
                    <a:pt x="0" y="0"/>
                  </a:lnTo>
                  <a:lnTo>
                    <a:pt x="0" y="269957"/>
                  </a:lnTo>
                  <a:lnTo>
                    <a:pt x="762630" y="269957"/>
                  </a:lnTo>
                  <a:close/>
                </a:path>
              </a:pathLst>
            </a:custGeom>
            <a:solidFill>
              <a:schemeClr val="accent6">
                <a:lumMod val="75000"/>
              </a:schemeClr>
            </a:solidFill>
            <a:ln w="8430" cap="flat">
              <a:noFill/>
              <a:prstDash val="solid"/>
              <a:miter/>
            </a:ln>
          </p:spPr>
          <p:txBody>
            <a:bodyPr rtlCol="0" anchor="ctr"/>
            <a:lstStyle/>
            <a:p>
              <a:endParaRPr lang="zh-CN" altLang="en-US">
                <a:cs typeface="+mn-ea"/>
                <a:sym typeface="+mn-lt"/>
              </a:endParaRPr>
            </a:p>
          </p:txBody>
        </p:sp>
        <p:sp>
          <p:nvSpPr>
            <p:cNvPr id="65" name="ExtraShape5"/>
            <p:cNvSpPr/>
            <p:nvPr/>
          </p:nvSpPr>
          <p:spPr>
            <a:xfrm>
              <a:off x="6101698" y="1352033"/>
              <a:ext cx="759255" cy="269957"/>
            </a:xfrm>
            <a:custGeom>
              <a:avLst/>
              <a:gdLst>
                <a:gd name="connsiteX0" fmla="*/ 762630 w 759255"/>
                <a:gd name="connsiteY0" fmla="*/ 269957 h 269957"/>
                <a:gd name="connsiteX1" fmla="*/ 641149 w 759255"/>
                <a:gd name="connsiteY1" fmla="*/ 134979 h 269957"/>
                <a:gd name="connsiteX2" fmla="*/ 762630 w 759255"/>
                <a:gd name="connsiteY2" fmla="*/ 0 h 269957"/>
                <a:gd name="connsiteX3" fmla="*/ 0 w 759255"/>
                <a:gd name="connsiteY3" fmla="*/ 0 h 269957"/>
              </a:gdLst>
              <a:ahLst/>
              <a:cxnLst>
                <a:cxn ang="0">
                  <a:pos x="connsiteX0" y="connsiteY0"/>
                </a:cxn>
                <a:cxn ang="0">
                  <a:pos x="connsiteX1" y="connsiteY1"/>
                </a:cxn>
                <a:cxn ang="0">
                  <a:pos x="connsiteX2" y="connsiteY2"/>
                </a:cxn>
                <a:cxn ang="0">
                  <a:pos x="connsiteX3" y="connsiteY3"/>
                </a:cxn>
              </a:cxnLst>
              <a:rect l="l" t="t" r="r" b="b"/>
              <a:pathLst>
                <a:path w="759255" h="269957">
                  <a:moveTo>
                    <a:pt x="762630" y="269957"/>
                  </a:moveTo>
                  <a:lnTo>
                    <a:pt x="641149" y="134979"/>
                  </a:lnTo>
                  <a:lnTo>
                    <a:pt x="762630" y="0"/>
                  </a:lnTo>
                  <a:lnTo>
                    <a:pt x="0" y="0"/>
                  </a:lnTo>
                </a:path>
              </a:pathLst>
            </a:custGeom>
            <a:solidFill>
              <a:schemeClr val="accent6">
                <a:lumMod val="50000"/>
              </a:schemeClr>
            </a:solidFill>
            <a:ln w="8430" cap="flat">
              <a:noFill/>
              <a:prstDash val="solid"/>
              <a:miter/>
            </a:ln>
          </p:spPr>
          <p:txBody>
            <a:bodyPr rtlCol="0" anchor="ctr"/>
            <a:lstStyle/>
            <a:p>
              <a:endParaRPr lang="zh-CN" altLang="en-US">
                <a:cs typeface="+mn-ea"/>
                <a:sym typeface="+mn-lt"/>
              </a:endParaRPr>
            </a:p>
          </p:txBody>
        </p:sp>
        <p:sp>
          <p:nvSpPr>
            <p:cNvPr id="66" name="ExtraShape6"/>
            <p:cNvSpPr/>
            <p:nvPr/>
          </p:nvSpPr>
          <p:spPr>
            <a:xfrm>
              <a:off x="5831741" y="1217054"/>
              <a:ext cx="539915" cy="202468"/>
            </a:xfrm>
            <a:custGeom>
              <a:avLst/>
              <a:gdLst>
                <a:gd name="connsiteX0" fmla="*/ 0 w 539914"/>
                <a:gd name="connsiteY0" fmla="*/ 0 h 202468"/>
                <a:gd name="connsiteX1" fmla="*/ 539915 w 539914"/>
                <a:gd name="connsiteY1" fmla="*/ 0 h 202468"/>
                <a:gd name="connsiteX2" fmla="*/ 539915 w 539914"/>
                <a:gd name="connsiteY2" fmla="*/ 202468 h 202468"/>
                <a:gd name="connsiteX3" fmla="*/ 0 w 539914"/>
                <a:gd name="connsiteY3" fmla="*/ 202468 h 202468"/>
              </a:gdLst>
              <a:ahLst/>
              <a:cxnLst>
                <a:cxn ang="0">
                  <a:pos x="connsiteX0" y="connsiteY0"/>
                </a:cxn>
                <a:cxn ang="0">
                  <a:pos x="connsiteX1" y="connsiteY1"/>
                </a:cxn>
                <a:cxn ang="0">
                  <a:pos x="connsiteX2" y="connsiteY2"/>
                </a:cxn>
                <a:cxn ang="0">
                  <a:pos x="connsiteX3" y="connsiteY3"/>
                </a:cxn>
              </a:cxnLst>
              <a:rect l="l" t="t" r="r" b="b"/>
              <a:pathLst>
                <a:path w="539914" h="202468">
                  <a:moveTo>
                    <a:pt x="0" y="0"/>
                  </a:moveTo>
                  <a:lnTo>
                    <a:pt x="539915" y="0"/>
                  </a:lnTo>
                  <a:lnTo>
                    <a:pt x="539915" y="202468"/>
                  </a:lnTo>
                  <a:lnTo>
                    <a:pt x="0" y="202468"/>
                  </a:lnTo>
                  <a:close/>
                </a:path>
              </a:pathLst>
            </a:custGeom>
            <a:solidFill>
              <a:schemeClr val="accent6">
                <a:lumMod val="75000"/>
              </a:schemeClr>
            </a:solidFill>
            <a:ln w="8430" cap="flat">
              <a:noFill/>
              <a:prstDash val="solid"/>
              <a:miter/>
            </a:ln>
          </p:spPr>
          <p:txBody>
            <a:bodyPr rtlCol="0" anchor="ctr"/>
            <a:lstStyle/>
            <a:p>
              <a:endParaRPr lang="zh-CN" altLang="en-US">
                <a:cs typeface="+mn-ea"/>
                <a:sym typeface="+mn-lt"/>
              </a:endParaRPr>
            </a:p>
          </p:txBody>
        </p:sp>
        <p:sp>
          <p:nvSpPr>
            <p:cNvPr id="67" name="ExtraShape7"/>
            <p:cNvSpPr/>
            <p:nvPr/>
          </p:nvSpPr>
          <p:spPr>
            <a:xfrm>
              <a:off x="5831741" y="1217054"/>
              <a:ext cx="539915" cy="202468"/>
            </a:xfrm>
            <a:custGeom>
              <a:avLst/>
              <a:gdLst>
                <a:gd name="connsiteX0" fmla="*/ 0 w 539914"/>
                <a:gd name="connsiteY0" fmla="*/ 0 h 202468"/>
                <a:gd name="connsiteX1" fmla="*/ 539915 w 539914"/>
                <a:gd name="connsiteY1" fmla="*/ 0 h 202468"/>
                <a:gd name="connsiteX2" fmla="*/ 539915 w 539914"/>
                <a:gd name="connsiteY2" fmla="*/ 202468 h 202468"/>
              </a:gdLst>
              <a:ahLst/>
              <a:cxnLst>
                <a:cxn ang="0">
                  <a:pos x="connsiteX0" y="connsiteY0"/>
                </a:cxn>
                <a:cxn ang="0">
                  <a:pos x="connsiteX1" y="connsiteY1"/>
                </a:cxn>
                <a:cxn ang="0">
                  <a:pos x="connsiteX2" y="connsiteY2"/>
                </a:cxn>
              </a:cxnLst>
              <a:rect l="l" t="t" r="r" b="b"/>
              <a:pathLst>
                <a:path w="539914" h="202468">
                  <a:moveTo>
                    <a:pt x="0" y="0"/>
                  </a:moveTo>
                  <a:lnTo>
                    <a:pt x="539915" y="0"/>
                  </a:lnTo>
                  <a:lnTo>
                    <a:pt x="539915" y="202468"/>
                  </a:lnTo>
                </a:path>
              </a:pathLst>
            </a:custGeom>
            <a:solidFill>
              <a:schemeClr val="accent6">
                <a:lumMod val="50000"/>
              </a:schemeClr>
            </a:solidFill>
            <a:ln w="8430" cap="flat">
              <a:noFill/>
              <a:prstDash val="solid"/>
              <a:miter/>
            </a:ln>
          </p:spPr>
          <p:txBody>
            <a:bodyPr rtlCol="0" anchor="ctr"/>
            <a:lstStyle/>
            <a:p>
              <a:endParaRPr lang="zh-CN" altLang="en-US">
                <a:cs typeface="+mn-ea"/>
                <a:sym typeface="+mn-lt"/>
              </a:endParaRPr>
            </a:p>
          </p:txBody>
        </p:sp>
        <p:sp>
          <p:nvSpPr>
            <p:cNvPr id="68" name="ExtraShape"/>
            <p:cNvSpPr/>
            <p:nvPr/>
          </p:nvSpPr>
          <p:spPr>
            <a:xfrm>
              <a:off x="3456447" y="4996458"/>
              <a:ext cx="4737421" cy="156357"/>
            </a:xfrm>
            <a:custGeom>
              <a:avLst/>
              <a:gdLst>
                <a:gd name="connsiteX0" fmla="*/ 0 w 4184340"/>
                <a:gd name="connsiteY0" fmla="*/ 0 h 134978"/>
                <a:gd name="connsiteX1" fmla="*/ 4184340 w 4184340"/>
                <a:gd name="connsiteY1" fmla="*/ 0 h 134978"/>
                <a:gd name="connsiteX2" fmla="*/ 4184340 w 4184340"/>
                <a:gd name="connsiteY2" fmla="*/ 134979 h 134978"/>
                <a:gd name="connsiteX3" fmla="*/ 0 w 4184340"/>
                <a:gd name="connsiteY3" fmla="*/ 134979 h 134978"/>
              </a:gdLst>
              <a:ahLst/>
              <a:cxnLst>
                <a:cxn ang="0">
                  <a:pos x="connsiteX0" y="connsiteY0"/>
                </a:cxn>
                <a:cxn ang="0">
                  <a:pos x="connsiteX1" y="connsiteY1"/>
                </a:cxn>
                <a:cxn ang="0">
                  <a:pos x="connsiteX2" y="connsiteY2"/>
                </a:cxn>
                <a:cxn ang="0">
                  <a:pos x="connsiteX3" y="connsiteY3"/>
                </a:cxn>
              </a:cxnLst>
              <a:rect l="l" t="t" r="r" b="b"/>
              <a:pathLst>
                <a:path w="4184340" h="134978">
                  <a:moveTo>
                    <a:pt x="0" y="0"/>
                  </a:moveTo>
                  <a:lnTo>
                    <a:pt x="4184340" y="0"/>
                  </a:lnTo>
                  <a:lnTo>
                    <a:pt x="4184340" y="134979"/>
                  </a:lnTo>
                  <a:lnTo>
                    <a:pt x="0" y="134979"/>
                  </a:lnTo>
                  <a:close/>
                </a:path>
              </a:pathLst>
            </a:custGeom>
            <a:solidFill>
              <a:schemeClr val="accent6">
                <a:lumMod val="50000"/>
              </a:schemeClr>
            </a:solidFill>
            <a:ln w="8430" cap="flat">
              <a:noFill/>
              <a:prstDash val="solid"/>
              <a:miter/>
            </a:ln>
          </p:spPr>
          <p:txBody>
            <a:bodyPr rtlCol="0" anchor="ctr"/>
            <a:lstStyle/>
            <a:p>
              <a:endParaRPr lang="zh-CN" altLang="en-US">
                <a:cs typeface="+mn-ea"/>
                <a:sym typeface="+mn-lt"/>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1000"/>
                                        <p:tgtEl>
                                          <p:spTgt spid="47"/>
                                        </p:tgtEl>
                                      </p:cBhvr>
                                    </p:animEffect>
                                    <p:anim calcmode="lin" valueType="num">
                                      <p:cBhvr>
                                        <p:cTn id="14" dur="1000" fill="hold"/>
                                        <p:tgtEl>
                                          <p:spTgt spid="47"/>
                                        </p:tgtEl>
                                        <p:attrNameLst>
                                          <p:attrName>ppt_x</p:attrName>
                                        </p:attrNameLst>
                                      </p:cBhvr>
                                      <p:tavLst>
                                        <p:tav tm="0">
                                          <p:val>
                                            <p:strVal val="#ppt_x"/>
                                          </p:val>
                                        </p:tav>
                                        <p:tav tm="100000">
                                          <p:val>
                                            <p:strVal val="#ppt_x"/>
                                          </p:val>
                                        </p:tav>
                                      </p:tavLst>
                                    </p:anim>
                                    <p:anim calcmode="lin" valueType="num">
                                      <p:cBhvr>
                                        <p:cTn id="1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ppt_x"/>
                                          </p:val>
                                        </p:tav>
                                        <p:tav tm="100000">
                                          <p:val>
                                            <p:strVal val="#ppt_x"/>
                                          </p:val>
                                        </p:tav>
                                      </p:tavLst>
                                    </p:anim>
                                    <p:anim calcmode="lin" valueType="num">
                                      <p:cBhvr additive="base">
                                        <p:cTn id="21" dur="500" fill="hold"/>
                                        <p:tgtEl>
                                          <p:spTgt spid="3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500" fill="hold"/>
                                        <p:tgtEl>
                                          <p:spTgt spid="36"/>
                                        </p:tgtEl>
                                        <p:attrNameLst>
                                          <p:attrName>ppt_x</p:attrName>
                                        </p:attrNameLst>
                                      </p:cBhvr>
                                      <p:tavLst>
                                        <p:tav tm="0">
                                          <p:val>
                                            <p:strVal val="#ppt_x"/>
                                          </p:val>
                                        </p:tav>
                                        <p:tav tm="100000">
                                          <p:val>
                                            <p:strVal val="#ppt_x"/>
                                          </p:val>
                                        </p:tav>
                                      </p:tavLst>
                                    </p:anim>
                                    <p:anim calcmode="lin" valueType="num">
                                      <p:cBhvr additive="base">
                                        <p:cTn id="25" dur="500" fill="hold"/>
                                        <p:tgtEl>
                                          <p:spTgt spid="3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500" fill="hold"/>
                                        <p:tgtEl>
                                          <p:spTgt spid="38"/>
                                        </p:tgtEl>
                                        <p:attrNameLst>
                                          <p:attrName>ppt_x</p:attrName>
                                        </p:attrNameLst>
                                      </p:cBhvr>
                                      <p:tavLst>
                                        <p:tav tm="0">
                                          <p:val>
                                            <p:strVal val="#ppt_x"/>
                                          </p:val>
                                        </p:tav>
                                        <p:tav tm="100000">
                                          <p:val>
                                            <p:strVal val="#ppt_x"/>
                                          </p:val>
                                        </p:tav>
                                      </p:tavLst>
                                    </p:anim>
                                    <p:anim calcmode="lin" valueType="num">
                                      <p:cBhvr additive="base">
                                        <p:cTn id="29" dur="500" fill="hold"/>
                                        <p:tgtEl>
                                          <p:spTgt spid="3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500" fill="hold"/>
                                        <p:tgtEl>
                                          <p:spTgt spid="40"/>
                                        </p:tgtEl>
                                        <p:attrNameLst>
                                          <p:attrName>ppt_x</p:attrName>
                                        </p:attrNameLst>
                                      </p:cBhvr>
                                      <p:tavLst>
                                        <p:tav tm="0">
                                          <p:val>
                                            <p:strVal val="#ppt_x"/>
                                          </p:val>
                                        </p:tav>
                                        <p:tav tm="100000">
                                          <p:val>
                                            <p:strVal val="#ppt_x"/>
                                          </p:val>
                                        </p:tav>
                                      </p:tavLst>
                                    </p:anim>
                                    <p:anim calcmode="lin" valueType="num">
                                      <p:cBhvr additive="base">
                                        <p:cTn id="33"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8" grpId="0"/>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文本框 142"/>
          <p:cNvSpPr txBox="1"/>
          <p:nvPr/>
        </p:nvSpPr>
        <p:spPr>
          <a:xfrm>
            <a:off x="1619925" y="2564566"/>
            <a:ext cx="926210" cy="461665"/>
          </a:xfrm>
          <a:prstGeom prst="rect">
            <a:avLst/>
          </a:prstGeom>
          <a:noFill/>
        </p:spPr>
        <p:txBody>
          <a:bodyPr wrap="square" rtlCol="0">
            <a:spAutoFit/>
          </a:bodyPr>
          <a:lstStyle/>
          <a:p>
            <a:pPr algn="ctr"/>
            <a:r>
              <a:rPr lang="en-US" altLang="zh-CN" sz="2400" dirty="0">
                <a:cs typeface="+mn-ea"/>
                <a:sym typeface="+mn-lt"/>
              </a:rPr>
              <a:t>2013</a:t>
            </a:r>
            <a:endParaRPr lang="zh-CN" altLang="en-US" sz="2400" dirty="0">
              <a:cs typeface="+mn-ea"/>
              <a:sym typeface="+mn-lt"/>
            </a:endParaRPr>
          </a:p>
        </p:txBody>
      </p:sp>
      <p:sp>
        <p:nvSpPr>
          <p:cNvPr id="144" name="文本框 143"/>
          <p:cNvSpPr txBox="1"/>
          <p:nvPr/>
        </p:nvSpPr>
        <p:spPr>
          <a:xfrm>
            <a:off x="3658952" y="2555207"/>
            <a:ext cx="926210" cy="461665"/>
          </a:xfrm>
          <a:prstGeom prst="rect">
            <a:avLst/>
          </a:prstGeom>
          <a:noFill/>
        </p:spPr>
        <p:txBody>
          <a:bodyPr wrap="square" rtlCol="0">
            <a:spAutoFit/>
          </a:bodyPr>
          <a:lstStyle/>
          <a:p>
            <a:pPr algn="ctr"/>
            <a:r>
              <a:rPr lang="en-US" altLang="zh-CN" sz="2400" dirty="0">
                <a:cs typeface="+mn-ea"/>
                <a:sym typeface="+mn-lt"/>
              </a:rPr>
              <a:t>2014</a:t>
            </a:r>
            <a:endParaRPr lang="zh-CN" altLang="en-US" sz="2400" dirty="0">
              <a:cs typeface="+mn-ea"/>
              <a:sym typeface="+mn-lt"/>
            </a:endParaRPr>
          </a:p>
        </p:txBody>
      </p:sp>
      <p:sp>
        <p:nvSpPr>
          <p:cNvPr id="145" name="文本框 144"/>
          <p:cNvSpPr txBox="1"/>
          <p:nvPr/>
        </p:nvSpPr>
        <p:spPr>
          <a:xfrm>
            <a:off x="5742967" y="2549222"/>
            <a:ext cx="926210" cy="461665"/>
          </a:xfrm>
          <a:prstGeom prst="rect">
            <a:avLst/>
          </a:prstGeom>
          <a:noFill/>
        </p:spPr>
        <p:txBody>
          <a:bodyPr wrap="square" rtlCol="0">
            <a:spAutoFit/>
          </a:bodyPr>
          <a:lstStyle/>
          <a:p>
            <a:pPr algn="ctr"/>
            <a:r>
              <a:rPr lang="en-US" altLang="zh-CN" sz="2400" dirty="0">
                <a:cs typeface="+mn-ea"/>
                <a:sym typeface="+mn-lt"/>
              </a:rPr>
              <a:t>2018</a:t>
            </a:r>
            <a:endParaRPr lang="zh-CN" altLang="en-US" sz="2400" dirty="0">
              <a:cs typeface="+mn-ea"/>
              <a:sym typeface="+mn-lt"/>
            </a:endParaRPr>
          </a:p>
        </p:txBody>
      </p:sp>
      <p:sp>
        <p:nvSpPr>
          <p:cNvPr id="146" name="文本框 145"/>
          <p:cNvSpPr txBox="1"/>
          <p:nvPr/>
        </p:nvSpPr>
        <p:spPr>
          <a:xfrm>
            <a:off x="7732410" y="2549493"/>
            <a:ext cx="926210" cy="461665"/>
          </a:xfrm>
          <a:prstGeom prst="rect">
            <a:avLst/>
          </a:prstGeom>
          <a:noFill/>
        </p:spPr>
        <p:txBody>
          <a:bodyPr wrap="square" rtlCol="0">
            <a:spAutoFit/>
          </a:bodyPr>
          <a:lstStyle/>
          <a:p>
            <a:pPr algn="ctr"/>
            <a:r>
              <a:rPr lang="en-US" altLang="zh-CN" sz="2400" dirty="0">
                <a:cs typeface="+mn-ea"/>
                <a:sym typeface="+mn-lt"/>
              </a:rPr>
              <a:t>2020</a:t>
            </a:r>
            <a:endParaRPr lang="zh-CN" altLang="en-US" sz="2400" dirty="0">
              <a:cs typeface="+mn-ea"/>
              <a:sym typeface="+mn-lt"/>
            </a:endParaRPr>
          </a:p>
        </p:txBody>
      </p:sp>
      <p:sp>
        <p:nvSpPr>
          <p:cNvPr id="147" name="文本框 146"/>
          <p:cNvSpPr txBox="1"/>
          <p:nvPr/>
        </p:nvSpPr>
        <p:spPr>
          <a:xfrm>
            <a:off x="9816425" y="2533995"/>
            <a:ext cx="926210" cy="461665"/>
          </a:xfrm>
          <a:prstGeom prst="rect">
            <a:avLst/>
          </a:prstGeom>
          <a:noFill/>
        </p:spPr>
        <p:txBody>
          <a:bodyPr wrap="square" rtlCol="0">
            <a:spAutoFit/>
          </a:bodyPr>
          <a:lstStyle/>
          <a:p>
            <a:pPr algn="ctr"/>
            <a:r>
              <a:rPr lang="en-US" altLang="zh-CN" sz="2400" dirty="0">
                <a:cs typeface="+mn-ea"/>
                <a:sym typeface="+mn-lt"/>
              </a:rPr>
              <a:t>2030</a:t>
            </a:r>
            <a:endParaRPr lang="zh-CN" altLang="en-US" sz="2400" dirty="0">
              <a:cs typeface="+mn-ea"/>
              <a:sym typeface="+mn-lt"/>
            </a:endParaRPr>
          </a:p>
        </p:txBody>
      </p:sp>
      <p:sp>
        <p:nvSpPr>
          <p:cNvPr id="163" name="矩形 162"/>
          <p:cNvSpPr/>
          <p:nvPr/>
        </p:nvSpPr>
        <p:spPr>
          <a:xfrm>
            <a:off x="4792654" y="1380709"/>
            <a:ext cx="2606692" cy="523220"/>
          </a:xfrm>
          <a:prstGeom prst="rect">
            <a:avLst/>
          </a:prstGeom>
        </p:spPr>
        <p:txBody>
          <a:bodyPr wrap="square">
            <a:spAutoFit/>
          </a:bodyPr>
          <a:lstStyle/>
          <a:p>
            <a:pPr algn="ctr"/>
            <a:r>
              <a:rPr lang="zh-CN" altLang="en-US" sz="2800" b="1" dirty="0">
                <a:solidFill>
                  <a:schemeClr val="tx1">
                    <a:lumMod val="75000"/>
                    <a:lumOff val="25000"/>
                  </a:schemeClr>
                </a:solidFill>
                <a:cs typeface="+mn-ea"/>
                <a:sym typeface="+mn-lt"/>
              </a:rPr>
              <a:t>企业发展历程</a:t>
            </a:r>
            <a:endParaRPr lang="en-US" altLang="zh-CN" sz="2800" b="1" dirty="0">
              <a:solidFill>
                <a:schemeClr val="tx1">
                  <a:lumMod val="75000"/>
                  <a:lumOff val="25000"/>
                </a:schemeClr>
              </a:solidFill>
              <a:cs typeface="+mn-ea"/>
              <a:sym typeface="+mn-lt"/>
            </a:endParaRPr>
          </a:p>
        </p:txBody>
      </p:sp>
      <p:sp>
        <p:nvSpPr>
          <p:cNvPr id="164" name="矩形 163"/>
          <p:cNvSpPr/>
          <p:nvPr/>
        </p:nvSpPr>
        <p:spPr>
          <a:xfrm>
            <a:off x="4780040" y="2016699"/>
            <a:ext cx="2852063" cy="338554"/>
          </a:xfrm>
          <a:prstGeom prst="rect">
            <a:avLst/>
          </a:prstGeom>
        </p:spPr>
        <p:txBody>
          <a:bodyPr wrap="none">
            <a:spAutoFit/>
          </a:bodyPr>
          <a:lstStyle/>
          <a:p>
            <a:r>
              <a:rPr lang="zh-CN" altLang="en-US" sz="1600" dirty="0">
                <a:solidFill>
                  <a:schemeClr val="tx1">
                    <a:lumMod val="65000"/>
                    <a:lumOff val="35000"/>
                  </a:schemeClr>
                </a:solidFill>
                <a:cs typeface="+mn-ea"/>
                <a:sym typeface="+mn-lt"/>
              </a:rPr>
              <a:t>单击此处添加您的文字内容。</a:t>
            </a:r>
          </a:p>
        </p:txBody>
      </p:sp>
      <p:grpSp>
        <p:nvGrpSpPr>
          <p:cNvPr id="47" name="组合 46"/>
          <p:cNvGrpSpPr/>
          <p:nvPr/>
        </p:nvGrpSpPr>
        <p:grpSpPr>
          <a:xfrm>
            <a:off x="1494790" y="634646"/>
            <a:ext cx="2724148" cy="523220"/>
            <a:chOff x="4733926" y="811823"/>
            <a:chExt cx="2724148" cy="523220"/>
          </a:xfrm>
        </p:grpSpPr>
        <p:cxnSp>
          <p:nvCxnSpPr>
            <p:cNvPr id="48" name="直接连接符 47"/>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49" name="Text Box 39"/>
            <p:cNvSpPr txBox="1">
              <a:spLocks noChangeArrowheads="1"/>
            </p:cNvSpPr>
            <p:nvPr/>
          </p:nvSpPr>
          <p:spPr bwMode="auto">
            <a:xfrm>
              <a:off x="4733926" y="811823"/>
              <a:ext cx="27241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2800" b="1" dirty="0">
                  <a:solidFill>
                    <a:schemeClr val="tx1">
                      <a:lumMod val="75000"/>
                      <a:lumOff val="25000"/>
                    </a:schemeClr>
                  </a:solidFill>
                  <a:latin typeface="+mn-lt"/>
                  <a:ea typeface="+mn-ea"/>
                  <a:cs typeface="+mn-ea"/>
                  <a:sym typeface="+mn-lt"/>
                </a:rPr>
                <a:t>点击添加标题</a:t>
              </a:r>
              <a:endParaRPr lang="en-US" altLang="zh-CN" sz="2800" b="1" dirty="0">
                <a:solidFill>
                  <a:schemeClr val="tx1">
                    <a:lumMod val="75000"/>
                    <a:lumOff val="25000"/>
                  </a:schemeClr>
                </a:solidFill>
                <a:latin typeface="+mn-lt"/>
                <a:ea typeface="+mn-ea"/>
                <a:cs typeface="+mn-ea"/>
                <a:sym typeface="+mn-lt"/>
              </a:endParaRPr>
            </a:p>
          </p:txBody>
        </p:sp>
      </p:grpSp>
      <p:pic>
        <p:nvPicPr>
          <p:cNvPr id="50" name="图片 49"/>
          <p:cNvPicPr>
            <a:picLocks noChangeAspect="1"/>
          </p:cNvPicPr>
          <p:nvPr/>
        </p:nvPicPr>
        <p:blipFill>
          <a:blip r:embed="rId4" cstate="screen"/>
          <a:stretch>
            <a:fillRect/>
          </a:stretch>
        </p:blipFill>
        <p:spPr>
          <a:xfrm>
            <a:off x="583697" y="409933"/>
            <a:ext cx="1004240" cy="1166365"/>
          </a:xfrm>
          <a:prstGeom prst="rect">
            <a:avLst/>
          </a:prstGeom>
        </p:spPr>
      </p:pic>
      <p:grpSp>
        <p:nvGrpSpPr>
          <p:cNvPr id="51" name="25479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085817" y="3143131"/>
            <a:ext cx="10144006" cy="4265371"/>
            <a:chOff x="1023997" y="1881429"/>
            <a:chExt cx="10144006" cy="4265371"/>
          </a:xfrm>
        </p:grpSpPr>
        <p:sp>
          <p:nvSpPr>
            <p:cNvPr id="52" name="íś1ïḍé"/>
            <p:cNvSpPr/>
            <p:nvPr/>
          </p:nvSpPr>
          <p:spPr bwMode="auto">
            <a:xfrm>
              <a:off x="2981880" y="2374675"/>
              <a:ext cx="223838" cy="349250"/>
            </a:xfrm>
            <a:custGeom>
              <a:avLst/>
              <a:gdLst>
                <a:gd name="T0" fmla="*/ 138 w 2351"/>
                <a:gd name="T1" fmla="*/ 643 h 3663"/>
                <a:gd name="T2" fmla="*/ 138 w 2351"/>
                <a:gd name="T3" fmla="*/ 643 h 3663"/>
                <a:gd name="T4" fmla="*/ 1337 w 2351"/>
                <a:gd name="T5" fmla="*/ 1837 h 3663"/>
                <a:gd name="T6" fmla="*/ 138 w 2351"/>
                <a:gd name="T7" fmla="*/ 3020 h 3663"/>
                <a:gd name="T8" fmla="*/ 138 w 2351"/>
                <a:gd name="T9" fmla="*/ 3526 h 3663"/>
                <a:gd name="T10" fmla="*/ 645 w 2351"/>
                <a:gd name="T11" fmla="*/ 3526 h 3663"/>
                <a:gd name="T12" fmla="*/ 2351 w 2351"/>
                <a:gd name="T13" fmla="*/ 1837 h 3663"/>
                <a:gd name="T14" fmla="*/ 645 w 2351"/>
                <a:gd name="T15" fmla="*/ 138 h 3663"/>
                <a:gd name="T16" fmla="*/ 138 w 2351"/>
                <a:gd name="T17" fmla="*/ 138 h 3663"/>
                <a:gd name="T18" fmla="*/ 35 w 2351"/>
                <a:gd name="T19" fmla="*/ 391 h 3663"/>
                <a:gd name="T20" fmla="*/ 138 w 2351"/>
                <a:gd name="T21" fmla="*/ 643 h 3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1" h="3663">
                  <a:moveTo>
                    <a:pt x="138" y="643"/>
                  </a:moveTo>
                  <a:lnTo>
                    <a:pt x="138" y="643"/>
                  </a:lnTo>
                  <a:cubicBezTo>
                    <a:pt x="1337" y="1837"/>
                    <a:pt x="1337" y="1837"/>
                    <a:pt x="1337" y="1837"/>
                  </a:cubicBezTo>
                  <a:cubicBezTo>
                    <a:pt x="138" y="3020"/>
                    <a:pt x="138" y="3020"/>
                    <a:pt x="138" y="3020"/>
                  </a:cubicBezTo>
                  <a:cubicBezTo>
                    <a:pt x="0" y="3158"/>
                    <a:pt x="0" y="3388"/>
                    <a:pt x="138" y="3526"/>
                  </a:cubicBezTo>
                  <a:cubicBezTo>
                    <a:pt x="277" y="3663"/>
                    <a:pt x="507" y="3663"/>
                    <a:pt x="645" y="3526"/>
                  </a:cubicBezTo>
                  <a:cubicBezTo>
                    <a:pt x="2351" y="1837"/>
                    <a:pt x="2351" y="1837"/>
                    <a:pt x="2351" y="1837"/>
                  </a:cubicBezTo>
                  <a:cubicBezTo>
                    <a:pt x="645" y="138"/>
                    <a:pt x="645" y="138"/>
                    <a:pt x="645" y="138"/>
                  </a:cubicBezTo>
                  <a:cubicBezTo>
                    <a:pt x="507" y="0"/>
                    <a:pt x="277" y="0"/>
                    <a:pt x="138" y="138"/>
                  </a:cubicBezTo>
                  <a:cubicBezTo>
                    <a:pt x="69" y="207"/>
                    <a:pt x="35" y="299"/>
                    <a:pt x="35" y="391"/>
                  </a:cubicBezTo>
                  <a:cubicBezTo>
                    <a:pt x="35" y="482"/>
                    <a:pt x="69" y="574"/>
                    <a:pt x="138" y="643"/>
                  </a:cubicBezTo>
                </a:path>
              </a:pathLst>
            </a:custGeom>
            <a:solidFill>
              <a:schemeClr val="bg1">
                <a:lumMod val="95000"/>
              </a:schemeClr>
            </a:solidFill>
            <a:ln w="0">
              <a:noFill/>
              <a:prstDash val="solid"/>
              <a:round/>
            </a:ln>
          </p:spPr>
          <p:txBody>
            <a:bodyPr vert="horz" wrap="square" lIns="91440" tIns="45720" rIns="91440" bIns="45720" numCol="1" anchor="t" anchorCtr="0" compatLnSpc="1">
              <a:normAutofit lnSpcReduction="10000"/>
            </a:bodyPr>
            <a:lstStyle/>
            <a:p>
              <a:endParaRPr lang="zh-CN" altLang="en-US">
                <a:cs typeface="+mn-ea"/>
                <a:sym typeface="+mn-lt"/>
              </a:endParaRPr>
            </a:p>
          </p:txBody>
        </p:sp>
        <p:sp>
          <p:nvSpPr>
            <p:cNvPr id="53" name="íśḻíḍè"/>
            <p:cNvSpPr/>
            <p:nvPr/>
          </p:nvSpPr>
          <p:spPr bwMode="auto">
            <a:xfrm>
              <a:off x="4845888" y="2374675"/>
              <a:ext cx="223838" cy="349250"/>
            </a:xfrm>
            <a:custGeom>
              <a:avLst/>
              <a:gdLst>
                <a:gd name="T0" fmla="*/ 138 w 2351"/>
                <a:gd name="T1" fmla="*/ 643 h 3663"/>
                <a:gd name="T2" fmla="*/ 138 w 2351"/>
                <a:gd name="T3" fmla="*/ 643 h 3663"/>
                <a:gd name="T4" fmla="*/ 1337 w 2351"/>
                <a:gd name="T5" fmla="*/ 1837 h 3663"/>
                <a:gd name="T6" fmla="*/ 138 w 2351"/>
                <a:gd name="T7" fmla="*/ 3020 h 3663"/>
                <a:gd name="T8" fmla="*/ 138 w 2351"/>
                <a:gd name="T9" fmla="*/ 3526 h 3663"/>
                <a:gd name="T10" fmla="*/ 645 w 2351"/>
                <a:gd name="T11" fmla="*/ 3526 h 3663"/>
                <a:gd name="T12" fmla="*/ 2351 w 2351"/>
                <a:gd name="T13" fmla="*/ 1837 h 3663"/>
                <a:gd name="T14" fmla="*/ 645 w 2351"/>
                <a:gd name="T15" fmla="*/ 138 h 3663"/>
                <a:gd name="T16" fmla="*/ 138 w 2351"/>
                <a:gd name="T17" fmla="*/ 138 h 3663"/>
                <a:gd name="T18" fmla="*/ 35 w 2351"/>
                <a:gd name="T19" fmla="*/ 391 h 3663"/>
                <a:gd name="T20" fmla="*/ 138 w 2351"/>
                <a:gd name="T21" fmla="*/ 643 h 3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1" h="3663">
                  <a:moveTo>
                    <a:pt x="138" y="643"/>
                  </a:moveTo>
                  <a:lnTo>
                    <a:pt x="138" y="643"/>
                  </a:lnTo>
                  <a:cubicBezTo>
                    <a:pt x="1337" y="1837"/>
                    <a:pt x="1337" y="1837"/>
                    <a:pt x="1337" y="1837"/>
                  </a:cubicBezTo>
                  <a:cubicBezTo>
                    <a:pt x="138" y="3020"/>
                    <a:pt x="138" y="3020"/>
                    <a:pt x="138" y="3020"/>
                  </a:cubicBezTo>
                  <a:cubicBezTo>
                    <a:pt x="0" y="3158"/>
                    <a:pt x="0" y="3388"/>
                    <a:pt x="138" y="3526"/>
                  </a:cubicBezTo>
                  <a:cubicBezTo>
                    <a:pt x="277" y="3663"/>
                    <a:pt x="507" y="3663"/>
                    <a:pt x="645" y="3526"/>
                  </a:cubicBezTo>
                  <a:cubicBezTo>
                    <a:pt x="2351" y="1837"/>
                    <a:pt x="2351" y="1837"/>
                    <a:pt x="2351" y="1837"/>
                  </a:cubicBezTo>
                  <a:cubicBezTo>
                    <a:pt x="645" y="138"/>
                    <a:pt x="645" y="138"/>
                    <a:pt x="645" y="138"/>
                  </a:cubicBezTo>
                  <a:cubicBezTo>
                    <a:pt x="507" y="0"/>
                    <a:pt x="277" y="0"/>
                    <a:pt x="138" y="138"/>
                  </a:cubicBezTo>
                  <a:cubicBezTo>
                    <a:pt x="69" y="207"/>
                    <a:pt x="35" y="299"/>
                    <a:pt x="35" y="391"/>
                  </a:cubicBezTo>
                  <a:cubicBezTo>
                    <a:pt x="35" y="482"/>
                    <a:pt x="69" y="574"/>
                    <a:pt x="138" y="643"/>
                  </a:cubicBezTo>
                </a:path>
              </a:pathLst>
            </a:custGeom>
            <a:solidFill>
              <a:schemeClr val="bg1">
                <a:lumMod val="95000"/>
              </a:schemeClr>
            </a:solidFill>
            <a:ln w="0">
              <a:noFill/>
              <a:prstDash val="solid"/>
              <a:round/>
            </a:ln>
          </p:spPr>
          <p:txBody>
            <a:bodyPr vert="horz" wrap="square" lIns="91440" tIns="45720" rIns="91440" bIns="45720" numCol="1" anchor="t" anchorCtr="0" compatLnSpc="1">
              <a:normAutofit lnSpcReduction="10000"/>
            </a:bodyPr>
            <a:lstStyle/>
            <a:p>
              <a:endParaRPr lang="zh-CN" altLang="en-US">
                <a:cs typeface="+mn-ea"/>
                <a:sym typeface="+mn-lt"/>
              </a:endParaRPr>
            </a:p>
          </p:txBody>
        </p:sp>
        <p:sp>
          <p:nvSpPr>
            <p:cNvPr id="54" name="îṡľîḍé"/>
            <p:cNvSpPr/>
            <p:nvPr/>
          </p:nvSpPr>
          <p:spPr bwMode="auto">
            <a:xfrm>
              <a:off x="7122274" y="2374675"/>
              <a:ext cx="223838" cy="349250"/>
            </a:xfrm>
            <a:custGeom>
              <a:avLst/>
              <a:gdLst>
                <a:gd name="T0" fmla="*/ 138 w 2351"/>
                <a:gd name="T1" fmla="*/ 643 h 3663"/>
                <a:gd name="T2" fmla="*/ 138 w 2351"/>
                <a:gd name="T3" fmla="*/ 643 h 3663"/>
                <a:gd name="T4" fmla="*/ 1337 w 2351"/>
                <a:gd name="T5" fmla="*/ 1837 h 3663"/>
                <a:gd name="T6" fmla="*/ 138 w 2351"/>
                <a:gd name="T7" fmla="*/ 3020 h 3663"/>
                <a:gd name="T8" fmla="*/ 138 w 2351"/>
                <a:gd name="T9" fmla="*/ 3526 h 3663"/>
                <a:gd name="T10" fmla="*/ 645 w 2351"/>
                <a:gd name="T11" fmla="*/ 3526 h 3663"/>
                <a:gd name="T12" fmla="*/ 2351 w 2351"/>
                <a:gd name="T13" fmla="*/ 1837 h 3663"/>
                <a:gd name="T14" fmla="*/ 645 w 2351"/>
                <a:gd name="T15" fmla="*/ 138 h 3663"/>
                <a:gd name="T16" fmla="*/ 138 w 2351"/>
                <a:gd name="T17" fmla="*/ 138 h 3663"/>
                <a:gd name="T18" fmla="*/ 35 w 2351"/>
                <a:gd name="T19" fmla="*/ 391 h 3663"/>
                <a:gd name="T20" fmla="*/ 138 w 2351"/>
                <a:gd name="T21" fmla="*/ 643 h 3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1" h="3663">
                  <a:moveTo>
                    <a:pt x="138" y="643"/>
                  </a:moveTo>
                  <a:lnTo>
                    <a:pt x="138" y="643"/>
                  </a:lnTo>
                  <a:cubicBezTo>
                    <a:pt x="1337" y="1837"/>
                    <a:pt x="1337" y="1837"/>
                    <a:pt x="1337" y="1837"/>
                  </a:cubicBezTo>
                  <a:cubicBezTo>
                    <a:pt x="138" y="3020"/>
                    <a:pt x="138" y="3020"/>
                    <a:pt x="138" y="3020"/>
                  </a:cubicBezTo>
                  <a:cubicBezTo>
                    <a:pt x="0" y="3158"/>
                    <a:pt x="0" y="3388"/>
                    <a:pt x="138" y="3526"/>
                  </a:cubicBezTo>
                  <a:cubicBezTo>
                    <a:pt x="277" y="3663"/>
                    <a:pt x="507" y="3663"/>
                    <a:pt x="645" y="3526"/>
                  </a:cubicBezTo>
                  <a:cubicBezTo>
                    <a:pt x="2351" y="1837"/>
                    <a:pt x="2351" y="1837"/>
                    <a:pt x="2351" y="1837"/>
                  </a:cubicBezTo>
                  <a:cubicBezTo>
                    <a:pt x="645" y="138"/>
                    <a:pt x="645" y="138"/>
                    <a:pt x="645" y="138"/>
                  </a:cubicBezTo>
                  <a:cubicBezTo>
                    <a:pt x="507" y="0"/>
                    <a:pt x="277" y="0"/>
                    <a:pt x="138" y="138"/>
                  </a:cubicBezTo>
                  <a:cubicBezTo>
                    <a:pt x="69" y="207"/>
                    <a:pt x="35" y="299"/>
                    <a:pt x="35" y="391"/>
                  </a:cubicBezTo>
                  <a:cubicBezTo>
                    <a:pt x="35" y="482"/>
                    <a:pt x="69" y="574"/>
                    <a:pt x="138" y="643"/>
                  </a:cubicBezTo>
                </a:path>
              </a:pathLst>
            </a:custGeom>
            <a:solidFill>
              <a:schemeClr val="bg1">
                <a:lumMod val="95000"/>
              </a:schemeClr>
            </a:solidFill>
            <a:ln w="0">
              <a:noFill/>
              <a:prstDash val="solid"/>
              <a:round/>
            </a:ln>
          </p:spPr>
          <p:txBody>
            <a:bodyPr vert="horz" wrap="square" lIns="91440" tIns="45720" rIns="91440" bIns="45720" numCol="1" anchor="t" anchorCtr="0" compatLnSpc="1">
              <a:normAutofit lnSpcReduction="10000"/>
            </a:bodyPr>
            <a:lstStyle/>
            <a:p>
              <a:endParaRPr lang="zh-CN" altLang="en-US">
                <a:cs typeface="+mn-ea"/>
                <a:sym typeface="+mn-lt"/>
              </a:endParaRPr>
            </a:p>
          </p:txBody>
        </p:sp>
        <p:sp>
          <p:nvSpPr>
            <p:cNvPr id="55" name="íṥliḍè"/>
            <p:cNvSpPr/>
            <p:nvPr/>
          </p:nvSpPr>
          <p:spPr bwMode="auto">
            <a:xfrm>
              <a:off x="8986282" y="2374675"/>
              <a:ext cx="223838" cy="349250"/>
            </a:xfrm>
            <a:custGeom>
              <a:avLst/>
              <a:gdLst>
                <a:gd name="T0" fmla="*/ 138 w 2351"/>
                <a:gd name="T1" fmla="*/ 643 h 3663"/>
                <a:gd name="T2" fmla="*/ 138 w 2351"/>
                <a:gd name="T3" fmla="*/ 643 h 3663"/>
                <a:gd name="T4" fmla="*/ 1337 w 2351"/>
                <a:gd name="T5" fmla="*/ 1837 h 3663"/>
                <a:gd name="T6" fmla="*/ 138 w 2351"/>
                <a:gd name="T7" fmla="*/ 3020 h 3663"/>
                <a:gd name="T8" fmla="*/ 138 w 2351"/>
                <a:gd name="T9" fmla="*/ 3526 h 3663"/>
                <a:gd name="T10" fmla="*/ 645 w 2351"/>
                <a:gd name="T11" fmla="*/ 3526 h 3663"/>
                <a:gd name="T12" fmla="*/ 2351 w 2351"/>
                <a:gd name="T13" fmla="*/ 1837 h 3663"/>
                <a:gd name="T14" fmla="*/ 645 w 2351"/>
                <a:gd name="T15" fmla="*/ 138 h 3663"/>
                <a:gd name="T16" fmla="*/ 138 w 2351"/>
                <a:gd name="T17" fmla="*/ 138 h 3663"/>
                <a:gd name="T18" fmla="*/ 35 w 2351"/>
                <a:gd name="T19" fmla="*/ 391 h 3663"/>
                <a:gd name="T20" fmla="*/ 138 w 2351"/>
                <a:gd name="T21" fmla="*/ 643 h 3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1" h="3663">
                  <a:moveTo>
                    <a:pt x="138" y="643"/>
                  </a:moveTo>
                  <a:lnTo>
                    <a:pt x="138" y="643"/>
                  </a:lnTo>
                  <a:cubicBezTo>
                    <a:pt x="1337" y="1837"/>
                    <a:pt x="1337" y="1837"/>
                    <a:pt x="1337" y="1837"/>
                  </a:cubicBezTo>
                  <a:cubicBezTo>
                    <a:pt x="138" y="3020"/>
                    <a:pt x="138" y="3020"/>
                    <a:pt x="138" y="3020"/>
                  </a:cubicBezTo>
                  <a:cubicBezTo>
                    <a:pt x="0" y="3158"/>
                    <a:pt x="0" y="3388"/>
                    <a:pt x="138" y="3526"/>
                  </a:cubicBezTo>
                  <a:cubicBezTo>
                    <a:pt x="277" y="3663"/>
                    <a:pt x="507" y="3663"/>
                    <a:pt x="645" y="3526"/>
                  </a:cubicBezTo>
                  <a:cubicBezTo>
                    <a:pt x="2351" y="1837"/>
                    <a:pt x="2351" y="1837"/>
                    <a:pt x="2351" y="1837"/>
                  </a:cubicBezTo>
                  <a:cubicBezTo>
                    <a:pt x="645" y="138"/>
                    <a:pt x="645" y="138"/>
                    <a:pt x="645" y="138"/>
                  </a:cubicBezTo>
                  <a:cubicBezTo>
                    <a:pt x="507" y="0"/>
                    <a:pt x="277" y="0"/>
                    <a:pt x="138" y="138"/>
                  </a:cubicBezTo>
                  <a:cubicBezTo>
                    <a:pt x="69" y="207"/>
                    <a:pt x="35" y="299"/>
                    <a:pt x="35" y="391"/>
                  </a:cubicBezTo>
                  <a:cubicBezTo>
                    <a:pt x="35" y="482"/>
                    <a:pt x="69" y="574"/>
                    <a:pt x="138" y="643"/>
                  </a:cubicBezTo>
                </a:path>
              </a:pathLst>
            </a:custGeom>
            <a:solidFill>
              <a:schemeClr val="bg1">
                <a:lumMod val="95000"/>
              </a:schemeClr>
            </a:solidFill>
            <a:ln w="0">
              <a:noFill/>
              <a:prstDash val="solid"/>
              <a:round/>
            </a:ln>
          </p:spPr>
          <p:txBody>
            <a:bodyPr vert="horz" wrap="square" lIns="91440" tIns="45720" rIns="91440" bIns="45720" numCol="1" anchor="t" anchorCtr="0" compatLnSpc="1">
              <a:normAutofit lnSpcReduction="10000"/>
            </a:bodyPr>
            <a:lstStyle/>
            <a:p>
              <a:endParaRPr lang="zh-CN" altLang="en-US">
                <a:cs typeface="+mn-ea"/>
                <a:sym typeface="+mn-lt"/>
              </a:endParaRPr>
            </a:p>
          </p:txBody>
        </p:sp>
        <p:grpSp>
          <p:nvGrpSpPr>
            <p:cNvPr id="56" name="îslídé"/>
            <p:cNvGrpSpPr/>
            <p:nvPr/>
          </p:nvGrpSpPr>
          <p:grpSpPr>
            <a:xfrm>
              <a:off x="1287735" y="1881429"/>
              <a:ext cx="1335742" cy="1335742"/>
              <a:chOff x="1286435" y="2083173"/>
              <a:chExt cx="1335742" cy="1335742"/>
            </a:xfrm>
          </p:grpSpPr>
          <p:sp>
            <p:nvSpPr>
              <p:cNvPr id="79" name="îṩļíḓe"/>
              <p:cNvSpPr/>
              <p:nvPr/>
            </p:nvSpPr>
            <p:spPr>
              <a:xfrm>
                <a:off x="1286435" y="2083173"/>
                <a:ext cx="1335742" cy="1335742"/>
              </a:xfrm>
              <a:prstGeom prst="ellipse">
                <a:avLst/>
              </a:prstGeom>
              <a:solidFill>
                <a:srgbClr val="B1CC7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dirty="0">
                  <a:cs typeface="+mn-ea"/>
                  <a:sym typeface="+mn-lt"/>
                </a:endParaRPr>
              </a:p>
            </p:txBody>
          </p:sp>
          <p:sp>
            <p:nvSpPr>
              <p:cNvPr id="80" name="îşḻidè"/>
              <p:cNvSpPr/>
              <p:nvPr/>
            </p:nvSpPr>
            <p:spPr>
              <a:xfrm>
                <a:off x="1652420" y="2373406"/>
                <a:ext cx="603772" cy="755276"/>
              </a:xfrm>
              <a:custGeom>
                <a:avLst/>
                <a:gdLst>
                  <a:gd name="connsiteX0" fmla="*/ 226085 w 484573"/>
                  <a:gd name="connsiteY0" fmla="*/ 386567 h 606166"/>
                  <a:gd name="connsiteX1" fmla="*/ 257375 w 484573"/>
                  <a:gd name="connsiteY1" fmla="*/ 386567 h 606166"/>
                  <a:gd name="connsiteX2" fmla="*/ 257375 w 484573"/>
                  <a:gd name="connsiteY2" fmla="*/ 429857 h 606166"/>
                  <a:gd name="connsiteX3" fmla="*/ 416980 w 484573"/>
                  <a:gd name="connsiteY3" fmla="*/ 429857 h 606166"/>
                  <a:gd name="connsiteX4" fmla="*/ 444556 w 484573"/>
                  <a:gd name="connsiteY4" fmla="*/ 457388 h 606166"/>
                  <a:gd name="connsiteX5" fmla="*/ 444556 w 484573"/>
                  <a:gd name="connsiteY5" fmla="*/ 499008 h 606166"/>
                  <a:gd name="connsiteX6" fmla="*/ 484573 w 484573"/>
                  <a:gd name="connsiteY6" fmla="*/ 551568 h 606166"/>
                  <a:gd name="connsiteX7" fmla="*/ 429886 w 484573"/>
                  <a:gd name="connsiteY7" fmla="*/ 606166 h 606166"/>
                  <a:gd name="connsiteX8" fmla="*/ 375106 w 484573"/>
                  <a:gd name="connsiteY8" fmla="*/ 551568 h 606166"/>
                  <a:gd name="connsiteX9" fmla="*/ 413173 w 484573"/>
                  <a:gd name="connsiteY9" fmla="*/ 499565 h 606166"/>
                  <a:gd name="connsiteX10" fmla="*/ 413173 w 484573"/>
                  <a:gd name="connsiteY10" fmla="*/ 461003 h 606166"/>
                  <a:gd name="connsiteX11" fmla="*/ 257282 w 484573"/>
                  <a:gd name="connsiteY11" fmla="*/ 461003 h 606166"/>
                  <a:gd name="connsiteX12" fmla="*/ 257282 w 484573"/>
                  <a:gd name="connsiteY12" fmla="*/ 499008 h 606166"/>
                  <a:gd name="connsiteX13" fmla="*/ 296742 w 484573"/>
                  <a:gd name="connsiteY13" fmla="*/ 551475 h 606166"/>
                  <a:gd name="connsiteX14" fmla="*/ 242147 w 484573"/>
                  <a:gd name="connsiteY14" fmla="*/ 606073 h 606166"/>
                  <a:gd name="connsiteX15" fmla="*/ 187460 w 484573"/>
                  <a:gd name="connsiteY15" fmla="*/ 551475 h 606166"/>
                  <a:gd name="connsiteX16" fmla="*/ 226085 w 484573"/>
                  <a:gd name="connsiteY16" fmla="*/ 499287 h 606166"/>
                  <a:gd name="connsiteX17" fmla="*/ 226085 w 484573"/>
                  <a:gd name="connsiteY17" fmla="*/ 461003 h 606166"/>
                  <a:gd name="connsiteX18" fmla="*/ 71121 w 484573"/>
                  <a:gd name="connsiteY18" fmla="*/ 461003 h 606166"/>
                  <a:gd name="connsiteX19" fmla="*/ 71121 w 484573"/>
                  <a:gd name="connsiteY19" fmla="*/ 499287 h 606166"/>
                  <a:gd name="connsiteX20" fmla="*/ 109468 w 484573"/>
                  <a:gd name="connsiteY20" fmla="*/ 551475 h 606166"/>
                  <a:gd name="connsiteX21" fmla="*/ 54780 w 484573"/>
                  <a:gd name="connsiteY21" fmla="*/ 606073 h 606166"/>
                  <a:gd name="connsiteX22" fmla="*/ 0 w 484573"/>
                  <a:gd name="connsiteY22" fmla="*/ 551475 h 606166"/>
                  <a:gd name="connsiteX23" fmla="*/ 39646 w 484573"/>
                  <a:gd name="connsiteY23" fmla="*/ 498916 h 606166"/>
                  <a:gd name="connsiteX24" fmla="*/ 39646 w 484573"/>
                  <a:gd name="connsiteY24" fmla="*/ 457109 h 606166"/>
                  <a:gd name="connsiteX25" fmla="*/ 67407 w 484573"/>
                  <a:gd name="connsiteY25" fmla="*/ 429857 h 606166"/>
                  <a:gd name="connsiteX26" fmla="*/ 226085 w 484573"/>
                  <a:gd name="connsiteY26" fmla="*/ 429857 h 606166"/>
                  <a:gd name="connsiteX27" fmla="*/ 237251 w 484573"/>
                  <a:gd name="connsiteY27" fmla="*/ 293 h 606166"/>
                  <a:gd name="connsiteX28" fmla="*/ 277268 w 484573"/>
                  <a:gd name="connsiteY28" fmla="*/ 8728 h 606166"/>
                  <a:gd name="connsiteX29" fmla="*/ 296673 w 484573"/>
                  <a:gd name="connsiteY29" fmla="*/ 26803 h 606166"/>
                  <a:gd name="connsiteX30" fmla="*/ 318121 w 484573"/>
                  <a:gd name="connsiteY30" fmla="*/ 94653 h 606166"/>
                  <a:gd name="connsiteX31" fmla="*/ 316636 w 484573"/>
                  <a:gd name="connsiteY31" fmla="*/ 100677 h 606166"/>
                  <a:gd name="connsiteX32" fmla="*/ 322300 w 484573"/>
                  <a:gd name="connsiteY32" fmla="*/ 129226 h 606166"/>
                  <a:gd name="connsiteX33" fmla="*/ 308465 w 484573"/>
                  <a:gd name="connsiteY33" fmla="*/ 153233 h 606166"/>
                  <a:gd name="connsiteX34" fmla="*/ 298809 w 484573"/>
                  <a:gd name="connsiteY34" fmla="*/ 179650 h 606166"/>
                  <a:gd name="connsiteX35" fmla="*/ 298809 w 484573"/>
                  <a:gd name="connsiteY35" fmla="*/ 212648 h 606166"/>
                  <a:gd name="connsiteX36" fmla="*/ 300480 w 484573"/>
                  <a:gd name="connsiteY36" fmla="*/ 215521 h 606166"/>
                  <a:gd name="connsiteX37" fmla="*/ 400292 w 484573"/>
                  <a:gd name="connsiteY37" fmla="*/ 279385 h 606166"/>
                  <a:gd name="connsiteX38" fmla="*/ 412455 w 484573"/>
                  <a:gd name="connsiteY38" fmla="*/ 305432 h 606166"/>
                  <a:gd name="connsiteX39" fmla="*/ 412455 w 484573"/>
                  <a:gd name="connsiteY39" fmla="*/ 336112 h 606166"/>
                  <a:gd name="connsiteX40" fmla="*/ 395185 w 484573"/>
                  <a:gd name="connsiteY40" fmla="*/ 353260 h 606166"/>
                  <a:gd name="connsiteX41" fmla="*/ 261763 w 484573"/>
                  <a:gd name="connsiteY41" fmla="*/ 353260 h 606166"/>
                  <a:gd name="connsiteX42" fmla="*/ 249878 w 484573"/>
                  <a:gd name="connsiteY42" fmla="*/ 299036 h 606166"/>
                  <a:gd name="connsiteX43" fmla="*/ 242357 w 484573"/>
                  <a:gd name="connsiteY43" fmla="*/ 257047 h 606166"/>
                  <a:gd name="connsiteX44" fmla="*/ 234744 w 484573"/>
                  <a:gd name="connsiteY44" fmla="*/ 299036 h 606166"/>
                  <a:gd name="connsiteX45" fmla="*/ 222859 w 484573"/>
                  <a:gd name="connsiteY45" fmla="*/ 353260 h 606166"/>
                  <a:gd name="connsiteX46" fmla="*/ 89436 w 484573"/>
                  <a:gd name="connsiteY46" fmla="*/ 353260 h 606166"/>
                  <a:gd name="connsiteX47" fmla="*/ 72259 w 484573"/>
                  <a:gd name="connsiteY47" fmla="*/ 336112 h 606166"/>
                  <a:gd name="connsiteX48" fmla="*/ 72259 w 484573"/>
                  <a:gd name="connsiteY48" fmla="*/ 305432 h 606166"/>
                  <a:gd name="connsiteX49" fmla="*/ 84701 w 484573"/>
                  <a:gd name="connsiteY49" fmla="*/ 279107 h 606166"/>
                  <a:gd name="connsiteX50" fmla="*/ 184141 w 484573"/>
                  <a:gd name="connsiteY50" fmla="*/ 215521 h 606166"/>
                  <a:gd name="connsiteX51" fmla="*/ 185720 w 484573"/>
                  <a:gd name="connsiteY51" fmla="*/ 212741 h 606166"/>
                  <a:gd name="connsiteX52" fmla="*/ 185720 w 484573"/>
                  <a:gd name="connsiteY52" fmla="*/ 179743 h 606166"/>
                  <a:gd name="connsiteX53" fmla="*/ 176064 w 484573"/>
                  <a:gd name="connsiteY53" fmla="*/ 153326 h 606166"/>
                  <a:gd name="connsiteX54" fmla="*/ 162229 w 484573"/>
                  <a:gd name="connsiteY54" fmla="*/ 129319 h 606166"/>
                  <a:gd name="connsiteX55" fmla="*/ 167707 w 484573"/>
                  <a:gd name="connsiteY55" fmla="*/ 100770 h 606166"/>
                  <a:gd name="connsiteX56" fmla="*/ 166222 w 484573"/>
                  <a:gd name="connsiteY56" fmla="*/ 94745 h 606166"/>
                  <a:gd name="connsiteX57" fmla="*/ 166036 w 484573"/>
                  <a:gd name="connsiteY57" fmla="*/ 61376 h 606166"/>
                  <a:gd name="connsiteX58" fmla="*/ 185627 w 484573"/>
                  <a:gd name="connsiteY58" fmla="*/ 27266 h 606166"/>
                  <a:gd name="connsiteX59" fmla="*/ 203732 w 484573"/>
                  <a:gd name="connsiteY59" fmla="*/ 12436 h 606166"/>
                  <a:gd name="connsiteX60" fmla="*/ 221281 w 484573"/>
                  <a:gd name="connsiteY60" fmla="*/ 3445 h 606166"/>
                  <a:gd name="connsiteX61" fmla="*/ 237251 w 484573"/>
                  <a:gd name="connsiteY61" fmla="*/ 293 h 60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84573" h="606166">
                    <a:moveTo>
                      <a:pt x="226085" y="386567"/>
                    </a:moveTo>
                    <a:lnTo>
                      <a:pt x="257375" y="386567"/>
                    </a:lnTo>
                    <a:lnTo>
                      <a:pt x="257375" y="429857"/>
                    </a:lnTo>
                    <a:lnTo>
                      <a:pt x="416980" y="429857"/>
                    </a:lnTo>
                    <a:cubicBezTo>
                      <a:pt x="432207" y="429857"/>
                      <a:pt x="444556" y="442185"/>
                      <a:pt x="444556" y="457388"/>
                    </a:cubicBezTo>
                    <a:lnTo>
                      <a:pt x="444556" y="499008"/>
                    </a:lnTo>
                    <a:cubicBezTo>
                      <a:pt x="467582" y="505497"/>
                      <a:pt x="484573" y="526447"/>
                      <a:pt x="484573" y="551568"/>
                    </a:cubicBezTo>
                    <a:cubicBezTo>
                      <a:pt x="484573" y="581694"/>
                      <a:pt x="460061" y="606166"/>
                      <a:pt x="429886" y="606166"/>
                    </a:cubicBezTo>
                    <a:cubicBezTo>
                      <a:pt x="399617" y="606166"/>
                      <a:pt x="375106" y="581694"/>
                      <a:pt x="375106" y="551568"/>
                    </a:cubicBezTo>
                    <a:cubicBezTo>
                      <a:pt x="375106" y="527188"/>
                      <a:pt x="391075" y="506610"/>
                      <a:pt x="413173" y="499565"/>
                    </a:cubicBezTo>
                    <a:lnTo>
                      <a:pt x="413173" y="461003"/>
                    </a:lnTo>
                    <a:lnTo>
                      <a:pt x="257282" y="461003"/>
                    </a:lnTo>
                    <a:lnTo>
                      <a:pt x="257282" y="499008"/>
                    </a:lnTo>
                    <a:cubicBezTo>
                      <a:pt x="280029" y="505590"/>
                      <a:pt x="296742" y="526632"/>
                      <a:pt x="296742" y="551475"/>
                    </a:cubicBezTo>
                    <a:cubicBezTo>
                      <a:pt x="296742" y="581601"/>
                      <a:pt x="272416" y="606073"/>
                      <a:pt x="242147" y="606073"/>
                    </a:cubicBezTo>
                    <a:cubicBezTo>
                      <a:pt x="211972" y="606073"/>
                      <a:pt x="187460" y="581601"/>
                      <a:pt x="187460" y="551475"/>
                    </a:cubicBezTo>
                    <a:cubicBezTo>
                      <a:pt x="187460" y="527003"/>
                      <a:pt x="203708" y="506239"/>
                      <a:pt x="226085" y="499287"/>
                    </a:cubicBezTo>
                    <a:lnTo>
                      <a:pt x="226085" y="461003"/>
                    </a:lnTo>
                    <a:lnTo>
                      <a:pt x="71121" y="461003"/>
                    </a:lnTo>
                    <a:lnTo>
                      <a:pt x="71121" y="499287"/>
                    </a:lnTo>
                    <a:cubicBezTo>
                      <a:pt x="93220" y="506239"/>
                      <a:pt x="109468" y="527003"/>
                      <a:pt x="109468" y="551475"/>
                    </a:cubicBezTo>
                    <a:cubicBezTo>
                      <a:pt x="109468" y="581601"/>
                      <a:pt x="84956" y="606073"/>
                      <a:pt x="54780" y="606073"/>
                    </a:cubicBezTo>
                    <a:cubicBezTo>
                      <a:pt x="24512" y="606073"/>
                      <a:pt x="0" y="581601"/>
                      <a:pt x="0" y="551475"/>
                    </a:cubicBezTo>
                    <a:cubicBezTo>
                      <a:pt x="0" y="526447"/>
                      <a:pt x="16712" y="505497"/>
                      <a:pt x="39646" y="498916"/>
                    </a:cubicBezTo>
                    <a:lnTo>
                      <a:pt x="39646" y="457109"/>
                    </a:lnTo>
                    <a:cubicBezTo>
                      <a:pt x="39646" y="441907"/>
                      <a:pt x="52180" y="429578"/>
                      <a:pt x="67407" y="429857"/>
                    </a:cubicBezTo>
                    <a:lnTo>
                      <a:pt x="226085" y="429857"/>
                    </a:lnTo>
                    <a:close/>
                    <a:moveTo>
                      <a:pt x="237251" y="293"/>
                    </a:moveTo>
                    <a:cubicBezTo>
                      <a:pt x="254613" y="-1190"/>
                      <a:pt x="267798" y="3167"/>
                      <a:pt x="277268" y="8728"/>
                    </a:cubicBezTo>
                    <a:cubicBezTo>
                      <a:pt x="291381" y="16514"/>
                      <a:pt x="296673" y="26803"/>
                      <a:pt x="296673" y="26803"/>
                    </a:cubicBezTo>
                    <a:cubicBezTo>
                      <a:pt x="296673" y="26803"/>
                      <a:pt x="328985" y="29120"/>
                      <a:pt x="318121" y="94653"/>
                    </a:cubicBezTo>
                    <a:cubicBezTo>
                      <a:pt x="317750" y="96599"/>
                      <a:pt x="317193" y="98731"/>
                      <a:pt x="316636" y="100677"/>
                    </a:cubicBezTo>
                    <a:cubicBezTo>
                      <a:pt x="322764" y="100677"/>
                      <a:pt x="328985" y="105497"/>
                      <a:pt x="322300" y="129226"/>
                    </a:cubicBezTo>
                    <a:cubicBezTo>
                      <a:pt x="317007" y="147764"/>
                      <a:pt x="312179" y="152955"/>
                      <a:pt x="308465" y="153233"/>
                    </a:cubicBezTo>
                    <a:cubicBezTo>
                      <a:pt x="307165" y="161575"/>
                      <a:pt x="303823" y="170844"/>
                      <a:pt x="298809" y="179650"/>
                    </a:cubicBezTo>
                    <a:lnTo>
                      <a:pt x="298809" y="212648"/>
                    </a:lnTo>
                    <a:cubicBezTo>
                      <a:pt x="298809" y="213853"/>
                      <a:pt x="299366" y="214965"/>
                      <a:pt x="300480" y="215521"/>
                    </a:cubicBezTo>
                    <a:cubicBezTo>
                      <a:pt x="310044" y="220063"/>
                      <a:pt x="356839" y="243792"/>
                      <a:pt x="400292" y="279385"/>
                    </a:cubicBezTo>
                    <a:cubicBezTo>
                      <a:pt x="407999" y="285781"/>
                      <a:pt x="412455" y="295421"/>
                      <a:pt x="412455" y="305432"/>
                    </a:cubicBezTo>
                    <a:lnTo>
                      <a:pt x="412455" y="336112"/>
                    </a:lnTo>
                    <a:cubicBezTo>
                      <a:pt x="412455" y="345659"/>
                      <a:pt x="404749" y="353260"/>
                      <a:pt x="395185" y="353260"/>
                    </a:cubicBezTo>
                    <a:lnTo>
                      <a:pt x="261763" y="353260"/>
                    </a:lnTo>
                    <a:lnTo>
                      <a:pt x="249878" y="299036"/>
                    </a:lnTo>
                    <a:cubicBezTo>
                      <a:pt x="278568" y="258993"/>
                      <a:pt x="247650" y="257047"/>
                      <a:pt x="242357" y="257047"/>
                    </a:cubicBezTo>
                    <a:cubicBezTo>
                      <a:pt x="236879" y="257140"/>
                      <a:pt x="206054" y="258993"/>
                      <a:pt x="234744" y="299036"/>
                    </a:cubicBezTo>
                    <a:lnTo>
                      <a:pt x="222859" y="353260"/>
                    </a:lnTo>
                    <a:lnTo>
                      <a:pt x="89436" y="353260"/>
                    </a:lnTo>
                    <a:cubicBezTo>
                      <a:pt x="79873" y="353260"/>
                      <a:pt x="72259" y="345659"/>
                      <a:pt x="72259" y="336112"/>
                    </a:cubicBezTo>
                    <a:lnTo>
                      <a:pt x="72259" y="305432"/>
                    </a:lnTo>
                    <a:cubicBezTo>
                      <a:pt x="72259" y="295236"/>
                      <a:pt x="76809" y="285596"/>
                      <a:pt x="84701" y="279107"/>
                    </a:cubicBezTo>
                    <a:cubicBezTo>
                      <a:pt x="128061" y="243699"/>
                      <a:pt x="174578" y="220063"/>
                      <a:pt x="184141" y="215521"/>
                    </a:cubicBezTo>
                    <a:cubicBezTo>
                      <a:pt x="185163" y="214873"/>
                      <a:pt x="185906" y="213853"/>
                      <a:pt x="185720" y="212741"/>
                    </a:cubicBezTo>
                    <a:lnTo>
                      <a:pt x="185720" y="179743"/>
                    </a:lnTo>
                    <a:cubicBezTo>
                      <a:pt x="180706" y="171030"/>
                      <a:pt x="177456" y="161761"/>
                      <a:pt x="176064" y="153326"/>
                    </a:cubicBezTo>
                    <a:cubicBezTo>
                      <a:pt x="172350" y="153048"/>
                      <a:pt x="167429" y="147857"/>
                      <a:pt x="162229" y="129319"/>
                    </a:cubicBezTo>
                    <a:cubicBezTo>
                      <a:pt x="155637" y="105868"/>
                      <a:pt x="161579" y="100956"/>
                      <a:pt x="167707" y="100770"/>
                    </a:cubicBezTo>
                    <a:cubicBezTo>
                      <a:pt x="167057" y="98824"/>
                      <a:pt x="166593" y="96692"/>
                      <a:pt x="166222" y="94745"/>
                    </a:cubicBezTo>
                    <a:cubicBezTo>
                      <a:pt x="163993" y="82881"/>
                      <a:pt x="163343" y="71851"/>
                      <a:pt x="166036" y="61376"/>
                    </a:cubicBezTo>
                    <a:cubicBezTo>
                      <a:pt x="169379" y="47287"/>
                      <a:pt x="177085" y="36072"/>
                      <a:pt x="185627" y="27266"/>
                    </a:cubicBezTo>
                    <a:cubicBezTo>
                      <a:pt x="191105" y="21612"/>
                      <a:pt x="197233" y="16514"/>
                      <a:pt x="203732" y="12436"/>
                    </a:cubicBezTo>
                    <a:cubicBezTo>
                      <a:pt x="209025" y="8728"/>
                      <a:pt x="214874" y="5484"/>
                      <a:pt x="221281" y="3445"/>
                    </a:cubicBezTo>
                    <a:cubicBezTo>
                      <a:pt x="226387" y="1684"/>
                      <a:pt x="231680" y="571"/>
                      <a:pt x="237251" y="293"/>
                    </a:cubicBez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a:cs typeface="+mn-ea"/>
                  <a:sym typeface="+mn-lt"/>
                </a:endParaRPr>
              </a:p>
            </p:txBody>
          </p:sp>
        </p:grpSp>
        <p:sp>
          <p:nvSpPr>
            <p:cNvPr id="57" name="îš1ïḑe"/>
            <p:cNvSpPr/>
            <p:nvPr/>
          </p:nvSpPr>
          <p:spPr bwMode="auto">
            <a:xfrm>
              <a:off x="1023997" y="4099275"/>
              <a:ext cx="1863219" cy="204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1100" dirty="0">
                  <a:solidFill>
                    <a:schemeClr val="tx1">
                      <a:lumMod val="65000"/>
                      <a:lumOff val="35000"/>
                    </a:schemeClr>
                  </a:solidFill>
                  <a:cs typeface="+mn-ea"/>
                  <a:sym typeface="+mn-lt"/>
                </a:rPr>
                <a:t>单击此处添加您的文字内容。</a:t>
              </a:r>
            </a:p>
            <a:p>
              <a:pPr algn="ctr">
                <a:lnSpc>
                  <a:spcPct val="150000"/>
                </a:lnSpc>
              </a:pPr>
              <a:r>
                <a:rPr lang="zh-CN" altLang="en-US" sz="1100" dirty="0">
                  <a:solidFill>
                    <a:schemeClr val="tx1">
                      <a:lumMod val="65000"/>
                      <a:lumOff val="35000"/>
                    </a:schemeClr>
                  </a:solidFill>
                  <a:cs typeface="+mn-ea"/>
                  <a:sym typeface="+mn-lt"/>
                </a:rPr>
                <a:t>单击此处添加您的文字内容。</a:t>
              </a:r>
              <a:endParaRPr lang="en-US" altLang="zh-CN" sz="1100" dirty="0">
                <a:cs typeface="+mn-ea"/>
                <a:sym typeface="+mn-lt"/>
              </a:endParaRPr>
            </a:p>
            <a:p>
              <a:pPr algn="ctr">
                <a:lnSpc>
                  <a:spcPct val="150000"/>
                </a:lnSpc>
              </a:pPr>
              <a:endParaRPr lang="en-US" altLang="zh-CN" sz="1100" dirty="0">
                <a:cs typeface="+mn-ea"/>
                <a:sym typeface="+mn-lt"/>
              </a:endParaRPr>
            </a:p>
          </p:txBody>
        </p:sp>
        <p:cxnSp>
          <p:nvCxnSpPr>
            <p:cNvPr id="58" name="直接箭头连接符 57"/>
            <p:cNvCxnSpPr>
              <a:stCxn id="79" idx="4"/>
              <a:endCxn id="57" idx="0"/>
            </p:cNvCxnSpPr>
            <p:nvPr/>
          </p:nvCxnSpPr>
          <p:spPr>
            <a:xfrm>
              <a:off x="1955606" y="3217171"/>
              <a:ext cx="1" cy="882104"/>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grpSp>
          <p:nvGrpSpPr>
            <p:cNvPr id="59" name="íśľíďè"/>
            <p:cNvGrpSpPr/>
            <p:nvPr/>
          </p:nvGrpSpPr>
          <p:grpSpPr>
            <a:xfrm>
              <a:off x="3564121" y="2087618"/>
              <a:ext cx="923364" cy="923364"/>
              <a:chOff x="3563471" y="2289362"/>
              <a:chExt cx="923364" cy="923364"/>
            </a:xfrm>
          </p:grpSpPr>
          <p:sp>
            <p:nvSpPr>
              <p:cNvPr id="77" name="ïśļîḓê"/>
              <p:cNvSpPr/>
              <p:nvPr/>
            </p:nvSpPr>
            <p:spPr>
              <a:xfrm>
                <a:off x="3563471" y="2289362"/>
                <a:ext cx="923364" cy="923364"/>
              </a:xfrm>
              <a:prstGeom prst="ellipse">
                <a:avLst/>
              </a:prstGeom>
              <a:solidFill>
                <a:srgbClr val="73A06A"/>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4400"/>
                <a:endParaRPr lang="zh-CN" altLang="en-US">
                  <a:cs typeface="+mn-ea"/>
                  <a:sym typeface="+mn-lt"/>
                </a:endParaRPr>
              </a:p>
            </p:txBody>
          </p:sp>
          <p:sp>
            <p:nvSpPr>
              <p:cNvPr id="78" name="îśḻîḋê"/>
              <p:cNvSpPr/>
              <p:nvPr/>
            </p:nvSpPr>
            <p:spPr>
              <a:xfrm>
                <a:off x="3821216" y="2543737"/>
                <a:ext cx="407876" cy="414616"/>
              </a:xfrm>
              <a:custGeom>
                <a:avLst/>
                <a:gdLst>
                  <a:gd name="connsiteX0" fmla="*/ 24879 w 541917"/>
                  <a:gd name="connsiteY0" fmla="*/ 387059 h 550871"/>
                  <a:gd name="connsiteX1" fmla="*/ 518330 w 541917"/>
                  <a:gd name="connsiteY1" fmla="*/ 387059 h 550871"/>
                  <a:gd name="connsiteX2" fmla="*/ 536414 w 541917"/>
                  <a:gd name="connsiteY2" fmla="*/ 396088 h 550871"/>
                  <a:gd name="connsiteX3" fmla="*/ 541581 w 541917"/>
                  <a:gd name="connsiteY3" fmla="*/ 415436 h 550871"/>
                  <a:gd name="connsiteX4" fmla="*/ 522205 w 541917"/>
                  <a:gd name="connsiteY4" fmla="*/ 550871 h 550871"/>
                  <a:gd name="connsiteX5" fmla="*/ 19712 w 541917"/>
                  <a:gd name="connsiteY5" fmla="*/ 550871 h 550871"/>
                  <a:gd name="connsiteX6" fmla="*/ 336 w 541917"/>
                  <a:gd name="connsiteY6" fmla="*/ 415436 h 550871"/>
                  <a:gd name="connsiteX7" fmla="*/ 5503 w 541917"/>
                  <a:gd name="connsiteY7" fmla="*/ 396088 h 550871"/>
                  <a:gd name="connsiteX8" fmla="*/ 24879 w 541917"/>
                  <a:gd name="connsiteY8" fmla="*/ 387059 h 550871"/>
                  <a:gd name="connsiteX9" fmla="*/ 292206 w 541917"/>
                  <a:gd name="connsiteY9" fmla="*/ 330316 h 550871"/>
                  <a:gd name="connsiteX10" fmla="*/ 417595 w 541917"/>
                  <a:gd name="connsiteY10" fmla="*/ 330316 h 550871"/>
                  <a:gd name="connsiteX11" fmla="*/ 426644 w 541917"/>
                  <a:gd name="connsiteY11" fmla="*/ 341907 h 550871"/>
                  <a:gd name="connsiteX12" fmla="*/ 424058 w 541917"/>
                  <a:gd name="connsiteY12" fmla="*/ 359937 h 550871"/>
                  <a:gd name="connsiteX13" fmla="*/ 411132 w 541917"/>
                  <a:gd name="connsiteY13" fmla="*/ 371528 h 550871"/>
                  <a:gd name="connsiteX14" fmla="*/ 267645 w 541917"/>
                  <a:gd name="connsiteY14" fmla="*/ 371528 h 550871"/>
                  <a:gd name="connsiteX15" fmla="*/ 267645 w 541917"/>
                  <a:gd name="connsiteY15" fmla="*/ 361225 h 550871"/>
                  <a:gd name="connsiteX16" fmla="*/ 268938 w 541917"/>
                  <a:gd name="connsiteY16" fmla="*/ 359937 h 550871"/>
                  <a:gd name="connsiteX17" fmla="*/ 292206 w 541917"/>
                  <a:gd name="connsiteY17" fmla="*/ 330316 h 550871"/>
                  <a:gd name="connsiteX18" fmla="*/ 274065 w 541917"/>
                  <a:gd name="connsiteY18" fmla="*/ 245200 h 550871"/>
                  <a:gd name="connsiteX19" fmla="*/ 429145 w 541917"/>
                  <a:gd name="connsiteY19" fmla="*/ 245200 h 550871"/>
                  <a:gd name="connsiteX20" fmla="*/ 439484 w 541917"/>
                  <a:gd name="connsiteY20" fmla="*/ 259348 h 550871"/>
                  <a:gd name="connsiteX21" fmla="*/ 436899 w 541917"/>
                  <a:gd name="connsiteY21" fmla="*/ 279927 h 550871"/>
                  <a:gd name="connsiteX22" fmla="*/ 422684 w 541917"/>
                  <a:gd name="connsiteY22" fmla="*/ 294074 h 550871"/>
                  <a:gd name="connsiteX23" fmla="*/ 289573 w 541917"/>
                  <a:gd name="connsiteY23" fmla="*/ 294074 h 550871"/>
                  <a:gd name="connsiteX24" fmla="*/ 281819 w 541917"/>
                  <a:gd name="connsiteY24" fmla="*/ 283785 h 550871"/>
                  <a:gd name="connsiteX25" fmla="*/ 274065 w 541917"/>
                  <a:gd name="connsiteY25" fmla="*/ 245200 h 550871"/>
                  <a:gd name="connsiteX26" fmla="*/ 205692 w 541917"/>
                  <a:gd name="connsiteY26" fmla="*/ 219313 h 550871"/>
                  <a:gd name="connsiteX27" fmla="*/ 267629 w 541917"/>
                  <a:gd name="connsiteY27" fmla="*/ 298025 h 550871"/>
                  <a:gd name="connsiteX28" fmla="*/ 270210 w 541917"/>
                  <a:gd name="connsiteY28" fmla="*/ 296735 h 550871"/>
                  <a:gd name="connsiteX29" fmla="*/ 279242 w 541917"/>
                  <a:gd name="connsiteY29" fmla="*/ 318671 h 550871"/>
                  <a:gd name="connsiteX30" fmla="*/ 262468 w 541917"/>
                  <a:gd name="connsiteY30" fmla="*/ 345768 h 550871"/>
                  <a:gd name="connsiteX31" fmla="*/ 259887 w 541917"/>
                  <a:gd name="connsiteY31" fmla="*/ 344478 h 550871"/>
                  <a:gd name="connsiteX32" fmla="*/ 243112 w 541917"/>
                  <a:gd name="connsiteY32" fmla="*/ 370285 h 550871"/>
                  <a:gd name="connsiteX33" fmla="*/ 187627 w 541917"/>
                  <a:gd name="connsiteY33" fmla="*/ 370285 h 550871"/>
                  <a:gd name="connsiteX34" fmla="*/ 168272 w 541917"/>
                  <a:gd name="connsiteY34" fmla="*/ 345768 h 550871"/>
                  <a:gd name="connsiteX35" fmla="*/ 165691 w 541917"/>
                  <a:gd name="connsiteY35" fmla="*/ 345768 h 550871"/>
                  <a:gd name="connsiteX36" fmla="*/ 146336 w 541917"/>
                  <a:gd name="connsiteY36" fmla="*/ 318671 h 550871"/>
                  <a:gd name="connsiteX37" fmla="*/ 152787 w 541917"/>
                  <a:gd name="connsiteY37" fmla="*/ 296735 h 550871"/>
                  <a:gd name="connsiteX38" fmla="*/ 154078 w 541917"/>
                  <a:gd name="connsiteY38" fmla="*/ 296735 h 550871"/>
                  <a:gd name="connsiteX39" fmla="*/ 205692 w 541917"/>
                  <a:gd name="connsiteY39" fmla="*/ 219313 h 550871"/>
                  <a:gd name="connsiteX40" fmla="*/ 76563 w 541917"/>
                  <a:gd name="connsiteY40" fmla="*/ 122600 h 550871"/>
                  <a:gd name="connsiteX41" fmla="*/ 464111 w 541917"/>
                  <a:gd name="connsiteY41" fmla="*/ 122600 h 550871"/>
                  <a:gd name="connsiteX42" fmla="*/ 536453 w 541917"/>
                  <a:gd name="connsiteY42" fmla="*/ 194836 h 550871"/>
                  <a:gd name="connsiteX43" fmla="*/ 513200 w 541917"/>
                  <a:gd name="connsiteY43" fmla="*/ 362527 h 550871"/>
                  <a:gd name="connsiteX44" fmla="*/ 479613 w 541917"/>
                  <a:gd name="connsiteY44" fmla="*/ 362527 h 550871"/>
                  <a:gd name="connsiteX45" fmla="*/ 501574 w 541917"/>
                  <a:gd name="connsiteY45" fmla="*/ 194836 h 550871"/>
                  <a:gd name="connsiteX46" fmla="*/ 464111 w 541917"/>
                  <a:gd name="connsiteY46" fmla="*/ 157428 h 550871"/>
                  <a:gd name="connsiteX47" fmla="*/ 76563 w 541917"/>
                  <a:gd name="connsiteY47" fmla="*/ 157428 h 550871"/>
                  <a:gd name="connsiteX48" fmla="*/ 39100 w 541917"/>
                  <a:gd name="connsiteY48" fmla="*/ 194836 h 550871"/>
                  <a:gd name="connsiteX49" fmla="*/ 63645 w 541917"/>
                  <a:gd name="connsiteY49" fmla="*/ 365107 h 550871"/>
                  <a:gd name="connsiteX50" fmla="*/ 30057 w 541917"/>
                  <a:gd name="connsiteY50" fmla="*/ 365107 h 550871"/>
                  <a:gd name="connsiteX51" fmla="*/ 4221 w 541917"/>
                  <a:gd name="connsiteY51" fmla="*/ 194836 h 550871"/>
                  <a:gd name="connsiteX52" fmla="*/ 76563 w 541917"/>
                  <a:gd name="connsiteY52" fmla="*/ 122600 h 550871"/>
                  <a:gd name="connsiteX53" fmla="*/ 89318 w 541917"/>
                  <a:gd name="connsiteY53" fmla="*/ 57986 h 550871"/>
                  <a:gd name="connsiteX54" fmla="*/ 436859 w 541917"/>
                  <a:gd name="connsiteY54" fmla="*/ 57986 h 550871"/>
                  <a:gd name="connsiteX55" fmla="*/ 444611 w 541917"/>
                  <a:gd name="connsiteY55" fmla="*/ 61864 h 550871"/>
                  <a:gd name="connsiteX56" fmla="*/ 445903 w 541917"/>
                  <a:gd name="connsiteY56" fmla="*/ 69619 h 550871"/>
                  <a:gd name="connsiteX57" fmla="*/ 440735 w 541917"/>
                  <a:gd name="connsiteY57" fmla="*/ 95470 h 550871"/>
                  <a:gd name="connsiteX58" fmla="*/ 86734 w 541917"/>
                  <a:gd name="connsiteY58" fmla="*/ 95470 h 550871"/>
                  <a:gd name="connsiteX59" fmla="*/ 80274 w 541917"/>
                  <a:gd name="connsiteY59" fmla="*/ 69619 h 550871"/>
                  <a:gd name="connsiteX60" fmla="*/ 81566 w 541917"/>
                  <a:gd name="connsiteY60" fmla="*/ 61864 h 550871"/>
                  <a:gd name="connsiteX61" fmla="*/ 89318 w 541917"/>
                  <a:gd name="connsiteY61" fmla="*/ 57986 h 550871"/>
                  <a:gd name="connsiteX62" fmla="*/ 125555 w 541917"/>
                  <a:gd name="connsiteY62" fmla="*/ 0 h 550871"/>
                  <a:gd name="connsiteX63" fmla="*/ 401914 w 541917"/>
                  <a:gd name="connsiteY63" fmla="*/ 0 h 550871"/>
                  <a:gd name="connsiteX64" fmla="*/ 408371 w 541917"/>
                  <a:gd name="connsiteY64" fmla="*/ 3878 h 550871"/>
                  <a:gd name="connsiteX65" fmla="*/ 409663 w 541917"/>
                  <a:gd name="connsiteY65" fmla="*/ 10341 h 550871"/>
                  <a:gd name="connsiteX66" fmla="*/ 405789 w 541917"/>
                  <a:gd name="connsiteY66" fmla="*/ 37484 h 550871"/>
                  <a:gd name="connsiteX67" fmla="*/ 121681 w 541917"/>
                  <a:gd name="connsiteY67" fmla="*/ 37484 h 550871"/>
                  <a:gd name="connsiteX68" fmla="*/ 116516 w 541917"/>
                  <a:gd name="connsiteY68" fmla="*/ 10341 h 550871"/>
                  <a:gd name="connsiteX69" fmla="*/ 117807 w 541917"/>
                  <a:gd name="connsiteY69" fmla="*/ 3878 h 550871"/>
                  <a:gd name="connsiteX70" fmla="*/ 125555 w 541917"/>
                  <a:gd name="connsiteY70" fmla="*/ 0 h 55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41917" h="550871">
                    <a:moveTo>
                      <a:pt x="24879" y="387059"/>
                    </a:moveTo>
                    <a:lnTo>
                      <a:pt x="518330" y="387059"/>
                    </a:lnTo>
                    <a:cubicBezTo>
                      <a:pt x="524789" y="387059"/>
                      <a:pt x="531247" y="390929"/>
                      <a:pt x="536414" y="396088"/>
                    </a:cubicBezTo>
                    <a:cubicBezTo>
                      <a:pt x="540290" y="401248"/>
                      <a:pt x="542873" y="407697"/>
                      <a:pt x="541581" y="415436"/>
                    </a:cubicBezTo>
                    <a:lnTo>
                      <a:pt x="522205" y="550871"/>
                    </a:lnTo>
                    <a:lnTo>
                      <a:pt x="19712" y="550871"/>
                    </a:lnTo>
                    <a:lnTo>
                      <a:pt x="336" y="415436"/>
                    </a:lnTo>
                    <a:cubicBezTo>
                      <a:pt x="-956" y="407697"/>
                      <a:pt x="1627" y="401248"/>
                      <a:pt x="5503" y="396088"/>
                    </a:cubicBezTo>
                    <a:cubicBezTo>
                      <a:pt x="10670" y="390929"/>
                      <a:pt x="17128" y="387059"/>
                      <a:pt x="24879" y="387059"/>
                    </a:cubicBezTo>
                    <a:close/>
                    <a:moveTo>
                      <a:pt x="292206" y="330316"/>
                    </a:moveTo>
                    <a:lnTo>
                      <a:pt x="417595" y="330316"/>
                    </a:lnTo>
                    <a:cubicBezTo>
                      <a:pt x="424058" y="330316"/>
                      <a:pt x="427936" y="335468"/>
                      <a:pt x="426644" y="341907"/>
                    </a:cubicBezTo>
                    <a:lnTo>
                      <a:pt x="424058" y="359937"/>
                    </a:lnTo>
                    <a:cubicBezTo>
                      <a:pt x="422766" y="366377"/>
                      <a:pt x="417595" y="371528"/>
                      <a:pt x="411132" y="371528"/>
                    </a:cubicBezTo>
                    <a:lnTo>
                      <a:pt x="267645" y="371528"/>
                    </a:lnTo>
                    <a:lnTo>
                      <a:pt x="267645" y="361225"/>
                    </a:lnTo>
                    <a:cubicBezTo>
                      <a:pt x="267645" y="359937"/>
                      <a:pt x="268938" y="359937"/>
                      <a:pt x="268938" y="359937"/>
                    </a:cubicBezTo>
                    <a:cubicBezTo>
                      <a:pt x="279279" y="356074"/>
                      <a:pt x="288328" y="343195"/>
                      <a:pt x="292206" y="330316"/>
                    </a:cubicBezTo>
                    <a:close/>
                    <a:moveTo>
                      <a:pt x="274065" y="245200"/>
                    </a:moveTo>
                    <a:lnTo>
                      <a:pt x="429145" y="245200"/>
                    </a:lnTo>
                    <a:cubicBezTo>
                      <a:pt x="436899" y="245200"/>
                      <a:pt x="440776" y="251631"/>
                      <a:pt x="439484" y="259348"/>
                    </a:cubicBezTo>
                    <a:lnTo>
                      <a:pt x="436899" y="279927"/>
                    </a:lnTo>
                    <a:cubicBezTo>
                      <a:pt x="435607" y="287643"/>
                      <a:pt x="429145" y="292788"/>
                      <a:pt x="422684" y="294074"/>
                    </a:cubicBezTo>
                    <a:lnTo>
                      <a:pt x="289573" y="294074"/>
                    </a:lnTo>
                    <a:cubicBezTo>
                      <a:pt x="286989" y="288930"/>
                      <a:pt x="285696" y="286357"/>
                      <a:pt x="281819" y="283785"/>
                    </a:cubicBezTo>
                    <a:cubicBezTo>
                      <a:pt x="280527" y="268351"/>
                      <a:pt x="277942" y="255490"/>
                      <a:pt x="274065" y="245200"/>
                    </a:cubicBezTo>
                    <a:close/>
                    <a:moveTo>
                      <a:pt x="205692" y="219313"/>
                    </a:moveTo>
                    <a:cubicBezTo>
                      <a:pt x="257306" y="219313"/>
                      <a:pt x="266339" y="264476"/>
                      <a:pt x="267629" y="298025"/>
                    </a:cubicBezTo>
                    <a:cubicBezTo>
                      <a:pt x="267629" y="296735"/>
                      <a:pt x="268919" y="296735"/>
                      <a:pt x="270210" y="296735"/>
                    </a:cubicBezTo>
                    <a:cubicBezTo>
                      <a:pt x="277952" y="296735"/>
                      <a:pt x="279242" y="307058"/>
                      <a:pt x="279242" y="318671"/>
                    </a:cubicBezTo>
                    <a:cubicBezTo>
                      <a:pt x="277952" y="330284"/>
                      <a:pt x="270210" y="345768"/>
                      <a:pt x="262468" y="345768"/>
                    </a:cubicBezTo>
                    <a:cubicBezTo>
                      <a:pt x="261177" y="345768"/>
                      <a:pt x="259887" y="345768"/>
                      <a:pt x="259887" y="344478"/>
                    </a:cubicBezTo>
                    <a:cubicBezTo>
                      <a:pt x="254725" y="354801"/>
                      <a:pt x="249564" y="363833"/>
                      <a:pt x="243112" y="370285"/>
                    </a:cubicBezTo>
                    <a:lnTo>
                      <a:pt x="187627" y="370285"/>
                    </a:lnTo>
                    <a:cubicBezTo>
                      <a:pt x="179885" y="363833"/>
                      <a:pt x="173433" y="354801"/>
                      <a:pt x="168272" y="345768"/>
                    </a:cubicBezTo>
                    <a:cubicBezTo>
                      <a:pt x="166981" y="345768"/>
                      <a:pt x="166981" y="345768"/>
                      <a:pt x="165691" y="345768"/>
                    </a:cubicBezTo>
                    <a:cubicBezTo>
                      <a:pt x="157949" y="345768"/>
                      <a:pt x="147626" y="330284"/>
                      <a:pt x="146336" y="318671"/>
                    </a:cubicBezTo>
                    <a:cubicBezTo>
                      <a:pt x="145045" y="307058"/>
                      <a:pt x="145045" y="296735"/>
                      <a:pt x="152787" y="296735"/>
                    </a:cubicBezTo>
                    <a:cubicBezTo>
                      <a:pt x="152787" y="296735"/>
                      <a:pt x="154078" y="296735"/>
                      <a:pt x="154078" y="296735"/>
                    </a:cubicBezTo>
                    <a:cubicBezTo>
                      <a:pt x="151497" y="263185"/>
                      <a:pt x="157949" y="219313"/>
                      <a:pt x="205692" y="219313"/>
                    </a:cubicBezTo>
                    <a:close/>
                    <a:moveTo>
                      <a:pt x="76563" y="122600"/>
                    </a:moveTo>
                    <a:lnTo>
                      <a:pt x="464111" y="122600"/>
                    </a:lnTo>
                    <a:cubicBezTo>
                      <a:pt x="504158" y="122600"/>
                      <a:pt x="536453" y="154849"/>
                      <a:pt x="536453" y="194836"/>
                    </a:cubicBezTo>
                    <a:lnTo>
                      <a:pt x="513200" y="362527"/>
                    </a:lnTo>
                    <a:lnTo>
                      <a:pt x="479613" y="362527"/>
                    </a:lnTo>
                    <a:lnTo>
                      <a:pt x="501574" y="194836"/>
                    </a:lnTo>
                    <a:cubicBezTo>
                      <a:pt x="501574" y="174197"/>
                      <a:pt x="484780" y="157428"/>
                      <a:pt x="464111" y="157428"/>
                    </a:cubicBezTo>
                    <a:lnTo>
                      <a:pt x="76563" y="157428"/>
                    </a:lnTo>
                    <a:cubicBezTo>
                      <a:pt x="55894" y="157428"/>
                      <a:pt x="39100" y="174197"/>
                      <a:pt x="39100" y="194836"/>
                    </a:cubicBezTo>
                    <a:lnTo>
                      <a:pt x="63645" y="365107"/>
                    </a:lnTo>
                    <a:lnTo>
                      <a:pt x="30057" y="365107"/>
                    </a:lnTo>
                    <a:lnTo>
                      <a:pt x="4221" y="194836"/>
                    </a:lnTo>
                    <a:cubicBezTo>
                      <a:pt x="4221" y="154849"/>
                      <a:pt x="36516" y="122600"/>
                      <a:pt x="76563" y="122600"/>
                    </a:cubicBezTo>
                    <a:close/>
                    <a:moveTo>
                      <a:pt x="89318" y="57986"/>
                    </a:moveTo>
                    <a:lnTo>
                      <a:pt x="436859" y="57986"/>
                    </a:lnTo>
                    <a:cubicBezTo>
                      <a:pt x="440735" y="57986"/>
                      <a:pt x="443319" y="59279"/>
                      <a:pt x="444611" y="61864"/>
                    </a:cubicBezTo>
                    <a:cubicBezTo>
                      <a:pt x="445903" y="64449"/>
                      <a:pt x="447195" y="67034"/>
                      <a:pt x="445903" y="69619"/>
                    </a:cubicBezTo>
                    <a:lnTo>
                      <a:pt x="440735" y="95470"/>
                    </a:lnTo>
                    <a:lnTo>
                      <a:pt x="86734" y="95470"/>
                    </a:lnTo>
                    <a:lnTo>
                      <a:pt x="80274" y="69619"/>
                    </a:lnTo>
                    <a:cubicBezTo>
                      <a:pt x="78982" y="67034"/>
                      <a:pt x="80274" y="64449"/>
                      <a:pt x="81566" y="61864"/>
                    </a:cubicBezTo>
                    <a:cubicBezTo>
                      <a:pt x="84150" y="59279"/>
                      <a:pt x="86734" y="57986"/>
                      <a:pt x="89318" y="57986"/>
                    </a:cubicBezTo>
                    <a:close/>
                    <a:moveTo>
                      <a:pt x="125555" y="0"/>
                    </a:moveTo>
                    <a:lnTo>
                      <a:pt x="401914" y="0"/>
                    </a:lnTo>
                    <a:cubicBezTo>
                      <a:pt x="404497" y="0"/>
                      <a:pt x="407080" y="1293"/>
                      <a:pt x="408371" y="3878"/>
                    </a:cubicBezTo>
                    <a:cubicBezTo>
                      <a:pt x="409663" y="5170"/>
                      <a:pt x="410954" y="7756"/>
                      <a:pt x="409663" y="10341"/>
                    </a:cubicBezTo>
                    <a:lnTo>
                      <a:pt x="405789" y="37484"/>
                    </a:lnTo>
                    <a:lnTo>
                      <a:pt x="121681" y="37484"/>
                    </a:lnTo>
                    <a:lnTo>
                      <a:pt x="116516" y="10341"/>
                    </a:lnTo>
                    <a:cubicBezTo>
                      <a:pt x="115224" y="7756"/>
                      <a:pt x="116516" y="5170"/>
                      <a:pt x="117807" y="3878"/>
                    </a:cubicBezTo>
                    <a:cubicBezTo>
                      <a:pt x="120390" y="1293"/>
                      <a:pt x="122973" y="0"/>
                      <a:pt x="125555" y="0"/>
                    </a:cubicBez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a:cs typeface="+mn-ea"/>
                  <a:sym typeface="+mn-lt"/>
                </a:endParaRPr>
              </a:p>
            </p:txBody>
          </p:sp>
        </p:grpSp>
        <p:sp>
          <p:nvSpPr>
            <p:cNvPr id="60" name="ïšļîḓé"/>
            <p:cNvSpPr/>
            <p:nvPr/>
          </p:nvSpPr>
          <p:spPr bwMode="auto">
            <a:xfrm>
              <a:off x="3094194" y="3893086"/>
              <a:ext cx="1863219" cy="150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1100" dirty="0">
                  <a:solidFill>
                    <a:schemeClr val="tx1">
                      <a:lumMod val="65000"/>
                      <a:lumOff val="35000"/>
                    </a:schemeClr>
                  </a:solidFill>
                  <a:cs typeface="+mn-ea"/>
                  <a:sym typeface="+mn-lt"/>
                </a:rPr>
                <a:t>单击此处添加您的文字内容。</a:t>
              </a:r>
            </a:p>
            <a:p>
              <a:pPr algn="ctr">
                <a:lnSpc>
                  <a:spcPct val="150000"/>
                </a:lnSpc>
              </a:pPr>
              <a:r>
                <a:rPr lang="zh-CN" altLang="en-US" sz="1100" dirty="0">
                  <a:solidFill>
                    <a:schemeClr val="tx1">
                      <a:lumMod val="65000"/>
                      <a:lumOff val="35000"/>
                    </a:schemeClr>
                  </a:solidFill>
                  <a:cs typeface="+mn-ea"/>
                  <a:sym typeface="+mn-lt"/>
                </a:rPr>
                <a:t>单击此处添加您的文字内容。</a:t>
              </a:r>
              <a:endParaRPr lang="en-US" altLang="zh-CN" sz="1100" dirty="0">
                <a:cs typeface="+mn-ea"/>
                <a:sym typeface="+mn-lt"/>
              </a:endParaRPr>
            </a:p>
            <a:p>
              <a:pPr algn="ctr">
                <a:lnSpc>
                  <a:spcPct val="150000"/>
                </a:lnSpc>
              </a:pPr>
              <a:endParaRPr lang="en-US" altLang="zh-CN" sz="1100" dirty="0">
                <a:cs typeface="+mn-ea"/>
                <a:sym typeface="+mn-lt"/>
              </a:endParaRPr>
            </a:p>
          </p:txBody>
        </p:sp>
        <p:cxnSp>
          <p:nvCxnSpPr>
            <p:cNvPr id="61" name="直接箭头连接符 60"/>
            <p:cNvCxnSpPr>
              <a:stCxn id="77" idx="4"/>
              <a:endCxn id="60" idx="0"/>
            </p:cNvCxnSpPr>
            <p:nvPr/>
          </p:nvCxnSpPr>
          <p:spPr>
            <a:xfrm>
              <a:off x="4025803" y="3010982"/>
              <a:ext cx="1" cy="882104"/>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grpSp>
          <p:nvGrpSpPr>
            <p:cNvPr id="62" name="i$1ídê"/>
            <p:cNvGrpSpPr/>
            <p:nvPr/>
          </p:nvGrpSpPr>
          <p:grpSpPr>
            <a:xfrm>
              <a:off x="5428129" y="1881429"/>
              <a:ext cx="1335742" cy="1335742"/>
              <a:chOff x="5428129" y="2083173"/>
              <a:chExt cx="1335742" cy="1335742"/>
            </a:xfrm>
          </p:grpSpPr>
          <p:sp>
            <p:nvSpPr>
              <p:cNvPr id="75" name="îśḻiďé"/>
              <p:cNvSpPr/>
              <p:nvPr/>
            </p:nvSpPr>
            <p:spPr>
              <a:xfrm>
                <a:off x="5428129" y="2083173"/>
                <a:ext cx="1335742" cy="1335742"/>
              </a:xfrm>
              <a:prstGeom prst="ellipse">
                <a:avLst/>
              </a:prstGeom>
              <a:solidFill>
                <a:srgbClr val="B1CC7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4400"/>
                <a:endParaRPr lang="zh-CN" altLang="en-US">
                  <a:cs typeface="+mn-ea"/>
                  <a:sym typeface="+mn-lt"/>
                </a:endParaRPr>
              </a:p>
            </p:txBody>
          </p:sp>
          <p:sp>
            <p:nvSpPr>
              <p:cNvPr id="76" name="ï$ḻîḍè"/>
              <p:cNvSpPr/>
              <p:nvPr/>
            </p:nvSpPr>
            <p:spPr>
              <a:xfrm>
                <a:off x="5794113" y="2373406"/>
                <a:ext cx="603772" cy="755276"/>
              </a:xfrm>
              <a:custGeom>
                <a:avLst/>
                <a:gdLst>
                  <a:gd name="connsiteX0" fmla="*/ 226085 w 484573"/>
                  <a:gd name="connsiteY0" fmla="*/ 386567 h 606166"/>
                  <a:gd name="connsiteX1" fmla="*/ 257375 w 484573"/>
                  <a:gd name="connsiteY1" fmla="*/ 386567 h 606166"/>
                  <a:gd name="connsiteX2" fmla="*/ 257375 w 484573"/>
                  <a:gd name="connsiteY2" fmla="*/ 429857 h 606166"/>
                  <a:gd name="connsiteX3" fmla="*/ 416980 w 484573"/>
                  <a:gd name="connsiteY3" fmla="*/ 429857 h 606166"/>
                  <a:gd name="connsiteX4" fmla="*/ 444556 w 484573"/>
                  <a:gd name="connsiteY4" fmla="*/ 457388 h 606166"/>
                  <a:gd name="connsiteX5" fmla="*/ 444556 w 484573"/>
                  <a:gd name="connsiteY5" fmla="*/ 499008 h 606166"/>
                  <a:gd name="connsiteX6" fmla="*/ 484573 w 484573"/>
                  <a:gd name="connsiteY6" fmla="*/ 551568 h 606166"/>
                  <a:gd name="connsiteX7" fmla="*/ 429886 w 484573"/>
                  <a:gd name="connsiteY7" fmla="*/ 606166 h 606166"/>
                  <a:gd name="connsiteX8" fmla="*/ 375106 w 484573"/>
                  <a:gd name="connsiteY8" fmla="*/ 551568 h 606166"/>
                  <a:gd name="connsiteX9" fmla="*/ 413173 w 484573"/>
                  <a:gd name="connsiteY9" fmla="*/ 499565 h 606166"/>
                  <a:gd name="connsiteX10" fmla="*/ 413173 w 484573"/>
                  <a:gd name="connsiteY10" fmla="*/ 461003 h 606166"/>
                  <a:gd name="connsiteX11" fmla="*/ 257282 w 484573"/>
                  <a:gd name="connsiteY11" fmla="*/ 461003 h 606166"/>
                  <a:gd name="connsiteX12" fmla="*/ 257282 w 484573"/>
                  <a:gd name="connsiteY12" fmla="*/ 499008 h 606166"/>
                  <a:gd name="connsiteX13" fmla="*/ 296742 w 484573"/>
                  <a:gd name="connsiteY13" fmla="*/ 551475 h 606166"/>
                  <a:gd name="connsiteX14" fmla="*/ 242147 w 484573"/>
                  <a:gd name="connsiteY14" fmla="*/ 606073 h 606166"/>
                  <a:gd name="connsiteX15" fmla="*/ 187460 w 484573"/>
                  <a:gd name="connsiteY15" fmla="*/ 551475 h 606166"/>
                  <a:gd name="connsiteX16" fmla="*/ 226085 w 484573"/>
                  <a:gd name="connsiteY16" fmla="*/ 499287 h 606166"/>
                  <a:gd name="connsiteX17" fmla="*/ 226085 w 484573"/>
                  <a:gd name="connsiteY17" fmla="*/ 461003 h 606166"/>
                  <a:gd name="connsiteX18" fmla="*/ 71121 w 484573"/>
                  <a:gd name="connsiteY18" fmla="*/ 461003 h 606166"/>
                  <a:gd name="connsiteX19" fmla="*/ 71121 w 484573"/>
                  <a:gd name="connsiteY19" fmla="*/ 499287 h 606166"/>
                  <a:gd name="connsiteX20" fmla="*/ 109468 w 484573"/>
                  <a:gd name="connsiteY20" fmla="*/ 551475 h 606166"/>
                  <a:gd name="connsiteX21" fmla="*/ 54780 w 484573"/>
                  <a:gd name="connsiteY21" fmla="*/ 606073 h 606166"/>
                  <a:gd name="connsiteX22" fmla="*/ 0 w 484573"/>
                  <a:gd name="connsiteY22" fmla="*/ 551475 h 606166"/>
                  <a:gd name="connsiteX23" fmla="*/ 39646 w 484573"/>
                  <a:gd name="connsiteY23" fmla="*/ 498916 h 606166"/>
                  <a:gd name="connsiteX24" fmla="*/ 39646 w 484573"/>
                  <a:gd name="connsiteY24" fmla="*/ 457109 h 606166"/>
                  <a:gd name="connsiteX25" fmla="*/ 67407 w 484573"/>
                  <a:gd name="connsiteY25" fmla="*/ 429857 h 606166"/>
                  <a:gd name="connsiteX26" fmla="*/ 226085 w 484573"/>
                  <a:gd name="connsiteY26" fmla="*/ 429857 h 606166"/>
                  <a:gd name="connsiteX27" fmla="*/ 237251 w 484573"/>
                  <a:gd name="connsiteY27" fmla="*/ 293 h 606166"/>
                  <a:gd name="connsiteX28" fmla="*/ 277268 w 484573"/>
                  <a:gd name="connsiteY28" fmla="*/ 8728 h 606166"/>
                  <a:gd name="connsiteX29" fmla="*/ 296673 w 484573"/>
                  <a:gd name="connsiteY29" fmla="*/ 26803 h 606166"/>
                  <a:gd name="connsiteX30" fmla="*/ 318121 w 484573"/>
                  <a:gd name="connsiteY30" fmla="*/ 94653 h 606166"/>
                  <a:gd name="connsiteX31" fmla="*/ 316636 w 484573"/>
                  <a:gd name="connsiteY31" fmla="*/ 100677 h 606166"/>
                  <a:gd name="connsiteX32" fmla="*/ 322300 w 484573"/>
                  <a:gd name="connsiteY32" fmla="*/ 129226 h 606166"/>
                  <a:gd name="connsiteX33" fmla="*/ 308465 w 484573"/>
                  <a:gd name="connsiteY33" fmla="*/ 153233 h 606166"/>
                  <a:gd name="connsiteX34" fmla="*/ 298809 w 484573"/>
                  <a:gd name="connsiteY34" fmla="*/ 179650 h 606166"/>
                  <a:gd name="connsiteX35" fmla="*/ 298809 w 484573"/>
                  <a:gd name="connsiteY35" fmla="*/ 212648 h 606166"/>
                  <a:gd name="connsiteX36" fmla="*/ 300480 w 484573"/>
                  <a:gd name="connsiteY36" fmla="*/ 215521 h 606166"/>
                  <a:gd name="connsiteX37" fmla="*/ 400292 w 484573"/>
                  <a:gd name="connsiteY37" fmla="*/ 279385 h 606166"/>
                  <a:gd name="connsiteX38" fmla="*/ 412455 w 484573"/>
                  <a:gd name="connsiteY38" fmla="*/ 305432 h 606166"/>
                  <a:gd name="connsiteX39" fmla="*/ 412455 w 484573"/>
                  <a:gd name="connsiteY39" fmla="*/ 336112 h 606166"/>
                  <a:gd name="connsiteX40" fmla="*/ 395185 w 484573"/>
                  <a:gd name="connsiteY40" fmla="*/ 353260 h 606166"/>
                  <a:gd name="connsiteX41" fmla="*/ 261763 w 484573"/>
                  <a:gd name="connsiteY41" fmla="*/ 353260 h 606166"/>
                  <a:gd name="connsiteX42" fmla="*/ 249878 w 484573"/>
                  <a:gd name="connsiteY42" fmla="*/ 299036 h 606166"/>
                  <a:gd name="connsiteX43" fmla="*/ 242357 w 484573"/>
                  <a:gd name="connsiteY43" fmla="*/ 257047 h 606166"/>
                  <a:gd name="connsiteX44" fmla="*/ 234744 w 484573"/>
                  <a:gd name="connsiteY44" fmla="*/ 299036 h 606166"/>
                  <a:gd name="connsiteX45" fmla="*/ 222859 w 484573"/>
                  <a:gd name="connsiteY45" fmla="*/ 353260 h 606166"/>
                  <a:gd name="connsiteX46" fmla="*/ 89436 w 484573"/>
                  <a:gd name="connsiteY46" fmla="*/ 353260 h 606166"/>
                  <a:gd name="connsiteX47" fmla="*/ 72259 w 484573"/>
                  <a:gd name="connsiteY47" fmla="*/ 336112 h 606166"/>
                  <a:gd name="connsiteX48" fmla="*/ 72259 w 484573"/>
                  <a:gd name="connsiteY48" fmla="*/ 305432 h 606166"/>
                  <a:gd name="connsiteX49" fmla="*/ 84701 w 484573"/>
                  <a:gd name="connsiteY49" fmla="*/ 279107 h 606166"/>
                  <a:gd name="connsiteX50" fmla="*/ 184141 w 484573"/>
                  <a:gd name="connsiteY50" fmla="*/ 215521 h 606166"/>
                  <a:gd name="connsiteX51" fmla="*/ 185720 w 484573"/>
                  <a:gd name="connsiteY51" fmla="*/ 212741 h 606166"/>
                  <a:gd name="connsiteX52" fmla="*/ 185720 w 484573"/>
                  <a:gd name="connsiteY52" fmla="*/ 179743 h 606166"/>
                  <a:gd name="connsiteX53" fmla="*/ 176064 w 484573"/>
                  <a:gd name="connsiteY53" fmla="*/ 153326 h 606166"/>
                  <a:gd name="connsiteX54" fmla="*/ 162229 w 484573"/>
                  <a:gd name="connsiteY54" fmla="*/ 129319 h 606166"/>
                  <a:gd name="connsiteX55" fmla="*/ 167707 w 484573"/>
                  <a:gd name="connsiteY55" fmla="*/ 100770 h 606166"/>
                  <a:gd name="connsiteX56" fmla="*/ 166222 w 484573"/>
                  <a:gd name="connsiteY56" fmla="*/ 94745 h 606166"/>
                  <a:gd name="connsiteX57" fmla="*/ 166036 w 484573"/>
                  <a:gd name="connsiteY57" fmla="*/ 61376 h 606166"/>
                  <a:gd name="connsiteX58" fmla="*/ 185627 w 484573"/>
                  <a:gd name="connsiteY58" fmla="*/ 27266 h 606166"/>
                  <a:gd name="connsiteX59" fmla="*/ 203732 w 484573"/>
                  <a:gd name="connsiteY59" fmla="*/ 12436 h 606166"/>
                  <a:gd name="connsiteX60" fmla="*/ 221281 w 484573"/>
                  <a:gd name="connsiteY60" fmla="*/ 3445 h 606166"/>
                  <a:gd name="connsiteX61" fmla="*/ 237251 w 484573"/>
                  <a:gd name="connsiteY61" fmla="*/ 293 h 60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84573" h="606166">
                    <a:moveTo>
                      <a:pt x="226085" y="386567"/>
                    </a:moveTo>
                    <a:lnTo>
                      <a:pt x="257375" y="386567"/>
                    </a:lnTo>
                    <a:lnTo>
                      <a:pt x="257375" y="429857"/>
                    </a:lnTo>
                    <a:lnTo>
                      <a:pt x="416980" y="429857"/>
                    </a:lnTo>
                    <a:cubicBezTo>
                      <a:pt x="432207" y="429857"/>
                      <a:pt x="444556" y="442185"/>
                      <a:pt x="444556" y="457388"/>
                    </a:cubicBezTo>
                    <a:lnTo>
                      <a:pt x="444556" y="499008"/>
                    </a:lnTo>
                    <a:cubicBezTo>
                      <a:pt x="467582" y="505497"/>
                      <a:pt x="484573" y="526447"/>
                      <a:pt x="484573" y="551568"/>
                    </a:cubicBezTo>
                    <a:cubicBezTo>
                      <a:pt x="484573" y="581694"/>
                      <a:pt x="460061" y="606166"/>
                      <a:pt x="429886" y="606166"/>
                    </a:cubicBezTo>
                    <a:cubicBezTo>
                      <a:pt x="399617" y="606166"/>
                      <a:pt x="375106" y="581694"/>
                      <a:pt x="375106" y="551568"/>
                    </a:cubicBezTo>
                    <a:cubicBezTo>
                      <a:pt x="375106" y="527188"/>
                      <a:pt x="391075" y="506610"/>
                      <a:pt x="413173" y="499565"/>
                    </a:cubicBezTo>
                    <a:lnTo>
                      <a:pt x="413173" y="461003"/>
                    </a:lnTo>
                    <a:lnTo>
                      <a:pt x="257282" y="461003"/>
                    </a:lnTo>
                    <a:lnTo>
                      <a:pt x="257282" y="499008"/>
                    </a:lnTo>
                    <a:cubicBezTo>
                      <a:pt x="280029" y="505590"/>
                      <a:pt x="296742" y="526632"/>
                      <a:pt x="296742" y="551475"/>
                    </a:cubicBezTo>
                    <a:cubicBezTo>
                      <a:pt x="296742" y="581601"/>
                      <a:pt x="272416" y="606073"/>
                      <a:pt x="242147" y="606073"/>
                    </a:cubicBezTo>
                    <a:cubicBezTo>
                      <a:pt x="211972" y="606073"/>
                      <a:pt x="187460" y="581601"/>
                      <a:pt x="187460" y="551475"/>
                    </a:cubicBezTo>
                    <a:cubicBezTo>
                      <a:pt x="187460" y="527003"/>
                      <a:pt x="203708" y="506239"/>
                      <a:pt x="226085" y="499287"/>
                    </a:cubicBezTo>
                    <a:lnTo>
                      <a:pt x="226085" y="461003"/>
                    </a:lnTo>
                    <a:lnTo>
                      <a:pt x="71121" y="461003"/>
                    </a:lnTo>
                    <a:lnTo>
                      <a:pt x="71121" y="499287"/>
                    </a:lnTo>
                    <a:cubicBezTo>
                      <a:pt x="93220" y="506239"/>
                      <a:pt x="109468" y="527003"/>
                      <a:pt x="109468" y="551475"/>
                    </a:cubicBezTo>
                    <a:cubicBezTo>
                      <a:pt x="109468" y="581601"/>
                      <a:pt x="84956" y="606073"/>
                      <a:pt x="54780" y="606073"/>
                    </a:cubicBezTo>
                    <a:cubicBezTo>
                      <a:pt x="24512" y="606073"/>
                      <a:pt x="0" y="581601"/>
                      <a:pt x="0" y="551475"/>
                    </a:cubicBezTo>
                    <a:cubicBezTo>
                      <a:pt x="0" y="526447"/>
                      <a:pt x="16712" y="505497"/>
                      <a:pt x="39646" y="498916"/>
                    </a:cubicBezTo>
                    <a:lnTo>
                      <a:pt x="39646" y="457109"/>
                    </a:lnTo>
                    <a:cubicBezTo>
                      <a:pt x="39646" y="441907"/>
                      <a:pt x="52180" y="429578"/>
                      <a:pt x="67407" y="429857"/>
                    </a:cubicBezTo>
                    <a:lnTo>
                      <a:pt x="226085" y="429857"/>
                    </a:lnTo>
                    <a:close/>
                    <a:moveTo>
                      <a:pt x="237251" y="293"/>
                    </a:moveTo>
                    <a:cubicBezTo>
                      <a:pt x="254613" y="-1190"/>
                      <a:pt x="267798" y="3167"/>
                      <a:pt x="277268" y="8728"/>
                    </a:cubicBezTo>
                    <a:cubicBezTo>
                      <a:pt x="291381" y="16514"/>
                      <a:pt x="296673" y="26803"/>
                      <a:pt x="296673" y="26803"/>
                    </a:cubicBezTo>
                    <a:cubicBezTo>
                      <a:pt x="296673" y="26803"/>
                      <a:pt x="328985" y="29120"/>
                      <a:pt x="318121" y="94653"/>
                    </a:cubicBezTo>
                    <a:cubicBezTo>
                      <a:pt x="317750" y="96599"/>
                      <a:pt x="317193" y="98731"/>
                      <a:pt x="316636" y="100677"/>
                    </a:cubicBezTo>
                    <a:cubicBezTo>
                      <a:pt x="322764" y="100677"/>
                      <a:pt x="328985" y="105497"/>
                      <a:pt x="322300" y="129226"/>
                    </a:cubicBezTo>
                    <a:cubicBezTo>
                      <a:pt x="317007" y="147764"/>
                      <a:pt x="312179" y="152955"/>
                      <a:pt x="308465" y="153233"/>
                    </a:cubicBezTo>
                    <a:cubicBezTo>
                      <a:pt x="307165" y="161575"/>
                      <a:pt x="303823" y="170844"/>
                      <a:pt x="298809" y="179650"/>
                    </a:cubicBezTo>
                    <a:lnTo>
                      <a:pt x="298809" y="212648"/>
                    </a:lnTo>
                    <a:cubicBezTo>
                      <a:pt x="298809" y="213853"/>
                      <a:pt x="299366" y="214965"/>
                      <a:pt x="300480" y="215521"/>
                    </a:cubicBezTo>
                    <a:cubicBezTo>
                      <a:pt x="310044" y="220063"/>
                      <a:pt x="356839" y="243792"/>
                      <a:pt x="400292" y="279385"/>
                    </a:cubicBezTo>
                    <a:cubicBezTo>
                      <a:pt x="407999" y="285781"/>
                      <a:pt x="412455" y="295421"/>
                      <a:pt x="412455" y="305432"/>
                    </a:cubicBezTo>
                    <a:lnTo>
                      <a:pt x="412455" y="336112"/>
                    </a:lnTo>
                    <a:cubicBezTo>
                      <a:pt x="412455" y="345659"/>
                      <a:pt x="404749" y="353260"/>
                      <a:pt x="395185" y="353260"/>
                    </a:cubicBezTo>
                    <a:lnTo>
                      <a:pt x="261763" y="353260"/>
                    </a:lnTo>
                    <a:lnTo>
                      <a:pt x="249878" y="299036"/>
                    </a:lnTo>
                    <a:cubicBezTo>
                      <a:pt x="278568" y="258993"/>
                      <a:pt x="247650" y="257047"/>
                      <a:pt x="242357" y="257047"/>
                    </a:cubicBezTo>
                    <a:cubicBezTo>
                      <a:pt x="236879" y="257140"/>
                      <a:pt x="206054" y="258993"/>
                      <a:pt x="234744" y="299036"/>
                    </a:cubicBezTo>
                    <a:lnTo>
                      <a:pt x="222859" y="353260"/>
                    </a:lnTo>
                    <a:lnTo>
                      <a:pt x="89436" y="353260"/>
                    </a:lnTo>
                    <a:cubicBezTo>
                      <a:pt x="79873" y="353260"/>
                      <a:pt x="72259" y="345659"/>
                      <a:pt x="72259" y="336112"/>
                    </a:cubicBezTo>
                    <a:lnTo>
                      <a:pt x="72259" y="305432"/>
                    </a:lnTo>
                    <a:cubicBezTo>
                      <a:pt x="72259" y="295236"/>
                      <a:pt x="76809" y="285596"/>
                      <a:pt x="84701" y="279107"/>
                    </a:cubicBezTo>
                    <a:cubicBezTo>
                      <a:pt x="128061" y="243699"/>
                      <a:pt x="174578" y="220063"/>
                      <a:pt x="184141" y="215521"/>
                    </a:cubicBezTo>
                    <a:cubicBezTo>
                      <a:pt x="185163" y="214873"/>
                      <a:pt x="185906" y="213853"/>
                      <a:pt x="185720" y="212741"/>
                    </a:cubicBezTo>
                    <a:lnTo>
                      <a:pt x="185720" y="179743"/>
                    </a:lnTo>
                    <a:cubicBezTo>
                      <a:pt x="180706" y="171030"/>
                      <a:pt x="177456" y="161761"/>
                      <a:pt x="176064" y="153326"/>
                    </a:cubicBezTo>
                    <a:cubicBezTo>
                      <a:pt x="172350" y="153048"/>
                      <a:pt x="167429" y="147857"/>
                      <a:pt x="162229" y="129319"/>
                    </a:cubicBezTo>
                    <a:cubicBezTo>
                      <a:pt x="155637" y="105868"/>
                      <a:pt x="161579" y="100956"/>
                      <a:pt x="167707" y="100770"/>
                    </a:cubicBezTo>
                    <a:cubicBezTo>
                      <a:pt x="167057" y="98824"/>
                      <a:pt x="166593" y="96692"/>
                      <a:pt x="166222" y="94745"/>
                    </a:cubicBezTo>
                    <a:cubicBezTo>
                      <a:pt x="163993" y="82881"/>
                      <a:pt x="163343" y="71851"/>
                      <a:pt x="166036" y="61376"/>
                    </a:cubicBezTo>
                    <a:cubicBezTo>
                      <a:pt x="169379" y="47287"/>
                      <a:pt x="177085" y="36072"/>
                      <a:pt x="185627" y="27266"/>
                    </a:cubicBezTo>
                    <a:cubicBezTo>
                      <a:pt x="191105" y="21612"/>
                      <a:pt x="197233" y="16514"/>
                      <a:pt x="203732" y="12436"/>
                    </a:cubicBezTo>
                    <a:cubicBezTo>
                      <a:pt x="209025" y="8728"/>
                      <a:pt x="214874" y="5484"/>
                      <a:pt x="221281" y="3445"/>
                    </a:cubicBezTo>
                    <a:cubicBezTo>
                      <a:pt x="226387" y="1684"/>
                      <a:pt x="231680" y="571"/>
                      <a:pt x="237251" y="293"/>
                    </a:cubicBez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a:cs typeface="+mn-ea"/>
                  <a:sym typeface="+mn-lt"/>
                </a:endParaRPr>
              </a:p>
            </p:txBody>
          </p:sp>
        </p:grpSp>
        <p:sp>
          <p:nvSpPr>
            <p:cNvPr id="63" name="îşliḍê"/>
            <p:cNvSpPr/>
            <p:nvPr/>
          </p:nvSpPr>
          <p:spPr bwMode="auto">
            <a:xfrm>
              <a:off x="5164391" y="4099275"/>
              <a:ext cx="1863219" cy="204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1100" dirty="0">
                  <a:solidFill>
                    <a:schemeClr val="tx1">
                      <a:lumMod val="65000"/>
                      <a:lumOff val="35000"/>
                    </a:schemeClr>
                  </a:solidFill>
                  <a:cs typeface="+mn-ea"/>
                  <a:sym typeface="+mn-lt"/>
                </a:rPr>
                <a:t>单击此处添加您的文字内容。</a:t>
              </a:r>
            </a:p>
            <a:p>
              <a:pPr algn="ctr">
                <a:lnSpc>
                  <a:spcPct val="150000"/>
                </a:lnSpc>
              </a:pPr>
              <a:r>
                <a:rPr lang="zh-CN" altLang="en-US" sz="1100" dirty="0">
                  <a:solidFill>
                    <a:schemeClr val="tx1">
                      <a:lumMod val="65000"/>
                      <a:lumOff val="35000"/>
                    </a:schemeClr>
                  </a:solidFill>
                  <a:cs typeface="+mn-ea"/>
                  <a:sym typeface="+mn-lt"/>
                </a:rPr>
                <a:t>单击此处添加您的文字内容</a:t>
              </a:r>
              <a:endParaRPr lang="en-US" altLang="zh-CN" sz="1100" dirty="0">
                <a:cs typeface="+mn-ea"/>
                <a:sym typeface="+mn-lt"/>
              </a:endParaRPr>
            </a:p>
            <a:p>
              <a:pPr algn="ctr">
                <a:lnSpc>
                  <a:spcPct val="150000"/>
                </a:lnSpc>
              </a:pPr>
              <a:endParaRPr lang="en-US" altLang="zh-CN" sz="1100" dirty="0">
                <a:cs typeface="+mn-ea"/>
                <a:sym typeface="+mn-lt"/>
              </a:endParaRPr>
            </a:p>
          </p:txBody>
        </p:sp>
        <p:cxnSp>
          <p:nvCxnSpPr>
            <p:cNvPr id="64" name="直接箭头连接符 63"/>
            <p:cNvCxnSpPr>
              <a:stCxn id="75" idx="4"/>
              <a:endCxn id="63" idx="0"/>
            </p:cNvCxnSpPr>
            <p:nvPr/>
          </p:nvCxnSpPr>
          <p:spPr>
            <a:xfrm>
              <a:off x="6096000" y="3217171"/>
              <a:ext cx="1" cy="882104"/>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grpSp>
          <p:nvGrpSpPr>
            <p:cNvPr id="65" name="išḻïḓe"/>
            <p:cNvGrpSpPr/>
            <p:nvPr/>
          </p:nvGrpSpPr>
          <p:grpSpPr>
            <a:xfrm>
              <a:off x="7704515" y="2087618"/>
              <a:ext cx="923364" cy="923364"/>
              <a:chOff x="7705165" y="2289362"/>
              <a:chExt cx="923364" cy="923364"/>
            </a:xfrm>
          </p:grpSpPr>
          <p:sp>
            <p:nvSpPr>
              <p:cNvPr id="73" name="îṩ1iďe"/>
              <p:cNvSpPr/>
              <p:nvPr/>
            </p:nvSpPr>
            <p:spPr>
              <a:xfrm>
                <a:off x="7705165" y="2289362"/>
                <a:ext cx="923364" cy="923364"/>
              </a:xfrm>
              <a:prstGeom prst="ellipse">
                <a:avLst/>
              </a:prstGeom>
              <a:solidFill>
                <a:srgbClr val="73A06A"/>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4400"/>
                <a:endParaRPr lang="zh-CN" altLang="en-US">
                  <a:cs typeface="+mn-ea"/>
                  <a:sym typeface="+mn-lt"/>
                </a:endParaRPr>
              </a:p>
            </p:txBody>
          </p:sp>
          <p:sp>
            <p:nvSpPr>
              <p:cNvPr id="74" name="îšlidè"/>
              <p:cNvSpPr/>
              <p:nvPr/>
            </p:nvSpPr>
            <p:spPr>
              <a:xfrm>
                <a:off x="7962910" y="2543737"/>
                <a:ext cx="407876" cy="414616"/>
              </a:xfrm>
              <a:custGeom>
                <a:avLst/>
                <a:gdLst>
                  <a:gd name="connsiteX0" fmla="*/ 24879 w 541917"/>
                  <a:gd name="connsiteY0" fmla="*/ 387059 h 550871"/>
                  <a:gd name="connsiteX1" fmla="*/ 518330 w 541917"/>
                  <a:gd name="connsiteY1" fmla="*/ 387059 h 550871"/>
                  <a:gd name="connsiteX2" fmla="*/ 536414 w 541917"/>
                  <a:gd name="connsiteY2" fmla="*/ 396088 h 550871"/>
                  <a:gd name="connsiteX3" fmla="*/ 541581 w 541917"/>
                  <a:gd name="connsiteY3" fmla="*/ 415436 h 550871"/>
                  <a:gd name="connsiteX4" fmla="*/ 522205 w 541917"/>
                  <a:gd name="connsiteY4" fmla="*/ 550871 h 550871"/>
                  <a:gd name="connsiteX5" fmla="*/ 19712 w 541917"/>
                  <a:gd name="connsiteY5" fmla="*/ 550871 h 550871"/>
                  <a:gd name="connsiteX6" fmla="*/ 336 w 541917"/>
                  <a:gd name="connsiteY6" fmla="*/ 415436 h 550871"/>
                  <a:gd name="connsiteX7" fmla="*/ 5503 w 541917"/>
                  <a:gd name="connsiteY7" fmla="*/ 396088 h 550871"/>
                  <a:gd name="connsiteX8" fmla="*/ 24879 w 541917"/>
                  <a:gd name="connsiteY8" fmla="*/ 387059 h 550871"/>
                  <a:gd name="connsiteX9" fmla="*/ 292206 w 541917"/>
                  <a:gd name="connsiteY9" fmla="*/ 330316 h 550871"/>
                  <a:gd name="connsiteX10" fmla="*/ 417595 w 541917"/>
                  <a:gd name="connsiteY10" fmla="*/ 330316 h 550871"/>
                  <a:gd name="connsiteX11" fmla="*/ 426644 w 541917"/>
                  <a:gd name="connsiteY11" fmla="*/ 341907 h 550871"/>
                  <a:gd name="connsiteX12" fmla="*/ 424058 w 541917"/>
                  <a:gd name="connsiteY12" fmla="*/ 359937 h 550871"/>
                  <a:gd name="connsiteX13" fmla="*/ 411132 w 541917"/>
                  <a:gd name="connsiteY13" fmla="*/ 371528 h 550871"/>
                  <a:gd name="connsiteX14" fmla="*/ 267645 w 541917"/>
                  <a:gd name="connsiteY14" fmla="*/ 371528 h 550871"/>
                  <a:gd name="connsiteX15" fmla="*/ 267645 w 541917"/>
                  <a:gd name="connsiteY15" fmla="*/ 361225 h 550871"/>
                  <a:gd name="connsiteX16" fmla="*/ 268938 w 541917"/>
                  <a:gd name="connsiteY16" fmla="*/ 359937 h 550871"/>
                  <a:gd name="connsiteX17" fmla="*/ 292206 w 541917"/>
                  <a:gd name="connsiteY17" fmla="*/ 330316 h 550871"/>
                  <a:gd name="connsiteX18" fmla="*/ 274065 w 541917"/>
                  <a:gd name="connsiteY18" fmla="*/ 245200 h 550871"/>
                  <a:gd name="connsiteX19" fmla="*/ 429145 w 541917"/>
                  <a:gd name="connsiteY19" fmla="*/ 245200 h 550871"/>
                  <a:gd name="connsiteX20" fmla="*/ 439484 w 541917"/>
                  <a:gd name="connsiteY20" fmla="*/ 259348 h 550871"/>
                  <a:gd name="connsiteX21" fmla="*/ 436899 w 541917"/>
                  <a:gd name="connsiteY21" fmla="*/ 279927 h 550871"/>
                  <a:gd name="connsiteX22" fmla="*/ 422684 w 541917"/>
                  <a:gd name="connsiteY22" fmla="*/ 294074 h 550871"/>
                  <a:gd name="connsiteX23" fmla="*/ 289573 w 541917"/>
                  <a:gd name="connsiteY23" fmla="*/ 294074 h 550871"/>
                  <a:gd name="connsiteX24" fmla="*/ 281819 w 541917"/>
                  <a:gd name="connsiteY24" fmla="*/ 283785 h 550871"/>
                  <a:gd name="connsiteX25" fmla="*/ 274065 w 541917"/>
                  <a:gd name="connsiteY25" fmla="*/ 245200 h 550871"/>
                  <a:gd name="connsiteX26" fmla="*/ 205692 w 541917"/>
                  <a:gd name="connsiteY26" fmla="*/ 219313 h 550871"/>
                  <a:gd name="connsiteX27" fmla="*/ 267629 w 541917"/>
                  <a:gd name="connsiteY27" fmla="*/ 298025 h 550871"/>
                  <a:gd name="connsiteX28" fmla="*/ 270210 w 541917"/>
                  <a:gd name="connsiteY28" fmla="*/ 296735 h 550871"/>
                  <a:gd name="connsiteX29" fmla="*/ 279242 w 541917"/>
                  <a:gd name="connsiteY29" fmla="*/ 318671 h 550871"/>
                  <a:gd name="connsiteX30" fmla="*/ 262468 w 541917"/>
                  <a:gd name="connsiteY30" fmla="*/ 345768 h 550871"/>
                  <a:gd name="connsiteX31" fmla="*/ 259887 w 541917"/>
                  <a:gd name="connsiteY31" fmla="*/ 344478 h 550871"/>
                  <a:gd name="connsiteX32" fmla="*/ 243112 w 541917"/>
                  <a:gd name="connsiteY32" fmla="*/ 370285 h 550871"/>
                  <a:gd name="connsiteX33" fmla="*/ 187627 w 541917"/>
                  <a:gd name="connsiteY33" fmla="*/ 370285 h 550871"/>
                  <a:gd name="connsiteX34" fmla="*/ 168272 w 541917"/>
                  <a:gd name="connsiteY34" fmla="*/ 345768 h 550871"/>
                  <a:gd name="connsiteX35" fmla="*/ 165691 w 541917"/>
                  <a:gd name="connsiteY35" fmla="*/ 345768 h 550871"/>
                  <a:gd name="connsiteX36" fmla="*/ 146336 w 541917"/>
                  <a:gd name="connsiteY36" fmla="*/ 318671 h 550871"/>
                  <a:gd name="connsiteX37" fmla="*/ 152787 w 541917"/>
                  <a:gd name="connsiteY37" fmla="*/ 296735 h 550871"/>
                  <a:gd name="connsiteX38" fmla="*/ 154078 w 541917"/>
                  <a:gd name="connsiteY38" fmla="*/ 296735 h 550871"/>
                  <a:gd name="connsiteX39" fmla="*/ 205692 w 541917"/>
                  <a:gd name="connsiteY39" fmla="*/ 219313 h 550871"/>
                  <a:gd name="connsiteX40" fmla="*/ 76563 w 541917"/>
                  <a:gd name="connsiteY40" fmla="*/ 122600 h 550871"/>
                  <a:gd name="connsiteX41" fmla="*/ 464111 w 541917"/>
                  <a:gd name="connsiteY41" fmla="*/ 122600 h 550871"/>
                  <a:gd name="connsiteX42" fmla="*/ 536453 w 541917"/>
                  <a:gd name="connsiteY42" fmla="*/ 194836 h 550871"/>
                  <a:gd name="connsiteX43" fmla="*/ 513200 w 541917"/>
                  <a:gd name="connsiteY43" fmla="*/ 362527 h 550871"/>
                  <a:gd name="connsiteX44" fmla="*/ 479613 w 541917"/>
                  <a:gd name="connsiteY44" fmla="*/ 362527 h 550871"/>
                  <a:gd name="connsiteX45" fmla="*/ 501574 w 541917"/>
                  <a:gd name="connsiteY45" fmla="*/ 194836 h 550871"/>
                  <a:gd name="connsiteX46" fmla="*/ 464111 w 541917"/>
                  <a:gd name="connsiteY46" fmla="*/ 157428 h 550871"/>
                  <a:gd name="connsiteX47" fmla="*/ 76563 w 541917"/>
                  <a:gd name="connsiteY47" fmla="*/ 157428 h 550871"/>
                  <a:gd name="connsiteX48" fmla="*/ 39100 w 541917"/>
                  <a:gd name="connsiteY48" fmla="*/ 194836 h 550871"/>
                  <a:gd name="connsiteX49" fmla="*/ 63645 w 541917"/>
                  <a:gd name="connsiteY49" fmla="*/ 365107 h 550871"/>
                  <a:gd name="connsiteX50" fmla="*/ 30057 w 541917"/>
                  <a:gd name="connsiteY50" fmla="*/ 365107 h 550871"/>
                  <a:gd name="connsiteX51" fmla="*/ 4221 w 541917"/>
                  <a:gd name="connsiteY51" fmla="*/ 194836 h 550871"/>
                  <a:gd name="connsiteX52" fmla="*/ 76563 w 541917"/>
                  <a:gd name="connsiteY52" fmla="*/ 122600 h 550871"/>
                  <a:gd name="connsiteX53" fmla="*/ 89318 w 541917"/>
                  <a:gd name="connsiteY53" fmla="*/ 57986 h 550871"/>
                  <a:gd name="connsiteX54" fmla="*/ 436859 w 541917"/>
                  <a:gd name="connsiteY54" fmla="*/ 57986 h 550871"/>
                  <a:gd name="connsiteX55" fmla="*/ 444611 w 541917"/>
                  <a:gd name="connsiteY55" fmla="*/ 61864 h 550871"/>
                  <a:gd name="connsiteX56" fmla="*/ 445903 w 541917"/>
                  <a:gd name="connsiteY56" fmla="*/ 69619 h 550871"/>
                  <a:gd name="connsiteX57" fmla="*/ 440735 w 541917"/>
                  <a:gd name="connsiteY57" fmla="*/ 95470 h 550871"/>
                  <a:gd name="connsiteX58" fmla="*/ 86734 w 541917"/>
                  <a:gd name="connsiteY58" fmla="*/ 95470 h 550871"/>
                  <a:gd name="connsiteX59" fmla="*/ 80274 w 541917"/>
                  <a:gd name="connsiteY59" fmla="*/ 69619 h 550871"/>
                  <a:gd name="connsiteX60" fmla="*/ 81566 w 541917"/>
                  <a:gd name="connsiteY60" fmla="*/ 61864 h 550871"/>
                  <a:gd name="connsiteX61" fmla="*/ 89318 w 541917"/>
                  <a:gd name="connsiteY61" fmla="*/ 57986 h 550871"/>
                  <a:gd name="connsiteX62" fmla="*/ 125555 w 541917"/>
                  <a:gd name="connsiteY62" fmla="*/ 0 h 550871"/>
                  <a:gd name="connsiteX63" fmla="*/ 401914 w 541917"/>
                  <a:gd name="connsiteY63" fmla="*/ 0 h 550871"/>
                  <a:gd name="connsiteX64" fmla="*/ 408371 w 541917"/>
                  <a:gd name="connsiteY64" fmla="*/ 3878 h 550871"/>
                  <a:gd name="connsiteX65" fmla="*/ 409663 w 541917"/>
                  <a:gd name="connsiteY65" fmla="*/ 10341 h 550871"/>
                  <a:gd name="connsiteX66" fmla="*/ 405789 w 541917"/>
                  <a:gd name="connsiteY66" fmla="*/ 37484 h 550871"/>
                  <a:gd name="connsiteX67" fmla="*/ 121681 w 541917"/>
                  <a:gd name="connsiteY67" fmla="*/ 37484 h 550871"/>
                  <a:gd name="connsiteX68" fmla="*/ 116516 w 541917"/>
                  <a:gd name="connsiteY68" fmla="*/ 10341 h 550871"/>
                  <a:gd name="connsiteX69" fmla="*/ 117807 w 541917"/>
                  <a:gd name="connsiteY69" fmla="*/ 3878 h 550871"/>
                  <a:gd name="connsiteX70" fmla="*/ 125555 w 541917"/>
                  <a:gd name="connsiteY70" fmla="*/ 0 h 55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41917" h="550871">
                    <a:moveTo>
                      <a:pt x="24879" y="387059"/>
                    </a:moveTo>
                    <a:lnTo>
                      <a:pt x="518330" y="387059"/>
                    </a:lnTo>
                    <a:cubicBezTo>
                      <a:pt x="524789" y="387059"/>
                      <a:pt x="531247" y="390929"/>
                      <a:pt x="536414" y="396088"/>
                    </a:cubicBezTo>
                    <a:cubicBezTo>
                      <a:pt x="540290" y="401248"/>
                      <a:pt x="542873" y="407697"/>
                      <a:pt x="541581" y="415436"/>
                    </a:cubicBezTo>
                    <a:lnTo>
                      <a:pt x="522205" y="550871"/>
                    </a:lnTo>
                    <a:lnTo>
                      <a:pt x="19712" y="550871"/>
                    </a:lnTo>
                    <a:lnTo>
                      <a:pt x="336" y="415436"/>
                    </a:lnTo>
                    <a:cubicBezTo>
                      <a:pt x="-956" y="407697"/>
                      <a:pt x="1627" y="401248"/>
                      <a:pt x="5503" y="396088"/>
                    </a:cubicBezTo>
                    <a:cubicBezTo>
                      <a:pt x="10670" y="390929"/>
                      <a:pt x="17128" y="387059"/>
                      <a:pt x="24879" y="387059"/>
                    </a:cubicBezTo>
                    <a:close/>
                    <a:moveTo>
                      <a:pt x="292206" y="330316"/>
                    </a:moveTo>
                    <a:lnTo>
                      <a:pt x="417595" y="330316"/>
                    </a:lnTo>
                    <a:cubicBezTo>
                      <a:pt x="424058" y="330316"/>
                      <a:pt x="427936" y="335468"/>
                      <a:pt x="426644" y="341907"/>
                    </a:cubicBezTo>
                    <a:lnTo>
                      <a:pt x="424058" y="359937"/>
                    </a:lnTo>
                    <a:cubicBezTo>
                      <a:pt x="422766" y="366377"/>
                      <a:pt x="417595" y="371528"/>
                      <a:pt x="411132" y="371528"/>
                    </a:cubicBezTo>
                    <a:lnTo>
                      <a:pt x="267645" y="371528"/>
                    </a:lnTo>
                    <a:lnTo>
                      <a:pt x="267645" y="361225"/>
                    </a:lnTo>
                    <a:cubicBezTo>
                      <a:pt x="267645" y="359937"/>
                      <a:pt x="268938" y="359937"/>
                      <a:pt x="268938" y="359937"/>
                    </a:cubicBezTo>
                    <a:cubicBezTo>
                      <a:pt x="279279" y="356074"/>
                      <a:pt x="288328" y="343195"/>
                      <a:pt x="292206" y="330316"/>
                    </a:cubicBezTo>
                    <a:close/>
                    <a:moveTo>
                      <a:pt x="274065" y="245200"/>
                    </a:moveTo>
                    <a:lnTo>
                      <a:pt x="429145" y="245200"/>
                    </a:lnTo>
                    <a:cubicBezTo>
                      <a:pt x="436899" y="245200"/>
                      <a:pt x="440776" y="251631"/>
                      <a:pt x="439484" y="259348"/>
                    </a:cubicBezTo>
                    <a:lnTo>
                      <a:pt x="436899" y="279927"/>
                    </a:lnTo>
                    <a:cubicBezTo>
                      <a:pt x="435607" y="287643"/>
                      <a:pt x="429145" y="292788"/>
                      <a:pt x="422684" y="294074"/>
                    </a:cubicBezTo>
                    <a:lnTo>
                      <a:pt x="289573" y="294074"/>
                    </a:lnTo>
                    <a:cubicBezTo>
                      <a:pt x="286989" y="288930"/>
                      <a:pt x="285696" y="286357"/>
                      <a:pt x="281819" y="283785"/>
                    </a:cubicBezTo>
                    <a:cubicBezTo>
                      <a:pt x="280527" y="268351"/>
                      <a:pt x="277942" y="255490"/>
                      <a:pt x="274065" y="245200"/>
                    </a:cubicBezTo>
                    <a:close/>
                    <a:moveTo>
                      <a:pt x="205692" y="219313"/>
                    </a:moveTo>
                    <a:cubicBezTo>
                      <a:pt x="257306" y="219313"/>
                      <a:pt x="266339" y="264476"/>
                      <a:pt x="267629" y="298025"/>
                    </a:cubicBezTo>
                    <a:cubicBezTo>
                      <a:pt x="267629" y="296735"/>
                      <a:pt x="268919" y="296735"/>
                      <a:pt x="270210" y="296735"/>
                    </a:cubicBezTo>
                    <a:cubicBezTo>
                      <a:pt x="277952" y="296735"/>
                      <a:pt x="279242" y="307058"/>
                      <a:pt x="279242" y="318671"/>
                    </a:cubicBezTo>
                    <a:cubicBezTo>
                      <a:pt x="277952" y="330284"/>
                      <a:pt x="270210" y="345768"/>
                      <a:pt x="262468" y="345768"/>
                    </a:cubicBezTo>
                    <a:cubicBezTo>
                      <a:pt x="261177" y="345768"/>
                      <a:pt x="259887" y="345768"/>
                      <a:pt x="259887" y="344478"/>
                    </a:cubicBezTo>
                    <a:cubicBezTo>
                      <a:pt x="254725" y="354801"/>
                      <a:pt x="249564" y="363833"/>
                      <a:pt x="243112" y="370285"/>
                    </a:cubicBezTo>
                    <a:lnTo>
                      <a:pt x="187627" y="370285"/>
                    </a:lnTo>
                    <a:cubicBezTo>
                      <a:pt x="179885" y="363833"/>
                      <a:pt x="173433" y="354801"/>
                      <a:pt x="168272" y="345768"/>
                    </a:cubicBezTo>
                    <a:cubicBezTo>
                      <a:pt x="166981" y="345768"/>
                      <a:pt x="166981" y="345768"/>
                      <a:pt x="165691" y="345768"/>
                    </a:cubicBezTo>
                    <a:cubicBezTo>
                      <a:pt x="157949" y="345768"/>
                      <a:pt x="147626" y="330284"/>
                      <a:pt x="146336" y="318671"/>
                    </a:cubicBezTo>
                    <a:cubicBezTo>
                      <a:pt x="145045" y="307058"/>
                      <a:pt x="145045" y="296735"/>
                      <a:pt x="152787" y="296735"/>
                    </a:cubicBezTo>
                    <a:cubicBezTo>
                      <a:pt x="152787" y="296735"/>
                      <a:pt x="154078" y="296735"/>
                      <a:pt x="154078" y="296735"/>
                    </a:cubicBezTo>
                    <a:cubicBezTo>
                      <a:pt x="151497" y="263185"/>
                      <a:pt x="157949" y="219313"/>
                      <a:pt x="205692" y="219313"/>
                    </a:cubicBezTo>
                    <a:close/>
                    <a:moveTo>
                      <a:pt x="76563" y="122600"/>
                    </a:moveTo>
                    <a:lnTo>
                      <a:pt x="464111" y="122600"/>
                    </a:lnTo>
                    <a:cubicBezTo>
                      <a:pt x="504158" y="122600"/>
                      <a:pt x="536453" y="154849"/>
                      <a:pt x="536453" y="194836"/>
                    </a:cubicBezTo>
                    <a:lnTo>
                      <a:pt x="513200" y="362527"/>
                    </a:lnTo>
                    <a:lnTo>
                      <a:pt x="479613" y="362527"/>
                    </a:lnTo>
                    <a:lnTo>
                      <a:pt x="501574" y="194836"/>
                    </a:lnTo>
                    <a:cubicBezTo>
                      <a:pt x="501574" y="174197"/>
                      <a:pt x="484780" y="157428"/>
                      <a:pt x="464111" y="157428"/>
                    </a:cubicBezTo>
                    <a:lnTo>
                      <a:pt x="76563" y="157428"/>
                    </a:lnTo>
                    <a:cubicBezTo>
                      <a:pt x="55894" y="157428"/>
                      <a:pt x="39100" y="174197"/>
                      <a:pt x="39100" y="194836"/>
                    </a:cubicBezTo>
                    <a:lnTo>
                      <a:pt x="63645" y="365107"/>
                    </a:lnTo>
                    <a:lnTo>
                      <a:pt x="30057" y="365107"/>
                    </a:lnTo>
                    <a:lnTo>
                      <a:pt x="4221" y="194836"/>
                    </a:lnTo>
                    <a:cubicBezTo>
                      <a:pt x="4221" y="154849"/>
                      <a:pt x="36516" y="122600"/>
                      <a:pt x="76563" y="122600"/>
                    </a:cubicBezTo>
                    <a:close/>
                    <a:moveTo>
                      <a:pt x="89318" y="57986"/>
                    </a:moveTo>
                    <a:lnTo>
                      <a:pt x="436859" y="57986"/>
                    </a:lnTo>
                    <a:cubicBezTo>
                      <a:pt x="440735" y="57986"/>
                      <a:pt x="443319" y="59279"/>
                      <a:pt x="444611" y="61864"/>
                    </a:cubicBezTo>
                    <a:cubicBezTo>
                      <a:pt x="445903" y="64449"/>
                      <a:pt x="447195" y="67034"/>
                      <a:pt x="445903" y="69619"/>
                    </a:cubicBezTo>
                    <a:lnTo>
                      <a:pt x="440735" y="95470"/>
                    </a:lnTo>
                    <a:lnTo>
                      <a:pt x="86734" y="95470"/>
                    </a:lnTo>
                    <a:lnTo>
                      <a:pt x="80274" y="69619"/>
                    </a:lnTo>
                    <a:cubicBezTo>
                      <a:pt x="78982" y="67034"/>
                      <a:pt x="80274" y="64449"/>
                      <a:pt x="81566" y="61864"/>
                    </a:cubicBezTo>
                    <a:cubicBezTo>
                      <a:pt x="84150" y="59279"/>
                      <a:pt x="86734" y="57986"/>
                      <a:pt x="89318" y="57986"/>
                    </a:cubicBezTo>
                    <a:close/>
                    <a:moveTo>
                      <a:pt x="125555" y="0"/>
                    </a:moveTo>
                    <a:lnTo>
                      <a:pt x="401914" y="0"/>
                    </a:lnTo>
                    <a:cubicBezTo>
                      <a:pt x="404497" y="0"/>
                      <a:pt x="407080" y="1293"/>
                      <a:pt x="408371" y="3878"/>
                    </a:cubicBezTo>
                    <a:cubicBezTo>
                      <a:pt x="409663" y="5170"/>
                      <a:pt x="410954" y="7756"/>
                      <a:pt x="409663" y="10341"/>
                    </a:cubicBezTo>
                    <a:lnTo>
                      <a:pt x="405789" y="37484"/>
                    </a:lnTo>
                    <a:lnTo>
                      <a:pt x="121681" y="37484"/>
                    </a:lnTo>
                    <a:lnTo>
                      <a:pt x="116516" y="10341"/>
                    </a:lnTo>
                    <a:cubicBezTo>
                      <a:pt x="115224" y="7756"/>
                      <a:pt x="116516" y="5170"/>
                      <a:pt x="117807" y="3878"/>
                    </a:cubicBezTo>
                    <a:cubicBezTo>
                      <a:pt x="120390" y="1293"/>
                      <a:pt x="122973" y="0"/>
                      <a:pt x="125555" y="0"/>
                    </a:cubicBez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a:cs typeface="+mn-ea"/>
                  <a:sym typeface="+mn-lt"/>
                </a:endParaRPr>
              </a:p>
            </p:txBody>
          </p:sp>
        </p:grpSp>
        <p:sp>
          <p:nvSpPr>
            <p:cNvPr id="66" name="ïṥlíḓe"/>
            <p:cNvSpPr/>
            <p:nvPr/>
          </p:nvSpPr>
          <p:spPr bwMode="auto">
            <a:xfrm>
              <a:off x="7234588" y="3893086"/>
              <a:ext cx="1863219" cy="150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1100" dirty="0">
                  <a:solidFill>
                    <a:schemeClr val="tx1">
                      <a:lumMod val="65000"/>
                      <a:lumOff val="35000"/>
                    </a:schemeClr>
                  </a:solidFill>
                  <a:cs typeface="+mn-ea"/>
                  <a:sym typeface="+mn-lt"/>
                </a:rPr>
                <a:t>单击此处添加您的文字内容。</a:t>
              </a:r>
            </a:p>
            <a:p>
              <a:pPr algn="ctr">
                <a:lnSpc>
                  <a:spcPct val="150000"/>
                </a:lnSpc>
              </a:pPr>
              <a:r>
                <a:rPr lang="zh-CN" altLang="en-US" sz="1100" dirty="0">
                  <a:solidFill>
                    <a:schemeClr val="tx1">
                      <a:lumMod val="65000"/>
                      <a:lumOff val="35000"/>
                    </a:schemeClr>
                  </a:solidFill>
                  <a:cs typeface="+mn-ea"/>
                  <a:sym typeface="+mn-lt"/>
                </a:rPr>
                <a:t>单击此处添加您的文字内容</a:t>
              </a:r>
              <a:endParaRPr lang="en-US" altLang="zh-CN" sz="1100" dirty="0">
                <a:cs typeface="+mn-ea"/>
                <a:sym typeface="+mn-lt"/>
              </a:endParaRPr>
            </a:p>
            <a:p>
              <a:pPr algn="ctr">
                <a:lnSpc>
                  <a:spcPct val="150000"/>
                </a:lnSpc>
              </a:pPr>
              <a:endParaRPr lang="en-US" altLang="zh-CN" sz="1100" dirty="0">
                <a:cs typeface="+mn-ea"/>
                <a:sym typeface="+mn-lt"/>
              </a:endParaRPr>
            </a:p>
          </p:txBody>
        </p:sp>
        <p:cxnSp>
          <p:nvCxnSpPr>
            <p:cNvPr id="67" name="直接箭头连接符 66"/>
            <p:cNvCxnSpPr>
              <a:stCxn id="73" idx="4"/>
              <a:endCxn id="66" idx="0"/>
            </p:cNvCxnSpPr>
            <p:nvPr/>
          </p:nvCxnSpPr>
          <p:spPr>
            <a:xfrm>
              <a:off x="8166197" y="3010982"/>
              <a:ext cx="1" cy="882104"/>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grpSp>
          <p:nvGrpSpPr>
            <p:cNvPr id="68" name="ïṩľîdè"/>
            <p:cNvGrpSpPr/>
            <p:nvPr/>
          </p:nvGrpSpPr>
          <p:grpSpPr>
            <a:xfrm>
              <a:off x="9568522" y="1881429"/>
              <a:ext cx="1335742" cy="1335742"/>
              <a:chOff x="9569823" y="2083173"/>
              <a:chExt cx="1335742" cy="1335742"/>
            </a:xfrm>
          </p:grpSpPr>
          <p:sp>
            <p:nvSpPr>
              <p:cNvPr id="71" name="íṥḻíḓê"/>
              <p:cNvSpPr/>
              <p:nvPr/>
            </p:nvSpPr>
            <p:spPr>
              <a:xfrm>
                <a:off x="9569823" y="2083173"/>
                <a:ext cx="1335742" cy="1335742"/>
              </a:xfrm>
              <a:prstGeom prst="ellipse">
                <a:avLst/>
              </a:prstGeom>
              <a:solidFill>
                <a:srgbClr val="B1CC7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4400"/>
                <a:endParaRPr lang="zh-CN" altLang="en-US">
                  <a:cs typeface="+mn-ea"/>
                  <a:sym typeface="+mn-lt"/>
                </a:endParaRPr>
              </a:p>
            </p:txBody>
          </p:sp>
          <p:sp>
            <p:nvSpPr>
              <p:cNvPr id="72" name="ïśliḑè"/>
              <p:cNvSpPr/>
              <p:nvPr/>
            </p:nvSpPr>
            <p:spPr>
              <a:xfrm>
                <a:off x="9935808" y="2373406"/>
                <a:ext cx="603772" cy="755276"/>
              </a:xfrm>
              <a:custGeom>
                <a:avLst/>
                <a:gdLst>
                  <a:gd name="connsiteX0" fmla="*/ 226085 w 484573"/>
                  <a:gd name="connsiteY0" fmla="*/ 386567 h 606166"/>
                  <a:gd name="connsiteX1" fmla="*/ 257375 w 484573"/>
                  <a:gd name="connsiteY1" fmla="*/ 386567 h 606166"/>
                  <a:gd name="connsiteX2" fmla="*/ 257375 w 484573"/>
                  <a:gd name="connsiteY2" fmla="*/ 429857 h 606166"/>
                  <a:gd name="connsiteX3" fmla="*/ 416980 w 484573"/>
                  <a:gd name="connsiteY3" fmla="*/ 429857 h 606166"/>
                  <a:gd name="connsiteX4" fmla="*/ 444556 w 484573"/>
                  <a:gd name="connsiteY4" fmla="*/ 457388 h 606166"/>
                  <a:gd name="connsiteX5" fmla="*/ 444556 w 484573"/>
                  <a:gd name="connsiteY5" fmla="*/ 499008 h 606166"/>
                  <a:gd name="connsiteX6" fmla="*/ 484573 w 484573"/>
                  <a:gd name="connsiteY6" fmla="*/ 551568 h 606166"/>
                  <a:gd name="connsiteX7" fmla="*/ 429886 w 484573"/>
                  <a:gd name="connsiteY7" fmla="*/ 606166 h 606166"/>
                  <a:gd name="connsiteX8" fmla="*/ 375106 w 484573"/>
                  <a:gd name="connsiteY8" fmla="*/ 551568 h 606166"/>
                  <a:gd name="connsiteX9" fmla="*/ 413173 w 484573"/>
                  <a:gd name="connsiteY9" fmla="*/ 499565 h 606166"/>
                  <a:gd name="connsiteX10" fmla="*/ 413173 w 484573"/>
                  <a:gd name="connsiteY10" fmla="*/ 461003 h 606166"/>
                  <a:gd name="connsiteX11" fmla="*/ 257282 w 484573"/>
                  <a:gd name="connsiteY11" fmla="*/ 461003 h 606166"/>
                  <a:gd name="connsiteX12" fmla="*/ 257282 w 484573"/>
                  <a:gd name="connsiteY12" fmla="*/ 499008 h 606166"/>
                  <a:gd name="connsiteX13" fmla="*/ 296742 w 484573"/>
                  <a:gd name="connsiteY13" fmla="*/ 551475 h 606166"/>
                  <a:gd name="connsiteX14" fmla="*/ 242147 w 484573"/>
                  <a:gd name="connsiteY14" fmla="*/ 606073 h 606166"/>
                  <a:gd name="connsiteX15" fmla="*/ 187460 w 484573"/>
                  <a:gd name="connsiteY15" fmla="*/ 551475 h 606166"/>
                  <a:gd name="connsiteX16" fmla="*/ 226085 w 484573"/>
                  <a:gd name="connsiteY16" fmla="*/ 499287 h 606166"/>
                  <a:gd name="connsiteX17" fmla="*/ 226085 w 484573"/>
                  <a:gd name="connsiteY17" fmla="*/ 461003 h 606166"/>
                  <a:gd name="connsiteX18" fmla="*/ 71121 w 484573"/>
                  <a:gd name="connsiteY18" fmla="*/ 461003 h 606166"/>
                  <a:gd name="connsiteX19" fmla="*/ 71121 w 484573"/>
                  <a:gd name="connsiteY19" fmla="*/ 499287 h 606166"/>
                  <a:gd name="connsiteX20" fmla="*/ 109468 w 484573"/>
                  <a:gd name="connsiteY20" fmla="*/ 551475 h 606166"/>
                  <a:gd name="connsiteX21" fmla="*/ 54780 w 484573"/>
                  <a:gd name="connsiteY21" fmla="*/ 606073 h 606166"/>
                  <a:gd name="connsiteX22" fmla="*/ 0 w 484573"/>
                  <a:gd name="connsiteY22" fmla="*/ 551475 h 606166"/>
                  <a:gd name="connsiteX23" fmla="*/ 39646 w 484573"/>
                  <a:gd name="connsiteY23" fmla="*/ 498916 h 606166"/>
                  <a:gd name="connsiteX24" fmla="*/ 39646 w 484573"/>
                  <a:gd name="connsiteY24" fmla="*/ 457109 h 606166"/>
                  <a:gd name="connsiteX25" fmla="*/ 67407 w 484573"/>
                  <a:gd name="connsiteY25" fmla="*/ 429857 h 606166"/>
                  <a:gd name="connsiteX26" fmla="*/ 226085 w 484573"/>
                  <a:gd name="connsiteY26" fmla="*/ 429857 h 606166"/>
                  <a:gd name="connsiteX27" fmla="*/ 237251 w 484573"/>
                  <a:gd name="connsiteY27" fmla="*/ 293 h 606166"/>
                  <a:gd name="connsiteX28" fmla="*/ 277268 w 484573"/>
                  <a:gd name="connsiteY28" fmla="*/ 8728 h 606166"/>
                  <a:gd name="connsiteX29" fmla="*/ 296673 w 484573"/>
                  <a:gd name="connsiteY29" fmla="*/ 26803 h 606166"/>
                  <a:gd name="connsiteX30" fmla="*/ 318121 w 484573"/>
                  <a:gd name="connsiteY30" fmla="*/ 94653 h 606166"/>
                  <a:gd name="connsiteX31" fmla="*/ 316636 w 484573"/>
                  <a:gd name="connsiteY31" fmla="*/ 100677 h 606166"/>
                  <a:gd name="connsiteX32" fmla="*/ 322300 w 484573"/>
                  <a:gd name="connsiteY32" fmla="*/ 129226 h 606166"/>
                  <a:gd name="connsiteX33" fmla="*/ 308465 w 484573"/>
                  <a:gd name="connsiteY33" fmla="*/ 153233 h 606166"/>
                  <a:gd name="connsiteX34" fmla="*/ 298809 w 484573"/>
                  <a:gd name="connsiteY34" fmla="*/ 179650 h 606166"/>
                  <a:gd name="connsiteX35" fmla="*/ 298809 w 484573"/>
                  <a:gd name="connsiteY35" fmla="*/ 212648 h 606166"/>
                  <a:gd name="connsiteX36" fmla="*/ 300480 w 484573"/>
                  <a:gd name="connsiteY36" fmla="*/ 215521 h 606166"/>
                  <a:gd name="connsiteX37" fmla="*/ 400292 w 484573"/>
                  <a:gd name="connsiteY37" fmla="*/ 279385 h 606166"/>
                  <a:gd name="connsiteX38" fmla="*/ 412455 w 484573"/>
                  <a:gd name="connsiteY38" fmla="*/ 305432 h 606166"/>
                  <a:gd name="connsiteX39" fmla="*/ 412455 w 484573"/>
                  <a:gd name="connsiteY39" fmla="*/ 336112 h 606166"/>
                  <a:gd name="connsiteX40" fmla="*/ 395185 w 484573"/>
                  <a:gd name="connsiteY40" fmla="*/ 353260 h 606166"/>
                  <a:gd name="connsiteX41" fmla="*/ 261763 w 484573"/>
                  <a:gd name="connsiteY41" fmla="*/ 353260 h 606166"/>
                  <a:gd name="connsiteX42" fmla="*/ 249878 w 484573"/>
                  <a:gd name="connsiteY42" fmla="*/ 299036 h 606166"/>
                  <a:gd name="connsiteX43" fmla="*/ 242357 w 484573"/>
                  <a:gd name="connsiteY43" fmla="*/ 257047 h 606166"/>
                  <a:gd name="connsiteX44" fmla="*/ 234744 w 484573"/>
                  <a:gd name="connsiteY44" fmla="*/ 299036 h 606166"/>
                  <a:gd name="connsiteX45" fmla="*/ 222859 w 484573"/>
                  <a:gd name="connsiteY45" fmla="*/ 353260 h 606166"/>
                  <a:gd name="connsiteX46" fmla="*/ 89436 w 484573"/>
                  <a:gd name="connsiteY46" fmla="*/ 353260 h 606166"/>
                  <a:gd name="connsiteX47" fmla="*/ 72259 w 484573"/>
                  <a:gd name="connsiteY47" fmla="*/ 336112 h 606166"/>
                  <a:gd name="connsiteX48" fmla="*/ 72259 w 484573"/>
                  <a:gd name="connsiteY48" fmla="*/ 305432 h 606166"/>
                  <a:gd name="connsiteX49" fmla="*/ 84701 w 484573"/>
                  <a:gd name="connsiteY49" fmla="*/ 279107 h 606166"/>
                  <a:gd name="connsiteX50" fmla="*/ 184141 w 484573"/>
                  <a:gd name="connsiteY50" fmla="*/ 215521 h 606166"/>
                  <a:gd name="connsiteX51" fmla="*/ 185720 w 484573"/>
                  <a:gd name="connsiteY51" fmla="*/ 212741 h 606166"/>
                  <a:gd name="connsiteX52" fmla="*/ 185720 w 484573"/>
                  <a:gd name="connsiteY52" fmla="*/ 179743 h 606166"/>
                  <a:gd name="connsiteX53" fmla="*/ 176064 w 484573"/>
                  <a:gd name="connsiteY53" fmla="*/ 153326 h 606166"/>
                  <a:gd name="connsiteX54" fmla="*/ 162229 w 484573"/>
                  <a:gd name="connsiteY54" fmla="*/ 129319 h 606166"/>
                  <a:gd name="connsiteX55" fmla="*/ 167707 w 484573"/>
                  <a:gd name="connsiteY55" fmla="*/ 100770 h 606166"/>
                  <a:gd name="connsiteX56" fmla="*/ 166222 w 484573"/>
                  <a:gd name="connsiteY56" fmla="*/ 94745 h 606166"/>
                  <a:gd name="connsiteX57" fmla="*/ 166036 w 484573"/>
                  <a:gd name="connsiteY57" fmla="*/ 61376 h 606166"/>
                  <a:gd name="connsiteX58" fmla="*/ 185627 w 484573"/>
                  <a:gd name="connsiteY58" fmla="*/ 27266 h 606166"/>
                  <a:gd name="connsiteX59" fmla="*/ 203732 w 484573"/>
                  <a:gd name="connsiteY59" fmla="*/ 12436 h 606166"/>
                  <a:gd name="connsiteX60" fmla="*/ 221281 w 484573"/>
                  <a:gd name="connsiteY60" fmla="*/ 3445 h 606166"/>
                  <a:gd name="connsiteX61" fmla="*/ 237251 w 484573"/>
                  <a:gd name="connsiteY61" fmla="*/ 293 h 60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84573" h="606166">
                    <a:moveTo>
                      <a:pt x="226085" y="386567"/>
                    </a:moveTo>
                    <a:lnTo>
                      <a:pt x="257375" y="386567"/>
                    </a:lnTo>
                    <a:lnTo>
                      <a:pt x="257375" y="429857"/>
                    </a:lnTo>
                    <a:lnTo>
                      <a:pt x="416980" y="429857"/>
                    </a:lnTo>
                    <a:cubicBezTo>
                      <a:pt x="432207" y="429857"/>
                      <a:pt x="444556" y="442185"/>
                      <a:pt x="444556" y="457388"/>
                    </a:cubicBezTo>
                    <a:lnTo>
                      <a:pt x="444556" y="499008"/>
                    </a:lnTo>
                    <a:cubicBezTo>
                      <a:pt x="467582" y="505497"/>
                      <a:pt x="484573" y="526447"/>
                      <a:pt x="484573" y="551568"/>
                    </a:cubicBezTo>
                    <a:cubicBezTo>
                      <a:pt x="484573" y="581694"/>
                      <a:pt x="460061" y="606166"/>
                      <a:pt x="429886" y="606166"/>
                    </a:cubicBezTo>
                    <a:cubicBezTo>
                      <a:pt x="399617" y="606166"/>
                      <a:pt x="375106" y="581694"/>
                      <a:pt x="375106" y="551568"/>
                    </a:cubicBezTo>
                    <a:cubicBezTo>
                      <a:pt x="375106" y="527188"/>
                      <a:pt x="391075" y="506610"/>
                      <a:pt x="413173" y="499565"/>
                    </a:cubicBezTo>
                    <a:lnTo>
                      <a:pt x="413173" y="461003"/>
                    </a:lnTo>
                    <a:lnTo>
                      <a:pt x="257282" y="461003"/>
                    </a:lnTo>
                    <a:lnTo>
                      <a:pt x="257282" y="499008"/>
                    </a:lnTo>
                    <a:cubicBezTo>
                      <a:pt x="280029" y="505590"/>
                      <a:pt x="296742" y="526632"/>
                      <a:pt x="296742" y="551475"/>
                    </a:cubicBezTo>
                    <a:cubicBezTo>
                      <a:pt x="296742" y="581601"/>
                      <a:pt x="272416" y="606073"/>
                      <a:pt x="242147" y="606073"/>
                    </a:cubicBezTo>
                    <a:cubicBezTo>
                      <a:pt x="211972" y="606073"/>
                      <a:pt x="187460" y="581601"/>
                      <a:pt x="187460" y="551475"/>
                    </a:cubicBezTo>
                    <a:cubicBezTo>
                      <a:pt x="187460" y="527003"/>
                      <a:pt x="203708" y="506239"/>
                      <a:pt x="226085" y="499287"/>
                    </a:cubicBezTo>
                    <a:lnTo>
                      <a:pt x="226085" y="461003"/>
                    </a:lnTo>
                    <a:lnTo>
                      <a:pt x="71121" y="461003"/>
                    </a:lnTo>
                    <a:lnTo>
                      <a:pt x="71121" y="499287"/>
                    </a:lnTo>
                    <a:cubicBezTo>
                      <a:pt x="93220" y="506239"/>
                      <a:pt x="109468" y="527003"/>
                      <a:pt x="109468" y="551475"/>
                    </a:cubicBezTo>
                    <a:cubicBezTo>
                      <a:pt x="109468" y="581601"/>
                      <a:pt x="84956" y="606073"/>
                      <a:pt x="54780" y="606073"/>
                    </a:cubicBezTo>
                    <a:cubicBezTo>
                      <a:pt x="24512" y="606073"/>
                      <a:pt x="0" y="581601"/>
                      <a:pt x="0" y="551475"/>
                    </a:cubicBezTo>
                    <a:cubicBezTo>
                      <a:pt x="0" y="526447"/>
                      <a:pt x="16712" y="505497"/>
                      <a:pt x="39646" y="498916"/>
                    </a:cubicBezTo>
                    <a:lnTo>
                      <a:pt x="39646" y="457109"/>
                    </a:lnTo>
                    <a:cubicBezTo>
                      <a:pt x="39646" y="441907"/>
                      <a:pt x="52180" y="429578"/>
                      <a:pt x="67407" y="429857"/>
                    </a:cubicBezTo>
                    <a:lnTo>
                      <a:pt x="226085" y="429857"/>
                    </a:lnTo>
                    <a:close/>
                    <a:moveTo>
                      <a:pt x="237251" y="293"/>
                    </a:moveTo>
                    <a:cubicBezTo>
                      <a:pt x="254613" y="-1190"/>
                      <a:pt x="267798" y="3167"/>
                      <a:pt x="277268" y="8728"/>
                    </a:cubicBezTo>
                    <a:cubicBezTo>
                      <a:pt x="291381" y="16514"/>
                      <a:pt x="296673" y="26803"/>
                      <a:pt x="296673" y="26803"/>
                    </a:cubicBezTo>
                    <a:cubicBezTo>
                      <a:pt x="296673" y="26803"/>
                      <a:pt x="328985" y="29120"/>
                      <a:pt x="318121" y="94653"/>
                    </a:cubicBezTo>
                    <a:cubicBezTo>
                      <a:pt x="317750" y="96599"/>
                      <a:pt x="317193" y="98731"/>
                      <a:pt x="316636" y="100677"/>
                    </a:cubicBezTo>
                    <a:cubicBezTo>
                      <a:pt x="322764" y="100677"/>
                      <a:pt x="328985" y="105497"/>
                      <a:pt x="322300" y="129226"/>
                    </a:cubicBezTo>
                    <a:cubicBezTo>
                      <a:pt x="317007" y="147764"/>
                      <a:pt x="312179" y="152955"/>
                      <a:pt x="308465" y="153233"/>
                    </a:cubicBezTo>
                    <a:cubicBezTo>
                      <a:pt x="307165" y="161575"/>
                      <a:pt x="303823" y="170844"/>
                      <a:pt x="298809" y="179650"/>
                    </a:cubicBezTo>
                    <a:lnTo>
                      <a:pt x="298809" y="212648"/>
                    </a:lnTo>
                    <a:cubicBezTo>
                      <a:pt x="298809" y="213853"/>
                      <a:pt x="299366" y="214965"/>
                      <a:pt x="300480" y="215521"/>
                    </a:cubicBezTo>
                    <a:cubicBezTo>
                      <a:pt x="310044" y="220063"/>
                      <a:pt x="356839" y="243792"/>
                      <a:pt x="400292" y="279385"/>
                    </a:cubicBezTo>
                    <a:cubicBezTo>
                      <a:pt x="407999" y="285781"/>
                      <a:pt x="412455" y="295421"/>
                      <a:pt x="412455" y="305432"/>
                    </a:cubicBezTo>
                    <a:lnTo>
                      <a:pt x="412455" y="336112"/>
                    </a:lnTo>
                    <a:cubicBezTo>
                      <a:pt x="412455" y="345659"/>
                      <a:pt x="404749" y="353260"/>
                      <a:pt x="395185" y="353260"/>
                    </a:cubicBezTo>
                    <a:lnTo>
                      <a:pt x="261763" y="353260"/>
                    </a:lnTo>
                    <a:lnTo>
                      <a:pt x="249878" y="299036"/>
                    </a:lnTo>
                    <a:cubicBezTo>
                      <a:pt x="278568" y="258993"/>
                      <a:pt x="247650" y="257047"/>
                      <a:pt x="242357" y="257047"/>
                    </a:cubicBezTo>
                    <a:cubicBezTo>
                      <a:pt x="236879" y="257140"/>
                      <a:pt x="206054" y="258993"/>
                      <a:pt x="234744" y="299036"/>
                    </a:cubicBezTo>
                    <a:lnTo>
                      <a:pt x="222859" y="353260"/>
                    </a:lnTo>
                    <a:lnTo>
                      <a:pt x="89436" y="353260"/>
                    </a:lnTo>
                    <a:cubicBezTo>
                      <a:pt x="79873" y="353260"/>
                      <a:pt x="72259" y="345659"/>
                      <a:pt x="72259" y="336112"/>
                    </a:cubicBezTo>
                    <a:lnTo>
                      <a:pt x="72259" y="305432"/>
                    </a:lnTo>
                    <a:cubicBezTo>
                      <a:pt x="72259" y="295236"/>
                      <a:pt x="76809" y="285596"/>
                      <a:pt x="84701" y="279107"/>
                    </a:cubicBezTo>
                    <a:cubicBezTo>
                      <a:pt x="128061" y="243699"/>
                      <a:pt x="174578" y="220063"/>
                      <a:pt x="184141" y="215521"/>
                    </a:cubicBezTo>
                    <a:cubicBezTo>
                      <a:pt x="185163" y="214873"/>
                      <a:pt x="185906" y="213853"/>
                      <a:pt x="185720" y="212741"/>
                    </a:cubicBezTo>
                    <a:lnTo>
                      <a:pt x="185720" y="179743"/>
                    </a:lnTo>
                    <a:cubicBezTo>
                      <a:pt x="180706" y="171030"/>
                      <a:pt x="177456" y="161761"/>
                      <a:pt x="176064" y="153326"/>
                    </a:cubicBezTo>
                    <a:cubicBezTo>
                      <a:pt x="172350" y="153048"/>
                      <a:pt x="167429" y="147857"/>
                      <a:pt x="162229" y="129319"/>
                    </a:cubicBezTo>
                    <a:cubicBezTo>
                      <a:pt x="155637" y="105868"/>
                      <a:pt x="161579" y="100956"/>
                      <a:pt x="167707" y="100770"/>
                    </a:cubicBezTo>
                    <a:cubicBezTo>
                      <a:pt x="167057" y="98824"/>
                      <a:pt x="166593" y="96692"/>
                      <a:pt x="166222" y="94745"/>
                    </a:cubicBezTo>
                    <a:cubicBezTo>
                      <a:pt x="163993" y="82881"/>
                      <a:pt x="163343" y="71851"/>
                      <a:pt x="166036" y="61376"/>
                    </a:cubicBezTo>
                    <a:cubicBezTo>
                      <a:pt x="169379" y="47287"/>
                      <a:pt x="177085" y="36072"/>
                      <a:pt x="185627" y="27266"/>
                    </a:cubicBezTo>
                    <a:cubicBezTo>
                      <a:pt x="191105" y="21612"/>
                      <a:pt x="197233" y="16514"/>
                      <a:pt x="203732" y="12436"/>
                    </a:cubicBezTo>
                    <a:cubicBezTo>
                      <a:pt x="209025" y="8728"/>
                      <a:pt x="214874" y="5484"/>
                      <a:pt x="221281" y="3445"/>
                    </a:cubicBezTo>
                    <a:cubicBezTo>
                      <a:pt x="226387" y="1684"/>
                      <a:pt x="231680" y="571"/>
                      <a:pt x="237251" y="293"/>
                    </a:cubicBez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a:cs typeface="+mn-ea"/>
                  <a:sym typeface="+mn-lt"/>
                </a:endParaRPr>
              </a:p>
            </p:txBody>
          </p:sp>
        </p:grpSp>
        <p:sp>
          <p:nvSpPr>
            <p:cNvPr id="69" name="îṣlîďé"/>
            <p:cNvSpPr/>
            <p:nvPr/>
          </p:nvSpPr>
          <p:spPr bwMode="auto">
            <a:xfrm>
              <a:off x="9304784" y="4099275"/>
              <a:ext cx="1863219" cy="204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1100" dirty="0">
                  <a:solidFill>
                    <a:schemeClr val="tx1">
                      <a:lumMod val="65000"/>
                      <a:lumOff val="35000"/>
                    </a:schemeClr>
                  </a:solidFill>
                  <a:cs typeface="+mn-ea"/>
                  <a:sym typeface="+mn-lt"/>
                </a:rPr>
                <a:t>单击此处添加您的文字内容。</a:t>
              </a:r>
            </a:p>
            <a:p>
              <a:pPr algn="ctr">
                <a:lnSpc>
                  <a:spcPct val="150000"/>
                </a:lnSpc>
              </a:pPr>
              <a:r>
                <a:rPr lang="zh-CN" altLang="en-US" sz="1100" dirty="0">
                  <a:solidFill>
                    <a:schemeClr val="tx1">
                      <a:lumMod val="65000"/>
                      <a:lumOff val="35000"/>
                    </a:schemeClr>
                  </a:solidFill>
                  <a:cs typeface="+mn-ea"/>
                  <a:sym typeface="+mn-lt"/>
                </a:rPr>
                <a:t>单击此处添加您的文字内容。</a:t>
              </a:r>
            </a:p>
          </p:txBody>
        </p:sp>
        <p:cxnSp>
          <p:nvCxnSpPr>
            <p:cNvPr id="70" name="直接箭头连接符 69"/>
            <p:cNvCxnSpPr>
              <a:stCxn id="71" idx="4"/>
              <a:endCxn id="69" idx="0"/>
            </p:cNvCxnSpPr>
            <p:nvPr/>
          </p:nvCxnSpPr>
          <p:spPr>
            <a:xfrm>
              <a:off x="10236393" y="3217171"/>
              <a:ext cx="1" cy="882104"/>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18"/>
          <p:cNvSpPr/>
          <p:nvPr/>
        </p:nvSpPr>
        <p:spPr>
          <a:xfrm>
            <a:off x="2916324" y="1387988"/>
            <a:ext cx="1634836" cy="1634836"/>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1B5AC"/>
              </a:solidFill>
              <a:cs typeface="+mn-ea"/>
              <a:sym typeface="+mn-lt"/>
            </a:endParaRPr>
          </a:p>
        </p:txBody>
      </p:sp>
      <p:sp>
        <p:nvSpPr>
          <p:cNvPr id="31" name="文本框 14"/>
          <p:cNvSpPr txBox="1">
            <a:spLocks noChangeArrowheads="1"/>
          </p:cNvSpPr>
          <p:nvPr/>
        </p:nvSpPr>
        <p:spPr bwMode="auto">
          <a:xfrm>
            <a:off x="3633467" y="2205406"/>
            <a:ext cx="24370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4000" b="1" dirty="0">
                <a:solidFill>
                  <a:schemeClr val="tx1">
                    <a:lumMod val="75000"/>
                    <a:lumOff val="25000"/>
                  </a:schemeClr>
                </a:solidFill>
                <a:latin typeface="+mn-lt"/>
                <a:ea typeface="+mn-ea"/>
                <a:cs typeface="+mn-ea"/>
                <a:sym typeface="+mn-lt"/>
              </a:rPr>
              <a:t>PART  04</a:t>
            </a:r>
            <a:endParaRPr lang="zh-CN" altLang="en-US" sz="4000" b="1" dirty="0">
              <a:solidFill>
                <a:schemeClr val="tx1">
                  <a:lumMod val="75000"/>
                  <a:lumOff val="25000"/>
                </a:schemeClr>
              </a:solidFill>
              <a:latin typeface="+mn-lt"/>
              <a:ea typeface="+mn-ea"/>
              <a:cs typeface="+mn-ea"/>
              <a:sym typeface="+mn-lt"/>
            </a:endParaRPr>
          </a:p>
        </p:txBody>
      </p:sp>
      <p:cxnSp>
        <p:nvCxnSpPr>
          <p:cNvPr id="20" name="直接连接符 19"/>
          <p:cNvCxnSpPr/>
          <p:nvPr/>
        </p:nvCxnSpPr>
        <p:spPr>
          <a:xfrm flipH="1">
            <a:off x="2635354" y="1013915"/>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3" cstate="screen"/>
          <a:stretch>
            <a:fillRect/>
          </a:stretch>
        </p:blipFill>
        <p:spPr>
          <a:xfrm>
            <a:off x="7261025" y="0"/>
            <a:ext cx="4930975" cy="6872483"/>
          </a:xfrm>
          <a:prstGeom prst="rect">
            <a:avLst/>
          </a:prstGeom>
        </p:spPr>
      </p:pic>
      <p:pic>
        <p:nvPicPr>
          <p:cNvPr id="10" name="图片 9"/>
          <p:cNvPicPr>
            <a:picLocks noChangeAspect="1"/>
          </p:cNvPicPr>
          <p:nvPr/>
        </p:nvPicPr>
        <p:blipFill>
          <a:blip r:embed="rId4" cstate="screen"/>
          <a:stretch>
            <a:fillRect/>
          </a:stretch>
        </p:blipFill>
        <p:spPr>
          <a:xfrm rot="7247445">
            <a:off x="397731" y="4391802"/>
            <a:ext cx="2130345" cy="2386550"/>
          </a:xfrm>
          <a:prstGeom prst="rect">
            <a:avLst/>
          </a:prstGeom>
        </p:spPr>
      </p:pic>
      <p:sp>
        <p:nvSpPr>
          <p:cNvPr id="12" name="文本框 15"/>
          <p:cNvSpPr txBox="1">
            <a:spLocks noChangeArrowheads="1"/>
          </p:cNvSpPr>
          <p:nvPr/>
        </p:nvSpPr>
        <p:spPr bwMode="auto">
          <a:xfrm>
            <a:off x="3842690" y="3421488"/>
            <a:ext cx="47346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dirty="0">
                <a:solidFill>
                  <a:schemeClr val="tx1">
                    <a:lumMod val="75000"/>
                    <a:lumOff val="25000"/>
                  </a:schemeClr>
                </a:solidFill>
                <a:latin typeface="+mn-lt"/>
                <a:ea typeface="+mn-ea"/>
                <a:cs typeface="+mn-ea"/>
                <a:sym typeface="+mn-lt"/>
              </a:rPr>
              <a:t>输入标题</a:t>
            </a:r>
          </a:p>
        </p:txBody>
      </p:sp>
      <p:sp>
        <p:nvSpPr>
          <p:cNvPr id="13" name="TextBox 13"/>
          <p:cNvSpPr txBox="1">
            <a:spLocks noChangeArrowheads="1"/>
          </p:cNvSpPr>
          <p:nvPr/>
        </p:nvSpPr>
        <p:spPr bwMode="auto">
          <a:xfrm>
            <a:off x="3937393" y="4021584"/>
            <a:ext cx="3778714"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dirty="0">
                <a:solidFill>
                  <a:schemeClr val="tx1">
                    <a:lumMod val="65000"/>
                    <a:lumOff val="35000"/>
                  </a:schemeClr>
                </a:solidFill>
                <a:cs typeface="+mn-ea"/>
                <a:sym typeface="+mn-lt"/>
              </a:rPr>
              <a:t>作品中目录框架完整，您可以根据实际进行增添。作品中目录框架完整，您可以根据实际进行增添。</a:t>
            </a:r>
          </a:p>
          <a:p>
            <a:pPr algn="ctr">
              <a:lnSpc>
                <a:spcPct val="120000"/>
              </a:lnSpc>
            </a:pPr>
            <a:endParaRPr lang="zh-CN" altLang="en-US" sz="1200" dirty="0">
              <a:solidFill>
                <a:schemeClr val="tx1">
                  <a:lumMod val="65000"/>
                  <a:lumOff val="35000"/>
                </a:schemeClr>
              </a:solidFill>
              <a:cs typeface="+mn-ea"/>
              <a:sym typeface="+mn-l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cstate="screen"/>
          <a:stretch>
            <a:fillRect/>
          </a:stretch>
        </p:blipFill>
        <p:spPr>
          <a:xfrm flipH="1">
            <a:off x="0" y="-14483"/>
            <a:ext cx="4941709" cy="6887444"/>
          </a:xfrm>
          <a:prstGeom prst="rect">
            <a:avLst/>
          </a:prstGeom>
        </p:spPr>
      </p:pic>
      <p:cxnSp>
        <p:nvCxnSpPr>
          <p:cNvPr id="4" name="直接连接符 3"/>
          <p:cNvCxnSpPr/>
          <p:nvPr/>
        </p:nvCxnSpPr>
        <p:spPr>
          <a:xfrm>
            <a:off x="5500508" y="2575702"/>
            <a:ext cx="457200" cy="0"/>
          </a:xfrm>
          <a:prstGeom prst="line">
            <a:avLst/>
          </a:prstGeom>
          <a:ln w="76200">
            <a:solidFill>
              <a:srgbClr val="C2D2B5"/>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5500508" y="3421312"/>
            <a:ext cx="457200" cy="0"/>
          </a:xfrm>
          <a:prstGeom prst="line">
            <a:avLst/>
          </a:prstGeom>
          <a:ln w="76200">
            <a:solidFill>
              <a:srgbClr val="C2D2B5"/>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5500508" y="4266922"/>
            <a:ext cx="457200" cy="0"/>
          </a:xfrm>
          <a:prstGeom prst="line">
            <a:avLst/>
          </a:prstGeom>
          <a:ln w="76200">
            <a:solidFill>
              <a:srgbClr val="C2D2B5"/>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500508" y="5112533"/>
            <a:ext cx="457200" cy="0"/>
          </a:xfrm>
          <a:prstGeom prst="line">
            <a:avLst/>
          </a:prstGeom>
          <a:ln w="76200">
            <a:solidFill>
              <a:srgbClr val="C2D2B5"/>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3801254" y="1294841"/>
            <a:ext cx="800219" cy="1598415"/>
          </a:xfrm>
          <a:prstGeom prst="rect">
            <a:avLst/>
          </a:prstGeom>
          <a:noFill/>
        </p:spPr>
        <p:txBody>
          <a:bodyPr vert="eaVert" wrap="square" rtlCol="0">
            <a:spAutoFit/>
          </a:bodyPr>
          <a:lstStyle/>
          <a:p>
            <a:pPr algn="ctr"/>
            <a:r>
              <a:rPr lang="zh-CN" altLang="en-US" sz="4000" b="1" dirty="0">
                <a:solidFill>
                  <a:schemeClr val="tx1">
                    <a:lumMod val="75000"/>
                    <a:lumOff val="25000"/>
                  </a:schemeClr>
                </a:solidFill>
                <a:cs typeface="+mn-ea"/>
                <a:sym typeface="+mn-lt"/>
              </a:rPr>
              <a:t>目 录</a:t>
            </a:r>
          </a:p>
        </p:txBody>
      </p:sp>
      <p:sp>
        <p:nvSpPr>
          <p:cNvPr id="24" name="TextBox 13"/>
          <p:cNvSpPr txBox="1">
            <a:spLocks noChangeArrowheads="1"/>
          </p:cNvSpPr>
          <p:nvPr/>
        </p:nvSpPr>
        <p:spPr bwMode="auto">
          <a:xfrm>
            <a:off x="3580859" y="2534276"/>
            <a:ext cx="246221" cy="122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a:spcBef>
                <a:spcPct val="20000"/>
              </a:spcBef>
            </a:pPr>
            <a:r>
              <a:rPr lang="en-US" altLang="zh-CN" sz="1600" b="1" i="1" dirty="0">
                <a:solidFill>
                  <a:schemeClr val="tx1">
                    <a:lumMod val="75000"/>
                    <a:lumOff val="25000"/>
                  </a:schemeClr>
                </a:solidFill>
                <a:latin typeface="+mn-lt"/>
                <a:ea typeface="+mn-ea"/>
                <a:cs typeface="+mn-ea"/>
                <a:sym typeface="+mn-lt"/>
              </a:rPr>
              <a:t>CONTENTS</a:t>
            </a:r>
          </a:p>
        </p:txBody>
      </p:sp>
      <p:sp>
        <p:nvSpPr>
          <p:cNvPr id="25" name="文本框 15"/>
          <p:cNvSpPr txBox="1">
            <a:spLocks noChangeArrowheads="1"/>
          </p:cNvSpPr>
          <p:nvPr/>
        </p:nvSpPr>
        <p:spPr bwMode="auto">
          <a:xfrm>
            <a:off x="6652673" y="2175594"/>
            <a:ext cx="34675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dirty="0">
                <a:solidFill>
                  <a:schemeClr val="tx1">
                    <a:lumMod val="65000"/>
                    <a:lumOff val="35000"/>
                  </a:schemeClr>
                </a:solidFill>
                <a:latin typeface="+mn-lt"/>
                <a:ea typeface="+mn-ea"/>
                <a:cs typeface="+mn-ea"/>
                <a:sym typeface="+mn-lt"/>
              </a:rPr>
              <a:t>输入标题文字</a:t>
            </a:r>
          </a:p>
        </p:txBody>
      </p:sp>
      <p:sp>
        <p:nvSpPr>
          <p:cNvPr id="39" name="文本框 16"/>
          <p:cNvSpPr txBox="1">
            <a:spLocks noChangeArrowheads="1"/>
          </p:cNvSpPr>
          <p:nvPr/>
        </p:nvSpPr>
        <p:spPr bwMode="auto">
          <a:xfrm>
            <a:off x="5188759" y="2949712"/>
            <a:ext cx="11237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a:solidFill>
                  <a:schemeClr val="tx1">
                    <a:lumMod val="75000"/>
                    <a:lumOff val="25000"/>
                  </a:schemeClr>
                </a:solidFill>
                <a:latin typeface="+mn-lt"/>
                <a:ea typeface="+mn-ea"/>
                <a:cs typeface="+mn-ea"/>
                <a:sym typeface="+mn-lt"/>
              </a:rPr>
              <a:t>02</a:t>
            </a:r>
            <a:endParaRPr lang="zh-CN" altLang="en-US" sz="3200">
              <a:solidFill>
                <a:schemeClr val="tx1">
                  <a:lumMod val="75000"/>
                  <a:lumOff val="25000"/>
                </a:schemeClr>
              </a:solidFill>
              <a:latin typeface="+mn-lt"/>
              <a:ea typeface="+mn-ea"/>
              <a:cs typeface="+mn-ea"/>
              <a:sym typeface="+mn-lt"/>
            </a:endParaRPr>
          </a:p>
        </p:txBody>
      </p:sp>
      <p:sp>
        <p:nvSpPr>
          <p:cNvPr id="40" name="文本框 18"/>
          <p:cNvSpPr txBox="1">
            <a:spLocks noChangeArrowheads="1"/>
          </p:cNvSpPr>
          <p:nvPr/>
        </p:nvSpPr>
        <p:spPr bwMode="auto">
          <a:xfrm>
            <a:off x="5188759" y="3805375"/>
            <a:ext cx="11237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dirty="0">
                <a:solidFill>
                  <a:schemeClr val="tx1">
                    <a:lumMod val="75000"/>
                    <a:lumOff val="25000"/>
                  </a:schemeClr>
                </a:solidFill>
                <a:latin typeface="+mn-lt"/>
                <a:ea typeface="+mn-ea"/>
                <a:cs typeface="+mn-ea"/>
                <a:sym typeface="+mn-lt"/>
              </a:rPr>
              <a:t>03</a:t>
            </a:r>
            <a:endParaRPr lang="zh-CN" altLang="en-US" sz="3200" dirty="0">
              <a:solidFill>
                <a:schemeClr val="tx1">
                  <a:lumMod val="75000"/>
                  <a:lumOff val="25000"/>
                </a:schemeClr>
              </a:solidFill>
              <a:latin typeface="+mn-lt"/>
              <a:ea typeface="+mn-ea"/>
              <a:cs typeface="+mn-ea"/>
              <a:sym typeface="+mn-lt"/>
            </a:endParaRPr>
          </a:p>
        </p:txBody>
      </p:sp>
      <p:sp>
        <p:nvSpPr>
          <p:cNvPr id="41" name="文本框 20"/>
          <p:cNvSpPr txBox="1">
            <a:spLocks noChangeArrowheads="1"/>
          </p:cNvSpPr>
          <p:nvPr/>
        </p:nvSpPr>
        <p:spPr bwMode="auto">
          <a:xfrm>
            <a:off x="5188791" y="4661038"/>
            <a:ext cx="11237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dirty="0">
                <a:solidFill>
                  <a:schemeClr val="tx1">
                    <a:lumMod val="75000"/>
                    <a:lumOff val="25000"/>
                  </a:schemeClr>
                </a:solidFill>
                <a:latin typeface="+mn-lt"/>
                <a:ea typeface="+mn-ea"/>
                <a:cs typeface="+mn-ea"/>
                <a:sym typeface="+mn-lt"/>
              </a:rPr>
              <a:t>04</a:t>
            </a:r>
            <a:endParaRPr lang="zh-CN" altLang="en-US" sz="3200" dirty="0">
              <a:solidFill>
                <a:schemeClr val="tx1">
                  <a:lumMod val="75000"/>
                  <a:lumOff val="25000"/>
                </a:schemeClr>
              </a:solidFill>
              <a:latin typeface="+mn-lt"/>
              <a:ea typeface="+mn-ea"/>
              <a:cs typeface="+mn-ea"/>
              <a:sym typeface="+mn-lt"/>
            </a:endParaRPr>
          </a:p>
        </p:txBody>
      </p:sp>
      <p:sp>
        <p:nvSpPr>
          <p:cNvPr id="42" name="文本框 14"/>
          <p:cNvSpPr txBox="1">
            <a:spLocks noChangeArrowheads="1"/>
          </p:cNvSpPr>
          <p:nvPr/>
        </p:nvSpPr>
        <p:spPr bwMode="auto">
          <a:xfrm>
            <a:off x="5188759" y="2094049"/>
            <a:ext cx="11237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dirty="0">
                <a:solidFill>
                  <a:schemeClr val="tx1">
                    <a:lumMod val="75000"/>
                    <a:lumOff val="25000"/>
                  </a:schemeClr>
                </a:solidFill>
                <a:latin typeface="+mn-lt"/>
                <a:ea typeface="+mn-ea"/>
                <a:cs typeface="+mn-ea"/>
                <a:sym typeface="+mn-lt"/>
              </a:rPr>
              <a:t>01</a:t>
            </a:r>
            <a:endParaRPr lang="zh-CN" altLang="en-US" sz="3200" dirty="0">
              <a:solidFill>
                <a:schemeClr val="tx1">
                  <a:lumMod val="75000"/>
                  <a:lumOff val="25000"/>
                </a:schemeClr>
              </a:solidFill>
              <a:latin typeface="+mn-lt"/>
              <a:ea typeface="+mn-ea"/>
              <a:cs typeface="+mn-ea"/>
              <a:sym typeface="+mn-lt"/>
            </a:endParaRPr>
          </a:p>
        </p:txBody>
      </p:sp>
      <p:sp>
        <p:nvSpPr>
          <p:cNvPr id="17" name="文本框 15"/>
          <p:cNvSpPr txBox="1">
            <a:spLocks noChangeArrowheads="1"/>
          </p:cNvSpPr>
          <p:nvPr/>
        </p:nvSpPr>
        <p:spPr bwMode="auto">
          <a:xfrm>
            <a:off x="6652673" y="3042044"/>
            <a:ext cx="34675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dirty="0">
                <a:solidFill>
                  <a:schemeClr val="tx1">
                    <a:lumMod val="65000"/>
                    <a:lumOff val="35000"/>
                  </a:schemeClr>
                </a:solidFill>
                <a:latin typeface="+mn-lt"/>
                <a:ea typeface="+mn-ea"/>
                <a:cs typeface="+mn-ea"/>
                <a:sym typeface="+mn-lt"/>
              </a:rPr>
              <a:t>输入标题文字</a:t>
            </a:r>
          </a:p>
        </p:txBody>
      </p:sp>
      <p:sp>
        <p:nvSpPr>
          <p:cNvPr id="19" name="文本框 15"/>
          <p:cNvSpPr txBox="1">
            <a:spLocks noChangeArrowheads="1"/>
          </p:cNvSpPr>
          <p:nvPr/>
        </p:nvSpPr>
        <p:spPr bwMode="auto">
          <a:xfrm>
            <a:off x="6652673" y="3897707"/>
            <a:ext cx="34675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dirty="0">
                <a:solidFill>
                  <a:schemeClr val="tx1">
                    <a:lumMod val="65000"/>
                    <a:lumOff val="35000"/>
                  </a:schemeClr>
                </a:solidFill>
                <a:latin typeface="+mn-lt"/>
                <a:ea typeface="+mn-ea"/>
                <a:cs typeface="+mn-ea"/>
                <a:sym typeface="+mn-lt"/>
              </a:rPr>
              <a:t>输入标题文字</a:t>
            </a:r>
          </a:p>
        </p:txBody>
      </p:sp>
      <p:sp>
        <p:nvSpPr>
          <p:cNvPr id="20" name="文本框 15"/>
          <p:cNvSpPr txBox="1">
            <a:spLocks noChangeArrowheads="1"/>
          </p:cNvSpPr>
          <p:nvPr/>
        </p:nvSpPr>
        <p:spPr bwMode="auto">
          <a:xfrm>
            <a:off x="6652673" y="4770830"/>
            <a:ext cx="34675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dirty="0">
                <a:solidFill>
                  <a:schemeClr val="tx1">
                    <a:lumMod val="65000"/>
                    <a:lumOff val="35000"/>
                  </a:schemeClr>
                </a:solidFill>
                <a:latin typeface="+mn-lt"/>
                <a:ea typeface="+mn-ea"/>
                <a:cs typeface="+mn-ea"/>
                <a:sym typeface="+mn-lt"/>
              </a:rPr>
              <a:t>输入标题文字</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7"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stretch>
            <a:fillRect/>
          </a:stretch>
        </p:blipFill>
        <p:spPr>
          <a:xfrm>
            <a:off x="3623829" y="1954742"/>
            <a:ext cx="4944342" cy="3021542"/>
          </a:xfrm>
          <a:prstGeom prst="rect">
            <a:avLst/>
          </a:prstGeom>
        </p:spPr>
      </p:pic>
      <p:sp>
        <p:nvSpPr>
          <p:cNvPr id="9" name="圆角矩形 8"/>
          <p:cNvSpPr/>
          <p:nvPr/>
        </p:nvSpPr>
        <p:spPr>
          <a:xfrm>
            <a:off x="3354531" y="2225733"/>
            <a:ext cx="512618" cy="512618"/>
          </a:xfrm>
          <a:prstGeom prst="roundRect">
            <a:avLst/>
          </a:prstGeom>
          <a:solidFill>
            <a:srgbClr val="B1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圆角矩形 9"/>
          <p:cNvSpPr/>
          <p:nvPr/>
        </p:nvSpPr>
        <p:spPr>
          <a:xfrm>
            <a:off x="3354531" y="2882717"/>
            <a:ext cx="512618" cy="512618"/>
          </a:xfrm>
          <a:prstGeom prst="roundRect">
            <a:avLst/>
          </a:prstGeom>
          <a:solidFill>
            <a:srgbClr val="7D9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圆角矩形 10"/>
          <p:cNvSpPr/>
          <p:nvPr/>
        </p:nvSpPr>
        <p:spPr>
          <a:xfrm>
            <a:off x="3354531" y="3532936"/>
            <a:ext cx="512618" cy="512618"/>
          </a:xfrm>
          <a:prstGeom prst="roundRect">
            <a:avLst/>
          </a:prstGeom>
          <a:solidFill>
            <a:srgbClr val="B1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圆角矩形 11"/>
          <p:cNvSpPr/>
          <p:nvPr/>
        </p:nvSpPr>
        <p:spPr>
          <a:xfrm>
            <a:off x="8298873" y="2242426"/>
            <a:ext cx="512618" cy="512618"/>
          </a:xfrm>
          <a:prstGeom prst="roundRect">
            <a:avLst/>
          </a:prstGeom>
          <a:solidFill>
            <a:srgbClr val="7D9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圆角矩形 12"/>
          <p:cNvSpPr/>
          <p:nvPr/>
        </p:nvSpPr>
        <p:spPr>
          <a:xfrm>
            <a:off x="8298873" y="2899410"/>
            <a:ext cx="512618" cy="512618"/>
          </a:xfrm>
          <a:prstGeom prst="roundRect">
            <a:avLst/>
          </a:prstGeom>
          <a:solidFill>
            <a:srgbClr val="B1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圆角矩形 13"/>
          <p:cNvSpPr/>
          <p:nvPr/>
        </p:nvSpPr>
        <p:spPr>
          <a:xfrm>
            <a:off x="8298873" y="3549629"/>
            <a:ext cx="512618" cy="512618"/>
          </a:xfrm>
          <a:prstGeom prst="roundRect">
            <a:avLst/>
          </a:prstGeom>
          <a:solidFill>
            <a:srgbClr val="7D9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Freeform 154"/>
          <p:cNvSpPr>
            <a:spLocks noEditPoints="1"/>
          </p:cNvSpPr>
          <p:nvPr/>
        </p:nvSpPr>
        <p:spPr bwMode="auto">
          <a:xfrm>
            <a:off x="3491272" y="2373332"/>
            <a:ext cx="248589" cy="230221"/>
          </a:xfrm>
          <a:custGeom>
            <a:avLst/>
            <a:gdLst>
              <a:gd name="T0" fmla="*/ 191 w 257"/>
              <a:gd name="T1" fmla="*/ 125 h 238"/>
              <a:gd name="T2" fmla="*/ 134 w 257"/>
              <a:gd name="T3" fmla="*/ 160 h 238"/>
              <a:gd name="T4" fmla="*/ 227 w 257"/>
              <a:gd name="T5" fmla="*/ 43 h 238"/>
              <a:gd name="T6" fmla="*/ 185 w 257"/>
              <a:gd name="T7" fmla="*/ 46 h 238"/>
              <a:gd name="T8" fmla="*/ 134 w 257"/>
              <a:gd name="T9" fmla="*/ 0 h 238"/>
              <a:gd name="T10" fmla="*/ 128 w 257"/>
              <a:gd name="T11" fmla="*/ 51 h 238"/>
              <a:gd name="T12" fmla="*/ 123 w 257"/>
              <a:gd name="T13" fmla="*/ 0 h 238"/>
              <a:gd name="T14" fmla="*/ 72 w 257"/>
              <a:gd name="T15" fmla="*/ 46 h 238"/>
              <a:gd name="T16" fmla="*/ 30 w 257"/>
              <a:gd name="T17" fmla="*/ 43 h 238"/>
              <a:gd name="T18" fmla="*/ 134 w 257"/>
              <a:gd name="T19" fmla="*/ 74 h 238"/>
              <a:gd name="T20" fmla="*/ 191 w 257"/>
              <a:gd name="T21" fmla="*/ 114 h 238"/>
              <a:gd name="T22" fmla="*/ 134 w 257"/>
              <a:gd name="T23" fmla="*/ 74 h 238"/>
              <a:gd name="T24" fmla="*/ 234 w 257"/>
              <a:gd name="T25" fmla="*/ 52 h 238"/>
              <a:gd name="T26" fmla="*/ 194 w 257"/>
              <a:gd name="T27" fmla="*/ 67 h 238"/>
              <a:gd name="T28" fmla="*/ 202 w 257"/>
              <a:gd name="T29" fmla="*/ 114 h 238"/>
              <a:gd name="T30" fmla="*/ 202 w 257"/>
              <a:gd name="T31" fmla="*/ 125 h 238"/>
              <a:gd name="T32" fmla="*/ 233 w 257"/>
              <a:gd name="T33" fmla="*/ 181 h 238"/>
              <a:gd name="T34" fmla="*/ 257 w 257"/>
              <a:gd name="T35" fmla="*/ 125 h 238"/>
              <a:gd name="T36" fmla="*/ 213 w 257"/>
              <a:gd name="T37" fmla="*/ 114 h 238"/>
              <a:gd name="T38" fmla="*/ 123 w 257"/>
              <a:gd name="T39" fmla="*/ 74 h 238"/>
              <a:gd name="T40" fmla="*/ 66 w 257"/>
              <a:gd name="T41" fmla="*/ 114 h 238"/>
              <a:gd name="T42" fmla="*/ 123 w 257"/>
              <a:gd name="T43" fmla="*/ 74 h 238"/>
              <a:gd name="T44" fmla="*/ 63 w 257"/>
              <a:gd name="T45" fmla="*/ 67 h 238"/>
              <a:gd name="T46" fmla="*/ 22 w 257"/>
              <a:gd name="T47" fmla="*/ 52 h 238"/>
              <a:gd name="T48" fmla="*/ 43 w 257"/>
              <a:gd name="T49" fmla="*/ 114 h 238"/>
              <a:gd name="T50" fmla="*/ 0 w 257"/>
              <a:gd name="T51" fmla="*/ 125 h 238"/>
              <a:gd name="T52" fmla="*/ 24 w 257"/>
              <a:gd name="T53" fmla="*/ 181 h 238"/>
              <a:gd name="T54" fmla="*/ 55 w 257"/>
              <a:gd name="T55" fmla="*/ 125 h 238"/>
              <a:gd name="T56" fmla="*/ 55 w 257"/>
              <a:gd name="T57" fmla="*/ 114 h 238"/>
              <a:gd name="T58" fmla="*/ 29 w 257"/>
              <a:gd name="T59" fmla="*/ 191 h 238"/>
              <a:gd name="T60" fmla="*/ 104 w 257"/>
              <a:gd name="T61" fmla="*/ 236 h 238"/>
              <a:gd name="T62" fmla="*/ 82 w 257"/>
              <a:gd name="T63" fmla="*/ 186 h 238"/>
              <a:gd name="T64" fmla="*/ 123 w 257"/>
              <a:gd name="T65" fmla="*/ 183 h 238"/>
              <a:gd name="T66" fmla="*/ 134 w 257"/>
              <a:gd name="T67" fmla="*/ 183 h 238"/>
              <a:gd name="T68" fmla="*/ 175 w 257"/>
              <a:gd name="T69" fmla="*/ 186 h 238"/>
              <a:gd name="T70" fmla="*/ 153 w 257"/>
              <a:gd name="T71" fmla="*/ 236 h 238"/>
              <a:gd name="T72" fmla="*/ 228 w 257"/>
              <a:gd name="T73" fmla="*/ 191 h 238"/>
              <a:gd name="T74" fmla="*/ 123 w 257"/>
              <a:gd name="T75" fmla="*/ 160 h 238"/>
              <a:gd name="T76" fmla="*/ 66 w 257"/>
              <a:gd name="T77" fmla="*/ 12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7" h="238">
                <a:moveTo>
                  <a:pt x="134" y="125"/>
                </a:moveTo>
                <a:cubicBezTo>
                  <a:pt x="191" y="125"/>
                  <a:pt x="191" y="125"/>
                  <a:pt x="191" y="125"/>
                </a:cubicBezTo>
                <a:cubicBezTo>
                  <a:pt x="190" y="139"/>
                  <a:pt x="188" y="152"/>
                  <a:pt x="184" y="165"/>
                </a:cubicBezTo>
                <a:cubicBezTo>
                  <a:pt x="168" y="162"/>
                  <a:pt x="151" y="160"/>
                  <a:pt x="134" y="160"/>
                </a:cubicBezTo>
                <a:lnTo>
                  <a:pt x="134" y="125"/>
                </a:lnTo>
                <a:close/>
                <a:moveTo>
                  <a:pt x="227" y="43"/>
                </a:moveTo>
                <a:cubicBezTo>
                  <a:pt x="209" y="23"/>
                  <a:pt x="183" y="8"/>
                  <a:pt x="153" y="2"/>
                </a:cubicBezTo>
                <a:cubicBezTo>
                  <a:pt x="166" y="15"/>
                  <a:pt x="177" y="30"/>
                  <a:pt x="185" y="46"/>
                </a:cubicBezTo>
                <a:cubicBezTo>
                  <a:pt x="181" y="46"/>
                  <a:pt x="177" y="47"/>
                  <a:pt x="173" y="48"/>
                </a:cubicBezTo>
                <a:cubicBezTo>
                  <a:pt x="164" y="30"/>
                  <a:pt x="150" y="14"/>
                  <a:pt x="134" y="0"/>
                </a:cubicBezTo>
                <a:cubicBezTo>
                  <a:pt x="134" y="51"/>
                  <a:pt x="134" y="51"/>
                  <a:pt x="134" y="51"/>
                </a:cubicBezTo>
                <a:cubicBezTo>
                  <a:pt x="132" y="51"/>
                  <a:pt x="130" y="51"/>
                  <a:pt x="128" y="51"/>
                </a:cubicBezTo>
                <a:cubicBezTo>
                  <a:pt x="127" y="51"/>
                  <a:pt x="125" y="51"/>
                  <a:pt x="123" y="51"/>
                </a:cubicBezTo>
                <a:cubicBezTo>
                  <a:pt x="123" y="0"/>
                  <a:pt x="123" y="0"/>
                  <a:pt x="123" y="0"/>
                </a:cubicBezTo>
                <a:cubicBezTo>
                  <a:pt x="106" y="14"/>
                  <a:pt x="93" y="30"/>
                  <a:pt x="84" y="48"/>
                </a:cubicBezTo>
                <a:cubicBezTo>
                  <a:pt x="80" y="47"/>
                  <a:pt x="76" y="46"/>
                  <a:pt x="72" y="46"/>
                </a:cubicBezTo>
                <a:cubicBezTo>
                  <a:pt x="80" y="30"/>
                  <a:pt x="91" y="15"/>
                  <a:pt x="104" y="2"/>
                </a:cubicBezTo>
                <a:cubicBezTo>
                  <a:pt x="74" y="8"/>
                  <a:pt x="48" y="23"/>
                  <a:pt x="30" y="43"/>
                </a:cubicBezTo>
                <a:cubicBezTo>
                  <a:pt x="78" y="69"/>
                  <a:pt x="179" y="69"/>
                  <a:pt x="227" y="43"/>
                </a:cubicBezTo>
                <a:close/>
                <a:moveTo>
                  <a:pt x="134" y="74"/>
                </a:moveTo>
                <a:cubicBezTo>
                  <a:pt x="134" y="114"/>
                  <a:pt x="134" y="114"/>
                  <a:pt x="134" y="114"/>
                </a:cubicBezTo>
                <a:cubicBezTo>
                  <a:pt x="191" y="114"/>
                  <a:pt x="191" y="114"/>
                  <a:pt x="191" y="114"/>
                </a:cubicBezTo>
                <a:cubicBezTo>
                  <a:pt x="190" y="98"/>
                  <a:pt x="187" y="83"/>
                  <a:pt x="182" y="69"/>
                </a:cubicBezTo>
                <a:cubicBezTo>
                  <a:pt x="167" y="72"/>
                  <a:pt x="151" y="73"/>
                  <a:pt x="134" y="74"/>
                </a:cubicBezTo>
                <a:close/>
                <a:moveTo>
                  <a:pt x="257" y="114"/>
                </a:moveTo>
                <a:cubicBezTo>
                  <a:pt x="255" y="91"/>
                  <a:pt x="247" y="70"/>
                  <a:pt x="234" y="52"/>
                </a:cubicBezTo>
                <a:cubicBezTo>
                  <a:pt x="234" y="52"/>
                  <a:pt x="234" y="53"/>
                  <a:pt x="233" y="53"/>
                </a:cubicBezTo>
                <a:cubicBezTo>
                  <a:pt x="222" y="59"/>
                  <a:pt x="209" y="64"/>
                  <a:pt x="194" y="67"/>
                </a:cubicBezTo>
                <a:cubicBezTo>
                  <a:pt x="199" y="82"/>
                  <a:pt x="201" y="97"/>
                  <a:pt x="202" y="114"/>
                </a:cubicBezTo>
                <a:cubicBezTo>
                  <a:pt x="202" y="114"/>
                  <a:pt x="202" y="114"/>
                  <a:pt x="202" y="114"/>
                </a:cubicBezTo>
                <a:cubicBezTo>
                  <a:pt x="202" y="125"/>
                  <a:pt x="202" y="125"/>
                  <a:pt x="202" y="125"/>
                </a:cubicBezTo>
                <a:cubicBezTo>
                  <a:pt x="202" y="125"/>
                  <a:pt x="202" y="125"/>
                  <a:pt x="202" y="125"/>
                </a:cubicBezTo>
                <a:cubicBezTo>
                  <a:pt x="202" y="139"/>
                  <a:pt x="199" y="154"/>
                  <a:pt x="195" y="167"/>
                </a:cubicBezTo>
                <a:cubicBezTo>
                  <a:pt x="209" y="170"/>
                  <a:pt x="222" y="175"/>
                  <a:pt x="233" y="181"/>
                </a:cubicBezTo>
                <a:cubicBezTo>
                  <a:pt x="235" y="182"/>
                  <a:pt x="236" y="182"/>
                  <a:pt x="237" y="183"/>
                </a:cubicBezTo>
                <a:cubicBezTo>
                  <a:pt x="248" y="166"/>
                  <a:pt x="255" y="146"/>
                  <a:pt x="257" y="125"/>
                </a:cubicBezTo>
                <a:cubicBezTo>
                  <a:pt x="213" y="125"/>
                  <a:pt x="213" y="125"/>
                  <a:pt x="213" y="125"/>
                </a:cubicBezTo>
                <a:cubicBezTo>
                  <a:pt x="213" y="114"/>
                  <a:pt x="213" y="114"/>
                  <a:pt x="213" y="114"/>
                </a:cubicBezTo>
                <a:lnTo>
                  <a:pt x="257" y="114"/>
                </a:lnTo>
                <a:close/>
                <a:moveTo>
                  <a:pt x="123" y="74"/>
                </a:moveTo>
                <a:cubicBezTo>
                  <a:pt x="106" y="73"/>
                  <a:pt x="90" y="72"/>
                  <a:pt x="74" y="69"/>
                </a:cubicBezTo>
                <a:cubicBezTo>
                  <a:pt x="70" y="83"/>
                  <a:pt x="67" y="98"/>
                  <a:pt x="66" y="114"/>
                </a:cubicBezTo>
                <a:cubicBezTo>
                  <a:pt x="123" y="114"/>
                  <a:pt x="123" y="114"/>
                  <a:pt x="123" y="114"/>
                </a:cubicBezTo>
                <a:lnTo>
                  <a:pt x="123" y="74"/>
                </a:lnTo>
                <a:close/>
                <a:moveTo>
                  <a:pt x="55" y="114"/>
                </a:moveTo>
                <a:cubicBezTo>
                  <a:pt x="55" y="97"/>
                  <a:pt x="58" y="82"/>
                  <a:pt x="63" y="67"/>
                </a:cubicBezTo>
                <a:cubicBezTo>
                  <a:pt x="48" y="64"/>
                  <a:pt x="35" y="59"/>
                  <a:pt x="24" y="53"/>
                </a:cubicBezTo>
                <a:cubicBezTo>
                  <a:pt x="23" y="53"/>
                  <a:pt x="23" y="52"/>
                  <a:pt x="22" y="52"/>
                </a:cubicBezTo>
                <a:cubicBezTo>
                  <a:pt x="9" y="70"/>
                  <a:pt x="1" y="91"/>
                  <a:pt x="0" y="114"/>
                </a:cubicBezTo>
                <a:cubicBezTo>
                  <a:pt x="43" y="114"/>
                  <a:pt x="43" y="114"/>
                  <a:pt x="43" y="114"/>
                </a:cubicBezTo>
                <a:cubicBezTo>
                  <a:pt x="43" y="125"/>
                  <a:pt x="43" y="125"/>
                  <a:pt x="43" y="125"/>
                </a:cubicBezTo>
                <a:cubicBezTo>
                  <a:pt x="0" y="125"/>
                  <a:pt x="0" y="125"/>
                  <a:pt x="0" y="125"/>
                </a:cubicBezTo>
                <a:cubicBezTo>
                  <a:pt x="1" y="146"/>
                  <a:pt x="8" y="166"/>
                  <a:pt x="20" y="183"/>
                </a:cubicBezTo>
                <a:cubicBezTo>
                  <a:pt x="21" y="182"/>
                  <a:pt x="22" y="182"/>
                  <a:pt x="24" y="181"/>
                </a:cubicBezTo>
                <a:cubicBezTo>
                  <a:pt x="34" y="175"/>
                  <a:pt x="47" y="170"/>
                  <a:pt x="62" y="167"/>
                </a:cubicBezTo>
                <a:cubicBezTo>
                  <a:pt x="58" y="154"/>
                  <a:pt x="55" y="139"/>
                  <a:pt x="55" y="125"/>
                </a:cubicBezTo>
                <a:cubicBezTo>
                  <a:pt x="55" y="125"/>
                  <a:pt x="55" y="125"/>
                  <a:pt x="55" y="125"/>
                </a:cubicBezTo>
                <a:cubicBezTo>
                  <a:pt x="55" y="114"/>
                  <a:pt x="55" y="114"/>
                  <a:pt x="55" y="114"/>
                </a:cubicBezTo>
                <a:close/>
                <a:moveTo>
                  <a:pt x="228" y="191"/>
                </a:moveTo>
                <a:cubicBezTo>
                  <a:pt x="179" y="165"/>
                  <a:pt x="77" y="165"/>
                  <a:pt x="29" y="191"/>
                </a:cubicBezTo>
                <a:cubicBezTo>
                  <a:pt x="29" y="191"/>
                  <a:pt x="28" y="192"/>
                  <a:pt x="27" y="192"/>
                </a:cubicBezTo>
                <a:cubicBezTo>
                  <a:pt x="46" y="214"/>
                  <a:pt x="73" y="230"/>
                  <a:pt x="104" y="236"/>
                </a:cubicBezTo>
                <a:cubicBezTo>
                  <a:pt x="90" y="222"/>
                  <a:pt x="78" y="206"/>
                  <a:pt x="70" y="188"/>
                </a:cubicBezTo>
                <a:cubicBezTo>
                  <a:pt x="74" y="188"/>
                  <a:pt x="78" y="187"/>
                  <a:pt x="82" y="186"/>
                </a:cubicBezTo>
                <a:cubicBezTo>
                  <a:pt x="91" y="206"/>
                  <a:pt x="105" y="224"/>
                  <a:pt x="123" y="238"/>
                </a:cubicBezTo>
                <a:cubicBezTo>
                  <a:pt x="123" y="183"/>
                  <a:pt x="123" y="183"/>
                  <a:pt x="123" y="183"/>
                </a:cubicBezTo>
                <a:cubicBezTo>
                  <a:pt x="125" y="183"/>
                  <a:pt x="127" y="183"/>
                  <a:pt x="128" y="183"/>
                </a:cubicBezTo>
                <a:cubicBezTo>
                  <a:pt x="130" y="183"/>
                  <a:pt x="132" y="183"/>
                  <a:pt x="134" y="183"/>
                </a:cubicBezTo>
                <a:cubicBezTo>
                  <a:pt x="134" y="238"/>
                  <a:pt x="134" y="238"/>
                  <a:pt x="134" y="238"/>
                </a:cubicBezTo>
                <a:cubicBezTo>
                  <a:pt x="152" y="224"/>
                  <a:pt x="166" y="206"/>
                  <a:pt x="175" y="186"/>
                </a:cubicBezTo>
                <a:cubicBezTo>
                  <a:pt x="179" y="187"/>
                  <a:pt x="183" y="188"/>
                  <a:pt x="187" y="188"/>
                </a:cubicBezTo>
                <a:cubicBezTo>
                  <a:pt x="179" y="206"/>
                  <a:pt x="167" y="222"/>
                  <a:pt x="153" y="236"/>
                </a:cubicBezTo>
                <a:cubicBezTo>
                  <a:pt x="184" y="230"/>
                  <a:pt x="211" y="214"/>
                  <a:pt x="230" y="192"/>
                </a:cubicBezTo>
                <a:cubicBezTo>
                  <a:pt x="229" y="191"/>
                  <a:pt x="228" y="191"/>
                  <a:pt x="228" y="191"/>
                </a:cubicBezTo>
                <a:close/>
                <a:moveTo>
                  <a:pt x="73" y="165"/>
                </a:moveTo>
                <a:cubicBezTo>
                  <a:pt x="89" y="162"/>
                  <a:pt x="106" y="160"/>
                  <a:pt x="123" y="160"/>
                </a:cubicBezTo>
                <a:cubicBezTo>
                  <a:pt x="123" y="125"/>
                  <a:pt x="123" y="125"/>
                  <a:pt x="123" y="125"/>
                </a:cubicBezTo>
                <a:cubicBezTo>
                  <a:pt x="66" y="125"/>
                  <a:pt x="66" y="125"/>
                  <a:pt x="66" y="125"/>
                </a:cubicBezTo>
                <a:cubicBezTo>
                  <a:pt x="67" y="139"/>
                  <a:pt x="69" y="152"/>
                  <a:pt x="73" y="165"/>
                </a:cubicBez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cs typeface="+mn-ea"/>
              <a:sym typeface="+mn-lt"/>
            </a:endParaRPr>
          </a:p>
        </p:txBody>
      </p:sp>
      <p:sp>
        <p:nvSpPr>
          <p:cNvPr id="16" name="Freeform 124"/>
          <p:cNvSpPr>
            <a:spLocks noEditPoints="1"/>
          </p:cNvSpPr>
          <p:nvPr/>
        </p:nvSpPr>
        <p:spPr bwMode="auto">
          <a:xfrm>
            <a:off x="3457575" y="3004882"/>
            <a:ext cx="323850" cy="268287"/>
          </a:xfrm>
          <a:custGeom>
            <a:avLst/>
            <a:gdLst>
              <a:gd name="T0" fmla="*/ 198 w 258"/>
              <a:gd name="T1" fmla="*/ 161 h 213"/>
              <a:gd name="T2" fmla="*/ 211 w 258"/>
              <a:gd name="T3" fmla="*/ 167 h 213"/>
              <a:gd name="T4" fmla="*/ 111 w 258"/>
              <a:gd name="T5" fmla="*/ 213 h 213"/>
              <a:gd name="T6" fmla="*/ 9 w 258"/>
              <a:gd name="T7" fmla="*/ 165 h 213"/>
              <a:gd name="T8" fmla="*/ 23 w 258"/>
              <a:gd name="T9" fmla="*/ 159 h 213"/>
              <a:gd name="T10" fmla="*/ 111 w 258"/>
              <a:gd name="T11" fmla="*/ 198 h 213"/>
              <a:gd name="T12" fmla="*/ 198 w 258"/>
              <a:gd name="T13" fmla="*/ 161 h 213"/>
              <a:gd name="T14" fmla="*/ 232 w 258"/>
              <a:gd name="T15" fmla="*/ 66 h 213"/>
              <a:gd name="T16" fmla="*/ 231 w 258"/>
              <a:gd name="T17" fmla="*/ 81 h 213"/>
              <a:gd name="T18" fmla="*/ 243 w 258"/>
              <a:gd name="T19" fmla="*/ 98 h 213"/>
              <a:gd name="T20" fmla="*/ 225 w 258"/>
              <a:gd name="T21" fmla="*/ 117 h 213"/>
              <a:gd name="T22" fmla="*/ 221 w 258"/>
              <a:gd name="T23" fmla="*/ 116 h 213"/>
              <a:gd name="T24" fmla="*/ 213 w 258"/>
              <a:gd name="T25" fmla="*/ 129 h 213"/>
              <a:gd name="T26" fmla="*/ 225 w 258"/>
              <a:gd name="T27" fmla="*/ 131 h 213"/>
              <a:gd name="T28" fmla="*/ 258 w 258"/>
              <a:gd name="T29" fmla="*/ 98 h 213"/>
              <a:gd name="T30" fmla="*/ 232 w 258"/>
              <a:gd name="T31" fmla="*/ 66 h 213"/>
              <a:gd name="T32" fmla="*/ 111 w 258"/>
              <a:gd name="T33" fmla="*/ 21 h 213"/>
              <a:gd name="T34" fmla="*/ 206 w 258"/>
              <a:gd name="T35" fmla="*/ 53 h 213"/>
              <a:gd name="T36" fmla="*/ 207 w 258"/>
              <a:gd name="T37" fmla="*/ 46 h 213"/>
              <a:gd name="T38" fmla="*/ 111 w 258"/>
              <a:gd name="T39" fmla="*/ 0 h 213"/>
              <a:gd name="T40" fmla="*/ 14 w 258"/>
              <a:gd name="T41" fmla="*/ 46 h 213"/>
              <a:gd name="T42" fmla="*/ 15 w 258"/>
              <a:gd name="T43" fmla="*/ 53 h 213"/>
              <a:gd name="T44" fmla="*/ 111 w 258"/>
              <a:gd name="T45" fmla="*/ 21 h 213"/>
              <a:gd name="T46" fmla="*/ 111 w 258"/>
              <a:gd name="T47" fmla="*/ 174 h 213"/>
              <a:gd name="T48" fmla="*/ 221 w 258"/>
              <a:gd name="T49" fmla="*/ 64 h 213"/>
              <a:gd name="T50" fmla="*/ 219 w 258"/>
              <a:gd name="T51" fmla="*/ 44 h 213"/>
              <a:gd name="T52" fmla="*/ 219 w 258"/>
              <a:gd name="T53" fmla="*/ 46 h 213"/>
              <a:gd name="T54" fmla="*/ 111 w 258"/>
              <a:gd name="T55" fmla="*/ 103 h 213"/>
              <a:gd name="T56" fmla="*/ 2 w 258"/>
              <a:gd name="T57" fmla="*/ 46 h 213"/>
              <a:gd name="T58" fmla="*/ 2 w 258"/>
              <a:gd name="T59" fmla="*/ 46 h 213"/>
              <a:gd name="T60" fmla="*/ 0 w 258"/>
              <a:gd name="T61" fmla="*/ 64 h 213"/>
              <a:gd name="T62" fmla="*/ 111 w 258"/>
              <a:gd name="T63" fmla="*/ 17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8" h="213">
                <a:moveTo>
                  <a:pt x="198" y="161"/>
                </a:moveTo>
                <a:cubicBezTo>
                  <a:pt x="211" y="167"/>
                  <a:pt x="211" y="167"/>
                  <a:pt x="211" y="167"/>
                </a:cubicBezTo>
                <a:cubicBezTo>
                  <a:pt x="198" y="195"/>
                  <a:pt x="157" y="213"/>
                  <a:pt x="111" y="213"/>
                </a:cubicBezTo>
                <a:cubicBezTo>
                  <a:pt x="63" y="213"/>
                  <a:pt x="21" y="193"/>
                  <a:pt x="9" y="165"/>
                </a:cubicBezTo>
                <a:cubicBezTo>
                  <a:pt x="23" y="159"/>
                  <a:pt x="23" y="159"/>
                  <a:pt x="23" y="159"/>
                </a:cubicBezTo>
                <a:cubicBezTo>
                  <a:pt x="32" y="182"/>
                  <a:pt x="69" y="198"/>
                  <a:pt x="111" y="198"/>
                </a:cubicBezTo>
                <a:cubicBezTo>
                  <a:pt x="151" y="198"/>
                  <a:pt x="187" y="183"/>
                  <a:pt x="198" y="161"/>
                </a:cubicBezTo>
                <a:close/>
                <a:moveTo>
                  <a:pt x="232" y="66"/>
                </a:moveTo>
                <a:cubicBezTo>
                  <a:pt x="232" y="72"/>
                  <a:pt x="232" y="77"/>
                  <a:pt x="231" y="81"/>
                </a:cubicBezTo>
                <a:cubicBezTo>
                  <a:pt x="238" y="84"/>
                  <a:pt x="243" y="91"/>
                  <a:pt x="243" y="98"/>
                </a:cubicBezTo>
                <a:cubicBezTo>
                  <a:pt x="243" y="108"/>
                  <a:pt x="235" y="117"/>
                  <a:pt x="225" y="117"/>
                </a:cubicBezTo>
                <a:cubicBezTo>
                  <a:pt x="224" y="117"/>
                  <a:pt x="222" y="116"/>
                  <a:pt x="221" y="116"/>
                </a:cubicBezTo>
                <a:cubicBezTo>
                  <a:pt x="219" y="120"/>
                  <a:pt x="216" y="125"/>
                  <a:pt x="213" y="129"/>
                </a:cubicBezTo>
                <a:cubicBezTo>
                  <a:pt x="217" y="131"/>
                  <a:pt x="221" y="131"/>
                  <a:pt x="225" y="131"/>
                </a:cubicBezTo>
                <a:cubicBezTo>
                  <a:pt x="243" y="131"/>
                  <a:pt x="258" y="117"/>
                  <a:pt x="258" y="98"/>
                </a:cubicBezTo>
                <a:cubicBezTo>
                  <a:pt x="258" y="83"/>
                  <a:pt x="247" y="70"/>
                  <a:pt x="232" y="66"/>
                </a:cubicBezTo>
                <a:close/>
                <a:moveTo>
                  <a:pt x="111" y="21"/>
                </a:moveTo>
                <a:cubicBezTo>
                  <a:pt x="154" y="21"/>
                  <a:pt x="191" y="34"/>
                  <a:pt x="206" y="53"/>
                </a:cubicBezTo>
                <a:cubicBezTo>
                  <a:pt x="207" y="51"/>
                  <a:pt x="207" y="49"/>
                  <a:pt x="207" y="46"/>
                </a:cubicBezTo>
                <a:cubicBezTo>
                  <a:pt x="207" y="21"/>
                  <a:pt x="163" y="0"/>
                  <a:pt x="111" y="0"/>
                </a:cubicBezTo>
                <a:cubicBezTo>
                  <a:pt x="58" y="0"/>
                  <a:pt x="14" y="21"/>
                  <a:pt x="14" y="46"/>
                </a:cubicBezTo>
                <a:cubicBezTo>
                  <a:pt x="14" y="49"/>
                  <a:pt x="14" y="51"/>
                  <a:pt x="15" y="53"/>
                </a:cubicBezTo>
                <a:cubicBezTo>
                  <a:pt x="30" y="34"/>
                  <a:pt x="67" y="21"/>
                  <a:pt x="111" y="21"/>
                </a:cubicBezTo>
                <a:close/>
                <a:moveTo>
                  <a:pt x="111" y="174"/>
                </a:moveTo>
                <a:cubicBezTo>
                  <a:pt x="172" y="174"/>
                  <a:pt x="221" y="125"/>
                  <a:pt x="221" y="64"/>
                </a:cubicBezTo>
                <a:cubicBezTo>
                  <a:pt x="221" y="56"/>
                  <a:pt x="220" y="49"/>
                  <a:pt x="219" y="44"/>
                </a:cubicBezTo>
                <a:cubicBezTo>
                  <a:pt x="219" y="45"/>
                  <a:pt x="219" y="45"/>
                  <a:pt x="219" y="46"/>
                </a:cubicBezTo>
                <a:cubicBezTo>
                  <a:pt x="219" y="78"/>
                  <a:pt x="171" y="103"/>
                  <a:pt x="111" y="103"/>
                </a:cubicBezTo>
                <a:cubicBezTo>
                  <a:pt x="50" y="103"/>
                  <a:pt x="2" y="78"/>
                  <a:pt x="2" y="46"/>
                </a:cubicBezTo>
                <a:cubicBezTo>
                  <a:pt x="2" y="46"/>
                  <a:pt x="2" y="46"/>
                  <a:pt x="2" y="46"/>
                </a:cubicBezTo>
                <a:cubicBezTo>
                  <a:pt x="1" y="51"/>
                  <a:pt x="0" y="57"/>
                  <a:pt x="0" y="64"/>
                </a:cubicBezTo>
                <a:cubicBezTo>
                  <a:pt x="0" y="125"/>
                  <a:pt x="50" y="174"/>
                  <a:pt x="111" y="174"/>
                </a:cubicBez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cs typeface="+mn-ea"/>
              <a:sym typeface="+mn-lt"/>
            </a:endParaRPr>
          </a:p>
        </p:txBody>
      </p:sp>
      <p:sp>
        <p:nvSpPr>
          <p:cNvPr id="17" name="Freeform 11"/>
          <p:cNvSpPr>
            <a:spLocks noEditPoints="1"/>
          </p:cNvSpPr>
          <p:nvPr/>
        </p:nvSpPr>
        <p:spPr bwMode="auto">
          <a:xfrm>
            <a:off x="3468326" y="3671770"/>
            <a:ext cx="285390" cy="214404"/>
          </a:xfrm>
          <a:custGeom>
            <a:avLst/>
            <a:gdLst>
              <a:gd name="T0" fmla="*/ 221 w 249"/>
              <a:gd name="T1" fmla="*/ 23 h 188"/>
              <a:gd name="T2" fmla="*/ 210 w 249"/>
              <a:gd name="T3" fmla="*/ 23 h 188"/>
              <a:gd name="T4" fmla="*/ 203 w 249"/>
              <a:gd name="T5" fmla="*/ 9 h 188"/>
              <a:gd name="T6" fmla="*/ 203 w 249"/>
              <a:gd name="T7" fmla="*/ 9 h 188"/>
              <a:gd name="T8" fmla="*/ 188 w 249"/>
              <a:gd name="T9" fmla="*/ 0 h 188"/>
              <a:gd name="T10" fmla="*/ 137 w 249"/>
              <a:gd name="T11" fmla="*/ 0 h 188"/>
              <a:gd name="T12" fmla="*/ 122 w 249"/>
              <a:gd name="T13" fmla="*/ 9 h 188"/>
              <a:gd name="T14" fmla="*/ 122 w 249"/>
              <a:gd name="T15" fmla="*/ 9 h 188"/>
              <a:gd name="T16" fmla="*/ 115 w 249"/>
              <a:gd name="T17" fmla="*/ 23 h 188"/>
              <a:gd name="T18" fmla="*/ 90 w 249"/>
              <a:gd name="T19" fmla="*/ 23 h 188"/>
              <a:gd name="T20" fmla="*/ 90 w 249"/>
              <a:gd name="T21" fmla="*/ 17 h 188"/>
              <a:gd name="T22" fmla="*/ 87 w 249"/>
              <a:gd name="T23" fmla="*/ 14 h 188"/>
              <a:gd name="T24" fmla="*/ 53 w 249"/>
              <a:gd name="T25" fmla="*/ 14 h 188"/>
              <a:gd name="T26" fmla="*/ 50 w 249"/>
              <a:gd name="T27" fmla="*/ 17 h 188"/>
              <a:gd name="T28" fmla="*/ 50 w 249"/>
              <a:gd name="T29" fmla="*/ 23 h 188"/>
              <a:gd name="T30" fmla="*/ 71 w 249"/>
              <a:gd name="T31" fmla="*/ 106 h 188"/>
              <a:gd name="T32" fmla="*/ 51 w 249"/>
              <a:gd name="T33" fmla="*/ 188 h 188"/>
              <a:gd name="T34" fmla="*/ 221 w 249"/>
              <a:gd name="T35" fmla="*/ 188 h 188"/>
              <a:gd name="T36" fmla="*/ 249 w 249"/>
              <a:gd name="T37" fmla="*/ 160 h 188"/>
              <a:gd name="T38" fmla="*/ 249 w 249"/>
              <a:gd name="T39" fmla="*/ 52 h 188"/>
              <a:gd name="T40" fmla="*/ 221 w 249"/>
              <a:gd name="T41" fmla="*/ 23 h 188"/>
              <a:gd name="T42" fmla="*/ 139 w 249"/>
              <a:gd name="T43" fmla="*/ 17 h 188"/>
              <a:gd name="T44" fmla="*/ 186 w 249"/>
              <a:gd name="T45" fmla="*/ 17 h 188"/>
              <a:gd name="T46" fmla="*/ 195 w 249"/>
              <a:gd name="T47" fmla="*/ 36 h 188"/>
              <a:gd name="T48" fmla="*/ 130 w 249"/>
              <a:gd name="T49" fmla="*/ 36 h 188"/>
              <a:gd name="T50" fmla="*/ 139 w 249"/>
              <a:gd name="T51" fmla="*/ 17 h 188"/>
              <a:gd name="T52" fmla="*/ 94 w 249"/>
              <a:gd name="T53" fmla="*/ 50 h 188"/>
              <a:gd name="T54" fmla="*/ 103 w 249"/>
              <a:gd name="T55" fmla="*/ 40 h 188"/>
              <a:gd name="T56" fmla="*/ 113 w 249"/>
              <a:gd name="T57" fmla="*/ 50 h 188"/>
              <a:gd name="T58" fmla="*/ 103 w 249"/>
              <a:gd name="T59" fmla="*/ 59 h 188"/>
              <a:gd name="T60" fmla="*/ 94 w 249"/>
              <a:gd name="T61" fmla="*/ 50 h 188"/>
              <a:gd name="T62" fmla="*/ 163 w 249"/>
              <a:gd name="T63" fmla="*/ 170 h 188"/>
              <a:gd name="T64" fmla="*/ 103 w 249"/>
              <a:gd name="T65" fmla="*/ 111 h 188"/>
              <a:gd name="T66" fmla="*/ 163 w 249"/>
              <a:gd name="T67" fmla="*/ 51 h 188"/>
              <a:gd name="T68" fmla="*/ 222 w 249"/>
              <a:gd name="T69" fmla="*/ 111 h 188"/>
              <a:gd name="T70" fmla="*/ 163 w 249"/>
              <a:gd name="T71" fmla="*/ 170 h 188"/>
              <a:gd name="T72" fmla="*/ 163 w 249"/>
              <a:gd name="T73" fmla="*/ 63 h 188"/>
              <a:gd name="T74" fmla="*/ 115 w 249"/>
              <a:gd name="T75" fmla="*/ 111 h 188"/>
              <a:gd name="T76" fmla="*/ 163 w 249"/>
              <a:gd name="T77" fmla="*/ 158 h 188"/>
              <a:gd name="T78" fmla="*/ 210 w 249"/>
              <a:gd name="T79" fmla="*/ 111 h 188"/>
              <a:gd name="T80" fmla="*/ 163 w 249"/>
              <a:gd name="T81" fmla="*/ 63 h 188"/>
              <a:gd name="T82" fmla="*/ 163 w 249"/>
              <a:gd name="T83" fmla="*/ 146 h 188"/>
              <a:gd name="T84" fmla="*/ 127 w 249"/>
              <a:gd name="T85" fmla="*/ 111 h 188"/>
              <a:gd name="T86" fmla="*/ 163 w 249"/>
              <a:gd name="T87" fmla="*/ 75 h 188"/>
              <a:gd name="T88" fmla="*/ 198 w 249"/>
              <a:gd name="T89" fmla="*/ 111 h 188"/>
              <a:gd name="T90" fmla="*/ 163 w 249"/>
              <a:gd name="T91" fmla="*/ 146 h 188"/>
              <a:gd name="T92" fmla="*/ 37 w 249"/>
              <a:gd name="T93" fmla="*/ 188 h 188"/>
              <a:gd name="T94" fmla="*/ 28 w 249"/>
              <a:gd name="T95" fmla="*/ 188 h 188"/>
              <a:gd name="T96" fmla="*/ 0 w 249"/>
              <a:gd name="T97" fmla="*/ 160 h 188"/>
              <a:gd name="T98" fmla="*/ 0 w 249"/>
              <a:gd name="T99" fmla="*/ 52 h 188"/>
              <a:gd name="T100" fmla="*/ 8 w 249"/>
              <a:gd name="T101" fmla="*/ 32 h 188"/>
              <a:gd name="T102" fmla="*/ 28 w 249"/>
              <a:gd name="T103" fmla="*/ 23 h 188"/>
              <a:gd name="T104" fmla="*/ 36 w 249"/>
              <a:gd name="T105" fmla="*/ 23 h 188"/>
              <a:gd name="T106" fmla="*/ 59 w 249"/>
              <a:gd name="T107" fmla="*/ 106 h 188"/>
              <a:gd name="T108" fmla="*/ 37 w 249"/>
              <a:gd name="T109"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9" h="188">
                <a:moveTo>
                  <a:pt x="221" y="23"/>
                </a:moveTo>
                <a:cubicBezTo>
                  <a:pt x="210" y="23"/>
                  <a:pt x="210" y="23"/>
                  <a:pt x="210" y="23"/>
                </a:cubicBezTo>
                <a:cubicBezTo>
                  <a:pt x="206" y="16"/>
                  <a:pt x="204" y="11"/>
                  <a:pt x="203" y="9"/>
                </a:cubicBezTo>
                <a:cubicBezTo>
                  <a:pt x="203" y="9"/>
                  <a:pt x="203" y="9"/>
                  <a:pt x="203" y="9"/>
                </a:cubicBezTo>
                <a:cubicBezTo>
                  <a:pt x="199" y="1"/>
                  <a:pt x="191" y="0"/>
                  <a:pt x="188" y="0"/>
                </a:cubicBezTo>
                <a:cubicBezTo>
                  <a:pt x="137" y="0"/>
                  <a:pt x="137" y="0"/>
                  <a:pt x="137" y="0"/>
                </a:cubicBezTo>
                <a:cubicBezTo>
                  <a:pt x="134" y="0"/>
                  <a:pt x="126" y="1"/>
                  <a:pt x="122" y="9"/>
                </a:cubicBezTo>
                <a:cubicBezTo>
                  <a:pt x="122" y="9"/>
                  <a:pt x="122" y="9"/>
                  <a:pt x="122" y="9"/>
                </a:cubicBezTo>
                <a:cubicBezTo>
                  <a:pt x="121" y="11"/>
                  <a:pt x="118" y="18"/>
                  <a:pt x="115" y="23"/>
                </a:cubicBezTo>
                <a:cubicBezTo>
                  <a:pt x="90" y="23"/>
                  <a:pt x="90" y="23"/>
                  <a:pt x="90" y="23"/>
                </a:cubicBezTo>
                <a:cubicBezTo>
                  <a:pt x="90" y="17"/>
                  <a:pt x="90" y="17"/>
                  <a:pt x="90" y="17"/>
                </a:cubicBezTo>
                <a:cubicBezTo>
                  <a:pt x="90" y="16"/>
                  <a:pt x="89" y="14"/>
                  <a:pt x="87" y="14"/>
                </a:cubicBezTo>
                <a:cubicBezTo>
                  <a:pt x="53" y="14"/>
                  <a:pt x="53" y="14"/>
                  <a:pt x="53" y="14"/>
                </a:cubicBezTo>
                <a:cubicBezTo>
                  <a:pt x="52" y="14"/>
                  <a:pt x="50" y="16"/>
                  <a:pt x="50" y="17"/>
                </a:cubicBezTo>
                <a:cubicBezTo>
                  <a:pt x="50" y="23"/>
                  <a:pt x="50" y="23"/>
                  <a:pt x="50" y="23"/>
                </a:cubicBezTo>
                <a:cubicBezTo>
                  <a:pt x="64" y="46"/>
                  <a:pt x="71" y="75"/>
                  <a:pt x="71" y="106"/>
                </a:cubicBezTo>
                <a:cubicBezTo>
                  <a:pt x="71" y="137"/>
                  <a:pt x="64" y="166"/>
                  <a:pt x="51" y="188"/>
                </a:cubicBezTo>
                <a:cubicBezTo>
                  <a:pt x="221" y="188"/>
                  <a:pt x="221" y="188"/>
                  <a:pt x="221" y="188"/>
                </a:cubicBezTo>
                <a:cubicBezTo>
                  <a:pt x="237" y="188"/>
                  <a:pt x="249" y="175"/>
                  <a:pt x="249" y="160"/>
                </a:cubicBezTo>
                <a:cubicBezTo>
                  <a:pt x="249" y="52"/>
                  <a:pt x="249" y="52"/>
                  <a:pt x="249" y="52"/>
                </a:cubicBezTo>
                <a:cubicBezTo>
                  <a:pt x="249" y="36"/>
                  <a:pt x="237" y="23"/>
                  <a:pt x="221" y="23"/>
                </a:cubicBezTo>
                <a:close/>
                <a:moveTo>
                  <a:pt x="139" y="17"/>
                </a:moveTo>
                <a:cubicBezTo>
                  <a:pt x="186" y="17"/>
                  <a:pt x="186" y="17"/>
                  <a:pt x="186" y="17"/>
                </a:cubicBezTo>
                <a:cubicBezTo>
                  <a:pt x="195" y="36"/>
                  <a:pt x="195" y="36"/>
                  <a:pt x="195" y="36"/>
                </a:cubicBezTo>
                <a:cubicBezTo>
                  <a:pt x="130" y="36"/>
                  <a:pt x="130" y="36"/>
                  <a:pt x="130" y="36"/>
                </a:cubicBezTo>
                <a:lnTo>
                  <a:pt x="139" y="17"/>
                </a:lnTo>
                <a:close/>
                <a:moveTo>
                  <a:pt x="94" y="50"/>
                </a:moveTo>
                <a:cubicBezTo>
                  <a:pt x="94" y="44"/>
                  <a:pt x="98" y="40"/>
                  <a:pt x="103" y="40"/>
                </a:cubicBezTo>
                <a:cubicBezTo>
                  <a:pt x="108" y="40"/>
                  <a:pt x="113" y="44"/>
                  <a:pt x="113" y="50"/>
                </a:cubicBezTo>
                <a:cubicBezTo>
                  <a:pt x="113" y="55"/>
                  <a:pt x="108" y="59"/>
                  <a:pt x="103" y="59"/>
                </a:cubicBezTo>
                <a:cubicBezTo>
                  <a:pt x="98" y="59"/>
                  <a:pt x="94" y="55"/>
                  <a:pt x="94" y="50"/>
                </a:cubicBezTo>
                <a:close/>
                <a:moveTo>
                  <a:pt x="163" y="170"/>
                </a:moveTo>
                <a:cubicBezTo>
                  <a:pt x="130" y="170"/>
                  <a:pt x="103" y="144"/>
                  <a:pt x="103" y="111"/>
                </a:cubicBezTo>
                <a:cubicBezTo>
                  <a:pt x="103" y="78"/>
                  <a:pt x="130" y="51"/>
                  <a:pt x="163" y="51"/>
                </a:cubicBezTo>
                <a:cubicBezTo>
                  <a:pt x="195" y="51"/>
                  <a:pt x="222" y="78"/>
                  <a:pt x="222" y="111"/>
                </a:cubicBezTo>
                <a:cubicBezTo>
                  <a:pt x="222" y="144"/>
                  <a:pt x="195" y="170"/>
                  <a:pt x="163" y="170"/>
                </a:cubicBezTo>
                <a:close/>
                <a:moveTo>
                  <a:pt x="163" y="63"/>
                </a:moveTo>
                <a:cubicBezTo>
                  <a:pt x="136" y="63"/>
                  <a:pt x="115" y="85"/>
                  <a:pt x="115" y="111"/>
                </a:cubicBezTo>
                <a:cubicBezTo>
                  <a:pt x="115" y="137"/>
                  <a:pt x="136" y="158"/>
                  <a:pt x="163" y="158"/>
                </a:cubicBezTo>
                <a:cubicBezTo>
                  <a:pt x="189" y="158"/>
                  <a:pt x="210" y="137"/>
                  <a:pt x="210" y="111"/>
                </a:cubicBezTo>
                <a:cubicBezTo>
                  <a:pt x="210" y="85"/>
                  <a:pt x="189" y="63"/>
                  <a:pt x="163" y="63"/>
                </a:cubicBezTo>
                <a:close/>
                <a:moveTo>
                  <a:pt x="163" y="146"/>
                </a:moveTo>
                <a:cubicBezTo>
                  <a:pt x="143" y="146"/>
                  <a:pt x="127" y="130"/>
                  <a:pt x="127" y="111"/>
                </a:cubicBezTo>
                <a:cubicBezTo>
                  <a:pt x="127" y="91"/>
                  <a:pt x="143" y="75"/>
                  <a:pt x="163" y="75"/>
                </a:cubicBezTo>
                <a:cubicBezTo>
                  <a:pt x="182" y="75"/>
                  <a:pt x="198" y="91"/>
                  <a:pt x="198" y="111"/>
                </a:cubicBezTo>
                <a:cubicBezTo>
                  <a:pt x="198" y="130"/>
                  <a:pt x="182" y="146"/>
                  <a:pt x="163" y="146"/>
                </a:cubicBezTo>
                <a:close/>
                <a:moveTo>
                  <a:pt x="37" y="188"/>
                </a:moveTo>
                <a:cubicBezTo>
                  <a:pt x="28" y="188"/>
                  <a:pt x="28" y="188"/>
                  <a:pt x="28" y="188"/>
                </a:cubicBezTo>
                <a:cubicBezTo>
                  <a:pt x="12" y="188"/>
                  <a:pt x="0" y="175"/>
                  <a:pt x="0" y="160"/>
                </a:cubicBezTo>
                <a:cubicBezTo>
                  <a:pt x="0" y="52"/>
                  <a:pt x="0" y="52"/>
                  <a:pt x="0" y="52"/>
                </a:cubicBezTo>
                <a:cubicBezTo>
                  <a:pt x="0" y="44"/>
                  <a:pt x="3" y="37"/>
                  <a:pt x="8" y="32"/>
                </a:cubicBezTo>
                <a:cubicBezTo>
                  <a:pt x="13" y="26"/>
                  <a:pt x="20" y="23"/>
                  <a:pt x="28" y="23"/>
                </a:cubicBezTo>
                <a:cubicBezTo>
                  <a:pt x="36" y="23"/>
                  <a:pt x="36" y="23"/>
                  <a:pt x="36" y="23"/>
                </a:cubicBezTo>
                <a:cubicBezTo>
                  <a:pt x="51" y="45"/>
                  <a:pt x="59" y="74"/>
                  <a:pt x="59" y="106"/>
                </a:cubicBezTo>
                <a:cubicBezTo>
                  <a:pt x="59" y="138"/>
                  <a:pt x="51" y="167"/>
                  <a:pt x="37" y="188"/>
                </a:cubicBez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cs typeface="+mn-ea"/>
              <a:sym typeface="+mn-lt"/>
            </a:endParaRPr>
          </a:p>
        </p:txBody>
      </p:sp>
      <p:sp>
        <p:nvSpPr>
          <p:cNvPr id="18" name="Freeform 36"/>
          <p:cNvSpPr>
            <a:spLocks noEditPoints="1"/>
          </p:cNvSpPr>
          <p:nvPr/>
        </p:nvSpPr>
        <p:spPr bwMode="auto">
          <a:xfrm>
            <a:off x="8433955" y="2438405"/>
            <a:ext cx="242454" cy="181841"/>
          </a:xfrm>
          <a:custGeom>
            <a:avLst/>
            <a:gdLst>
              <a:gd name="T0" fmla="*/ 89 w 286"/>
              <a:gd name="T1" fmla="*/ 53 h 217"/>
              <a:gd name="T2" fmla="*/ 197 w 286"/>
              <a:gd name="T3" fmla="*/ 51 h 217"/>
              <a:gd name="T4" fmla="*/ 187 w 286"/>
              <a:gd name="T5" fmla="*/ 60 h 217"/>
              <a:gd name="T6" fmla="*/ 100 w 286"/>
              <a:gd name="T7" fmla="*/ 62 h 217"/>
              <a:gd name="T8" fmla="*/ 120 w 286"/>
              <a:gd name="T9" fmla="*/ 80 h 217"/>
              <a:gd name="T10" fmla="*/ 166 w 286"/>
              <a:gd name="T11" fmla="*/ 78 h 217"/>
              <a:gd name="T12" fmla="*/ 144 w 286"/>
              <a:gd name="T13" fmla="*/ 55 h 217"/>
              <a:gd name="T14" fmla="*/ 144 w 286"/>
              <a:gd name="T15" fmla="*/ 82 h 217"/>
              <a:gd name="T16" fmla="*/ 144 w 286"/>
              <a:gd name="T17" fmla="*/ 115 h 217"/>
              <a:gd name="T18" fmla="*/ 144 w 286"/>
              <a:gd name="T19" fmla="*/ 82 h 217"/>
              <a:gd name="T20" fmla="*/ 11 w 286"/>
              <a:gd name="T21" fmla="*/ 206 h 217"/>
              <a:gd name="T22" fmla="*/ 11 w 286"/>
              <a:gd name="T23" fmla="*/ 217 h 217"/>
              <a:gd name="T24" fmla="*/ 284 w 286"/>
              <a:gd name="T25" fmla="*/ 204 h 217"/>
              <a:gd name="T26" fmla="*/ 282 w 286"/>
              <a:gd name="T27" fmla="*/ 177 h 217"/>
              <a:gd name="T28" fmla="*/ 255 w 286"/>
              <a:gd name="T29" fmla="*/ 21 h 217"/>
              <a:gd name="T30" fmla="*/ 52 w 286"/>
              <a:gd name="T31" fmla="*/ 0 h 217"/>
              <a:gd name="T32" fmla="*/ 31 w 286"/>
              <a:gd name="T33" fmla="*/ 134 h 217"/>
              <a:gd name="T34" fmla="*/ 2 w 286"/>
              <a:gd name="T35" fmla="*/ 189 h 217"/>
              <a:gd name="T36" fmla="*/ 275 w 286"/>
              <a:gd name="T37" fmla="*/ 194 h 217"/>
              <a:gd name="T38" fmla="*/ 282 w 286"/>
              <a:gd name="T39" fmla="*/ 177 h 217"/>
              <a:gd name="T40" fmla="*/ 49 w 286"/>
              <a:gd name="T41" fmla="*/ 17 h 217"/>
              <a:gd name="T42" fmla="*/ 230 w 286"/>
              <a:gd name="T43" fmla="*/ 14 h 217"/>
              <a:gd name="T44" fmla="*/ 240 w 286"/>
              <a:gd name="T45" fmla="*/ 24 h 217"/>
              <a:gd name="T46" fmla="*/ 237 w 286"/>
              <a:gd name="T47" fmla="*/ 127 h 217"/>
              <a:gd name="T48" fmla="*/ 56 w 286"/>
              <a:gd name="T49" fmla="*/ 130 h 217"/>
              <a:gd name="T50" fmla="*/ 46 w 286"/>
              <a:gd name="T51" fmla="*/ 120 h 217"/>
              <a:gd name="T52" fmla="*/ 43 w 286"/>
              <a:gd name="T53" fmla="*/ 143 h 217"/>
              <a:gd name="T54" fmla="*/ 248 w 286"/>
              <a:gd name="T55" fmla="*/ 151 h 217"/>
              <a:gd name="T56" fmla="*/ 43 w 286"/>
              <a:gd name="T57" fmla="*/ 143 h 217"/>
              <a:gd name="T58" fmla="*/ 252 w 286"/>
              <a:gd name="T59" fmla="*/ 157 h 217"/>
              <a:gd name="T60" fmla="*/ 29 w 286"/>
              <a:gd name="T61" fmla="*/ 165 h 217"/>
              <a:gd name="T62" fmla="*/ 97 w 286"/>
              <a:gd name="T63" fmla="*/ 179 h 217"/>
              <a:gd name="T64" fmla="*/ 25 w 286"/>
              <a:gd name="T65" fmla="*/ 171 h 217"/>
              <a:gd name="T66" fmla="*/ 97 w 286"/>
              <a:gd name="T67" fmla="*/ 179 h 217"/>
              <a:gd name="T68" fmla="*/ 186 w 286"/>
              <a:gd name="T69" fmla="*/ 171 h 217"/>
              <a:gd name="T70" fmla="*/ 266 w 286"/>
              <a:gd name="T71" fmla="*/ 17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6" h="217">
                <a:moveTo>
                  <a:pt x="100" y="62"/>
                </a:moveTo>
                <a:cubicBezTo>
                  <a:pt x="89" y="53"/>
                  <a:pt x="89" y="53"/>
                  <a:pt x="89" y="53"/>
                </a:cubicBezTo>
                <a:cubicBezTo>
                  <a:pt x="102" y="38"/>
                  <a:pt x="122" y="28"/>
                  <a:pt x="144" y="28"/>
                </a:cubicBezTo>
                <a:cubicBezTo>
                  <a:pt x="165" y="28"/>
                  <a:pt x="184" y="37"/>
                  <a:pt x="197" y="51"/>
                </a:cubicBezTo>
                <a:cubicBezTo>
                  <a:pt x="191" y="56"/>
                  <a:pt x="191" y="56"/>
                  <a:pt x="191" y="56"/>
                </a:cubicBezTo>
                <a:cubicBezTo>
                  <a:pt x="187" y="60"/>
                  <a:pt x="187" y="60"/>
                  <a:pt x="187" y="60"/>
                </a:cubicBezTo>
                <a:cubicBezTo>
                  <a:pt x="176" y="49"/>
                  <a:pt x="161" y="41"/>
                  <a:pt x="144" y="41"/>
                </a:cubicBezTo>
                <a:cubicBezTo>
                  <a:pt x="126" y="41"/>
                  <a:pt x="110" y="50"/>
                  <a:pt x="100" y="62"/>
                </a:cubicBezTo>
                <a:close/>
                <a:moveTo>
                  <a:pt x="110" y="71"/>
                </a:moveTo>
                <a:cubicBezTo>
                  <a:pt x="120" y="80"/>
                  <a:pt x="120" y="80"/>
                  <a:pt x="120" y="80"/>
                </a:cubicBezTo>
                <a:cubicBezTo>
                  <a:pt x="126" y="73"/>
                  <a:pt x="134" y="69"/>
                  <a:pt x="144" y="69"/>
                </a:cubicBezTo>
                <a:cubicBezTo>
                  <a:pt x="153" y="69"/>
                  <a:pt x="160" y="72"/>
                  <a:pt x="166" y="78"/>
                </a:cubicBezTo>
                <a:cubicBezTo>
                  <a:pt x="176" y="69"/>
                  <a:pt x="176" y="69"/>
                  <a:pt x="176" y="69"/>
                </a:cubicBezTo>
                <a:cubicBezTo>
                  <a:pt x="168" y="60"/>
                  <a:pt x="157" y="55"/>
                  <a:pt x="144" y="55"/>
                </a:cubicBezTo>
                <a:cubicBezTo>
                  <a:pt x="130" y="55"/>
                  <a:pt x="118" y="61"/>
                  <a:pt x="110" y="71"/>
                </a:cubicBezTo>
                <a:close/>
                <a:moveTo>
                  <a:pt x="144" y="82"/>
                </a:moveTo>
                <a:cubicBezTo>
                  <a:pt x="135" y="82"/>
                  <a:pt x="128" y="90"/>
                  <a:pt x="128" y="99"/>
                </a:cubicBezTo>
                <a:cubicBezTo>
                  <a:pt x="128" y="108"/>
                  <a:pt x="135" y="115"/>
                  <a:pt x="144" y="115"/>
                </a:cubicBezTo>
                <a:cubicBezTo>
                  <a:pt x="153" y="115"/>
                  <a:pt x="160" y="108"/>
                  <a:pt x="160" y="99"/>
                </a:cubicBezTo>
                <a:cubicBezTo>
                  <a:pt x="160" y="90"/>
                  <a:pt x="153" y="82"/>
                  <a:pt x="144" y="82"/>
                </a:cubicBezTo>
                <a:close/>
                <a:moveTo>
                  <a:pt x="275" y="206"/>
                </a:moveTo>
                <a:cubicBezTo>
                  <a:pt x="11" y="206"/>
                  <a:pt x="11" y="206"/>
                  <a:pt x="11" y="206"/>
                </a:cubicBezTo>
                <a:cubicBezTo>
                  <a:pt x="8" y="206"/>
                  <a:pt x="5" y="205"/>
                  <a:pt x="2" y="204"/>
                </a:cubicBezTo>
                <a:cubicBezTo>
                  <a:pt x="2" y="207"/>
                  <a:pt x="2" y="217"/>
                  <a:pt x="11" y="217"/>
                </a:cubicBezTo>
                <a:cubicBezTo>
                  <a:pt x="13" y="217"/>
                  <a:pt x="273" y="217"/>
                  <a:pt x="275" y="217"/>
                </a:cubicBezTo>
                <a:cubicBezTo>
                  <a:pt x="284" y="217"/>
                  <a:pt x="284" y="207"/>
                  <a:pt x="284" y="204"/>
                </a:cubicBezTo>
                <a:cubicBezTo>
                  <a:pt x="281" y="205"/>
                  <a:pt x="278" y="206"/>
                  <a:pt x="275" y="206"/>
                </a:cubicBezTo>
                <a:close/>
                <a:moveTo>
                  <a:pt x="282" y="177"/>
                </a:moveTo>
                <a:cubicBezTo>
                  <a:pt x="255" y="134"/>
                  <a:pt x="255" y="134"/>
                  <a:pt x="255" y="134"/>
                </a:cubicBezTo>
                <a:cubicBezTo>
                  <a:pt x="255" y="21"/>
                  <a:pt x="255" y="21"/>
                  <a:pt x="255" y="21"/>
                </a:cubicBezTo>
                <a:cubicBezTo>
                  <a:pt x="255" y="9"/>
                  <a:pt x="245" y="0"/>
                  <a:pt x="234" y="0"/>
                </a:cubicBezTo>
                <a:cubicBezTo>
                  <a:pt x="52" y="0"/>
                  <a:pt x="52" y="0"/>
                  <a:pt x="52" y="0"/>
                </a:cubicBezTo>
                <a:cubicBezTo>
                  <a:pt x="41" y="0"/>
                  <a:pt x="31" y="9"/>
                  <a:pt x="31" y="21"/>
                </a:cubicBezTo>
                <a:cubicBezTo>
                  <a:pt x="31" y="134"/>
                  <a:pt x="31" y="134"/>
                  <a:pt x="31" y="134"/>
                </a:cubicBezTo>
                <a:cubicBezTo>
                  <a:pt x="4" y="177"/>
                  <a:pt x="4" y="177"/>
                  <a:pt x="4" y="177"/>
                </a:cubicBezTo>
                <a:cubicBezTo>
                  <a:pt x="1" y="181"/>
                  <a:pt x="0" y="185"/>
                  <a:pt x="2" y="189"/>
                </a:cubicBezTo>
                <a:cubicBezTo>
                  <a:pt x="4" y="192"/>
                  <a:pt x="7" y="194"/>
                  <a:pt x="11" y="194"/>
                </a:cubicBezTo>
                <a:cubicBezTo>
                  <a:pt x="275" y="194"/>
                  <a:pt x="275" y="194"/>
                  <a:pt x="275" y="194"/>
                </a:cubicBezTo>
                <a:cubicBezTo>
                  <a:pt x="279" y="194"/>
                  <a:pt x="283" y="192"/>
                  <a:pt x="284" y="188"/>
                </a:cubicBezTo>
                <a:cubicBezTo>
                  <a:pt x="286" y="184"/>
                  <a:pt x="284" y="180"/>
                  <a:pt x="282" y="177"/>
                </a:cubicBezTo>
                <a:close/>
                <a:moveTo>
                  <a:pt x="46" y="24"/>
                </a:moveTo>
                <a:cubicBezTo>
                  <a:pt x="46" y="22"/>
                  <a:pt x="47" y="19"/>
                  <a:pt x="49" y="17"/>
                </a:cubicBezTo>
                <a:cubicBezTo>
                  <a:pt x="51" y="15"/>
                  <a:pt x="53" y="14"/>
                  <a:pt x="56" y="14"/>
                </a:cubicBezTo>
                <a:cubicBezTo>
                  <a:pt x="230" y="14"/>
                  <a:pt x="230" y="14"/>
                  <a:pt x="230" y="14"/>
                </a:cubicBezTo>
                <a:cubicBezTo>
                  <a:pt x="233" y="14"/>
                  <a:pt x="235" y="15"/>
                  <a:pt x="237" y="17"/>
                </a:cubicBezTo>
                <a:cubicBezTo>
                  <a:pt x="239" y="19"/>
                  <a:pt x="240" y="22"/>
                  <a:pt x="240" y="24"/>
                </a:cubicBezTo>
                <a:cubicBezTo>
                  <a:pt x="240" y="120"/>
                  <a:pt x="240" y="120"/>
                  <a:pt x="240" y="120"/>
                </a:cubicBezTo>
                <a:cubicBezTo>
                  <a:pt x="240" y="123"/>
                  <a:pt x="239" y="125"/>
                  <a:pt x="237" y="127"/>
                </a:cubicBezTo>
                <a:cubicBezTo>
                  <a:pt x="235" y="129"/>
                  <a:pt x="233" y="130"/>
                  <a:pt x="230" y="130"/>
                </a:cubicBezTo>
                <a:cubicBezTo>
                  <a:pt x="228" y="130"/>
                  <a:pt x="56" y="130"/>
                  <a:pt x="56" y="130"/>
                </a:cubicBezTo>
                <a:cubicBezTo>
                  <a:pt x="53" y="130"/>
                  <a:pt x="51" y="129"/>
                  <a:pt x="49" y="127"/>
                </a:cubicBezTo>
                <a:cubicBezTo>
                  <a:pt x="47" y="125"/>
                  <a:pt x="46" y="123"/>
                  <a:pt x="46" y="120"/>
                </a:cubicBezTo>
                <a:lnTo>
                  <a:pt x="46" y="24"/>
                </a:lnTo>
                <a:close/>
                <a:moveTo>
                  <a:pt x="43" y="143"/>
                </a:moveTo>
                <a:cubicBezTo>
                  <a:pt x="243" y="143"/>
                  <a:pt x="243" y="143"/>
                  <a:pt x="243" y="143"/>
                </a:cubicBezTo>
                <a:cubicBezTo>
                  <a:pt x="248" y="151"/>
                  <a:pt x="248" y="151"/>
                  <a:pt x="248" y="151"/>
                </a:cubicBezTo>
                <a:cubicBezTo>
                  <a:pt x="38" y="151"/>
                  <a:pt x="38" y="151"/>
                  <a:pt x="38" y="151"/>
                </a:cubicBezTo>
                <a:lnTo>
                  <a:pt x="43" y="143"/>
                </a:lnTo>
                <a:close/>
                <a:moveTo>
                  <a:pt x="34" y="157"/>
                </a:moveTo>
                <a:cubicBezTo>
                  <a:pt x="252" y="157"/>
                  <a:pt x="252" y="157"/>
                  <a:pt x="252" y="157"/>
                </a:cubicBezTo>
                <a:cubicBezTo>
                  <a:pt x="257" y="165"/>
                  <a:pt x="257" y="165"/>
                  <a:pt x="257" y="165"/>
                </a:cubicBezTo>
                <a:cubicBezTo>
                  <a:pt x="29" y="165"/>
                  <a:pt x="29" y="165"/>
                  <a:pt x="29" y="165"/>
                </a:cubicBezTo>
                <a:lnTo>
                  <a:pt x="34" y="157"/>
                </a:lnTo>
                <a:close/>
                <a:moveTo>
                  <a:pt x="97" y="179"/>
                </a:moveTo>
                <a:cubicBezTo>
                  <a:pt x="20" y="179"/>
                  <a:pt x="20" y="179"/>
                  <a:pt x="20" y="179"/>
                </a:cubicBezTo>
                <a:cubicBezTo>
                  <a:pt x="25" y="171"/>
                  <a:pt x="25" y="171"/>
                  <a:pt x="25" y="171"/>
                </a:cubicBezTo>
                <a:cubicBezTo>
                  <a:pt x="100" y="171"/>
                  <a:pt x="100" y="171"/>
                  <a:pt x="100" y="171"/>
                </a:cubicBezTo>
                <a:lnTo>
                  <a:pt x="97" y="179"/>
                </a:lnTo>
                <a:close/>
                <a:moveTo>
                  <a:pt x="189" y="179"/>
                </a:moveTo>
                <a:cubicBezTo>
                  <a:pt x="186" y="171"/>
                  <a:pt x="186" y="171"/>
                  <a:pt x="186" y="171"/>
                </a:cubicBezTo>
                <a:cubicBezTo>
                  <a:pt x="261" y="171"/>
                  <a:pt x="261" y="171"/>
                  <a:pt x="261" y="171"/>
                </a:cubicBezTo>
                <a:cubicBezTo>
                  <a:pt x="266" y="179"/>
                  <a:pt x="266" y="179"/>
                  <a:pt x="266" y="179"/>
                </a:cubicBezTo>
                <a:lnTo>
                  <a:pt x="189" y="179"/>
                </a:ln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cs typeface="+mn-ea"/>
              <a:sym typeface="+mn-lt"/>
            </a:endParaRPr>
          </a:p>
        </p:txBody>
      </p:sp>
      <p:sp>
        <p:nvSpPr>
          <p:cNvPr id="19" name="Freeform 29"/>
          <p:cNvSpPr>
            <a:spLocks noEditPoints="1"/>
          </p:cNvSpPr>
          <p:nvPr/>
        </p:nvSpPr>
        <p:spPr bwMode="auto">
          <a:xfrm>
            <a:off x="8407448" y="3082044"/>
            <a:ext cx="295468" cy="207818"/>
          </a:xfrm>
          <a:custGeom>
            <a:avLst/>
            <a:gdLst>
              <a:gd name="T0" fmla="*/ 252 w 263"/>
              <a:gd name="T1" fmla="*/ 164 h 186"/>
              <a:gd name="T2" fmla="*/ 11 w 263"/>
              <a:gd name="T3" fmla="*/ 164 h 186"/>
              <a:gd name="T4" fmla="*/ 0 w 263"/>
              <a:gd name="T5" fmla="*/ 175 h 186"/>
              <a:gd name="T6" fmla="*/ 11 w 263"/>
              <a:gd name="T7" fmla="*/ 186 h 186"/>
              <a:gd name="T8" fmla="*/ 252 w 263"/>
              <a:gd name="T9" fmla="*/ 186 h 186"/>
              <a:gd name="T10" fmla="*/ 263 w 263"/>
              <a:gd name="T11" fmla="*/ 175 h 186"/>
              <a:gd name="T12" fmla="*/ 252 w 263"/>
              <a:gd name="T13" fmla="*/ 164 h 186"/>
              <a:gd name="T14" fmla="*/ 120 w 263"/>
              <a:gd name="T15" fmla="*/ 20 h 186"/>
              <a:gd name="T16" fmla="*/ 120 w 263"/>
              <a:gd name="T17" fmla="*/ 12 h 186"/>
              <a:gd name="T18" fmla="*/ 132 w 263"/>
              <a:gd name="T19" fmla="*/ 0 h 186"/>
              <a:gd name="T20" fmla="*/ 143 w 263"/>
              <a:gd name="T21" fmla="*/ 12 h 186"/>
              <a:gd name="T22" fmla="*/ 143 w 263"/>
              <a:gd name="T23" fmla="*/ 20 h 186"/>
              <a:gd name="T24" fmla="*/ 132 w 263"/>
              <a:gd name="T25" fmla="*/ 20 h 186"/>
              <a:gd name="T26" fmla="*/ 120 w 263"/>
              <a:gd name="T27" fmla="*/ 20 h 186"/>
              <a:gd name="T28" fmla="*/ 132 w 263"/>
              <a:gd name="T29" fmla="*/ 31 h 186"/>
              <a:gd name="T30" fmla="*/ 19 w 263"/>
              <a:gd name="T31" fmla="*/ 143 h 186"/>
              <a:gd name="T32" fmla="*/ 20 w 263"/>
              <a:gd name="T33" fmla="*/ 152 h 186"/>
              <a:gd name="T34" fmla="*/ 243 w 263"/>
              <a:gd name="T35" fmla="*/ 152 h 186"/>
              <a:gd name="T36" fmla="*/ 244 w 263"/>
              <a:gd name="T37" fmla="*/ 143 h 186"/>
              <a:gd name="T38" fmla="*/ 132 w 263"/>
              <a:gd name="T39" fmla="*/ 31 h 186"/>
              <a:gd name="T40" fmla="*/ 113 w 263"/>
              <a:gd name="T41" fmla="*/ 61 h 186"/>
              <a:gd name="T42" fmla="*/ 50 w 263"/>
              <a:gd name="T43" fmla="*/ 122 h 186"/>
              <a:gd name="T44" fmla="*/ 45 w 263"/>
              <a:gd name="T45" fmla="*/ 126 h 186"/>
              <a:gd name="T46" fmla="*/ 43 w 263"/>
              <a:gd name="T47" fmla="*/ 126 h 186"/>
              <a:gd name="T48" fmla="*/ 39 w 263"/>
              <a:gd name="T49" fmla="*/ 119 h 186"/>
              <a:gd name="T50" fmla="*/ 110 w 263"/>
              <a:gd name="T51" fmla="*/ 50 h 186"/>
              <a:gd name="T52" fmla="*/ 117 w 263"/>
              <a:gd name="T53" fmla="*/ 55 h 186"/>
              <a:gd name="T54" fmla="*/ 113 w 263"/>
              <a:gd name="T55" fmla="*/ 6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3" h="186">
                <a:moveTo>
                  <a:pt x="252" y="164"/>
                </a:moveTo>
                <a:cubicBezTo>
                  <a:pt x="11" y="164"/>
                  <a:pt x="11" y="164"/>
                  <a:pt x="11" y="164"/>
                </a:cubicBezTo>
                <a:cubicBezTo>
                  <a:pt x="5" y="164"/>
                  <a:pt x="0" y="169"/>
                  <a:pt x="0" y="175"/>
                </a:cubicBezTo>
                <a:cubicBezTo>
                  <a:pt x="0" y="181"/>
                  <a:pt x="5" y="186"/>
                  <a:pt x="11" y="186"/>
                </a:cubicBezTo>
                <a:cubicBezTo>
                  <a:pt x="252" y="186"/>
                  <a:pt x="252" y="186"/>
                  <a:pt x="252" y="186"/>
                </a:cubicBezTo>
                <a:cubicBezTo>
                  <a:pt x="258" y="186"/>
                  <a:pt x="263" y="181"/>
                  <a:pt x="263" y="175"/>
                </a:cubicBezTo>
                <a:cubicBezTo>
                  <a:pt x="263" y="169"/>
                  <a:pt x="258" y="164"/>
                  <a:pt x="252" y="164"/>
                </a:cubicBezTo>
                <a:close/>
                <a:moveTo>
                  <a:pt x="120" y="20"/>
                </a:moveTo>
                <a:cubicBezTo>
                  <a:pt x="120" y="12"/>
                  <a:pt x="120" y="12"/>
                  <a:pt x="120" y="12"/>
                </a:cubicBezTo>
                <a:cubicBezTo>
                  <a:pt x="120" y="6"/>
                  <a:pt x="125" y="0"/>
                  <a:pt x="132" y="0"/>
                </a:cubicBezTo>
                <a:cubicBezTo>
                  <a:pt x="138" y="0"/>
                  <a:pt x="143" y="6"/>
                  <a:pt x="143" y="12"/>
                </a:cubicBezTo>
                <a:cubicBezTo>
                  <a:pt x="143" y="20"/>
                  <a:pt x="143" y="20"/>
                  <a:pt x="143" y="20"/>
                </a:cubicBezTo>
                <a:cubicBezTo>
                  <a:pt x="139" y="20"/>
                  <a:pt x="135" y="20"/>
                  <a:pt x="132" y="20"/>
                </a:cubicBezTo>
                <a:cubicBezTo>
                  <a:pt x="128" y="20"/>
                  <a:pt x="124" y="20"/>
                  <a:pt x="120" y="20"/>
                </a:cubicBezTo>
                <a:close/>
                <a:moveTo>
                  <a:pt x="132" y="31"/>
                </a:moveTo>
                <a:cubicBezTo>
                  <a:pt x="70" y="31"/>
                  <a:pt x="19" y="81"/>
                  <a:pt x="19" y="143"/>
                </a:cubicBezTo>
                <a:cubicBezTo>
                  <a:pt x="19" y="146"/>
                  <a:pt x="19" y="149"/>
                  <a:pt x="20" y="152"/>
                </a:cubicBezTo>
                <a:cubicBezTo>
                  <a:pt x="243" y="152"/>
                  <a:pt x="243" y="152"/>
                  <a:pt x="243" y="152"/>
                </a:cubicBezTo>
                <a:cubicBezTo>
                  <a:pt x="244" y="149"/>
                  <a:pt x="244" y="146"/>
                  <a:pt x="244" y="143"/>
                </a:cubicBezTo>
                <a:cubicBezTo>
                  <a:pt x="244" y="81"/>
                  <a:pt x="193" y="31"/>
                  <a:pt x="132" y="31"/>
                </a:cubicBezTo>
                <a:close/>
                <a:moveTo>
                  <a:pt x="113" y="61"/>
                </a:moveTo>
                <a:cubicBezTo>
                  <a:pt x="82" y="68"/>
                  <a:pt x="58" y="92"/>
                  <a:pt x="50" y="122"/>
                </a:cubicBezTo>
                <a:cubicBezTo>
                  <a:pt x="50" y="125"/>
                  <a:pt x="47" y="126"/>
                  <a:pt x="45" y="126"/>
                </a:cubicBezTo>
                <a:cubicBezTo>
                  <a:pt x="44" y="126"/>
                  <a:pt x="44" y="126"/>
                  <a:pt x="43" y="126"/>
                </a:cubicBezTo>
                <a:cubicBezTo>
                  <a:pt x="40" y="126"/>
                  <a:pt x="38" y="122"/>
                  <a:pt x="39" y="119"/>
                </a:cubicBezTo>
                <a:cubicBezTo>
                  <a:pt x="48" y="85"/>
                  <a:pt x="76" y="58"/>
                  <a:pt x="110" y="50"/>
                </a:cubicBezTo>
                <a:cubicBezTo>
                  <a:pt x="113" y="50"/>
                  <a:pt x="116" y="51"/>
                  <a:pt x="117" y="55"/>
                </a:cubicBezTo>
                <a:cubicBezTo>
                  <a:pt x="118" y="58"/>
                  <a:pt x="116" y="61"/>
                  <a:pt x="113" y="61"/>
                </a:cubicBez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cs typeface="+mn-ea"/>
              <a:sym typeface="+mn-lt"/>
            </a:endParaRPr>
          </a:p>
        </p:txBody>
      </p:sp>
      <p:sp>
        <p:nvSpPr>
          <p:cNvPr id="20" name="Freeform 67"/>
          <p:cNvSpPr>
            <a:spLocks noEditPoints="1"/>
          </p:cNvSpPr>
          <p:nvPr/>
        </p:nvSpPr>
        <p:spPr bwMode="auto">
          <a:xfrm>
            <a:off x="8407448" y="3636121"/>
            <a:ext cx="314325" cy="319087"/>
          </a:xfrm>
          <a:custGeom>
            <a:avLst/>
            <a:gdLst>
              <a:gd name="T0" fmla="*/ 147 w 250"/>
              <a:gd name="T1" fmla="*/ 75 h 254"/>
              <a:gd name="T2" fmla="*/ 56 w 250"/>
              <a:gd name="T3" fmla="*/ 104 h 254"/>
              <a:gd name="T4" fmla="*/ 79 w 250"/>
              <a:gd name="T5" fmla="*/ 20 h 254"/>
              <a:gd name="T6" fmla="*/ 147 w 250"/>
              <a:gd name="T7" fmla="*/ 75 h 254"/>
              <a:gd name="T8" fmla="*/ 184 w 250"/>
              <a:gd name="T9" fmla="*/ 227 h 254"/>
              <a:gd name="T10" fmla="*/ 184 w 250"/>
              <a:gd name="T11" fmla="*/ 253 h 254"/>
              <a:gd name="T12" fmla="*/ 199 w 250"/>
              <a:gd name="T13" fmla="*/ 253 h 254"/>
              <a:gd name="T14" fmla="*/ 199 w 250"/>
              <a:gd name="T15" fmla="*/ 227 h 254"/>
              <a:gd name="T16" fmla="*/ 184 w 250"/>
              <a:gd name="T17" fmla="*/ 227 h 254"/>
              <a:gd name="T18" fmla="*/ 242 w 250"/>
              <a:gd name="T19" fmla="*/ 164 h 254"/>
              <a:gd name="T20" fmla="*/ 229 w 250"/>
              <a:gd name="T21" fmla="*/ 169 h 254"/>
              <a:gd name="T22" fmla="*/ 172 w 250"/>
              <a:gd name="T23" fmla="*/ 199 h 254"/>
              <a:gd name="T24" fmla="*/ 108 w 250"/>
              <a:gd name="T25" fmla="*/ 199 h 254"/>
              <a:gd name="T26" fmla="*/ 17 w 250"/>
              <a:gd name="T27" fmla="*/ 238 h 254"/>
              <a:gd name="T28" fmla="*/ 19 w 250"/>
              <a:gd name="T29" fmla="*/ 252 h 254"/>
              <a:gd name="T30" fmla="*/ 25 w 250"/>
              <a:gd name="T31" fmla="*/ 254 h 254"/>
              <a:gd name="T32" fmla="*/ 33 w 250"/>
              <a:gd name="T33" fmla="*/ 250 h 254"/>
              <a:gd name="T34" fmla="*/ 108 w 250"/>
              <a:gd name="T35" fmla="*/ 219 h 254"/>
              <a:gd name="T36" fmla="*/ 172 w 250"/>
              <a:gd name="T37" fmla="*/ 219 h 254"/>
              <a:gd name="T38" fmla="*/ 247 w 250"/>
              <a:gd name="T39" fmla="*/ 178 h 254"/>
              <a:gd name="T40" fmla="*/ 242 w 250"/>
              <a:gd name="T41" fmla="*/ 164 h 254"/>
              <a:gd name="T42" fmla="*/ 45 w 250"/>
              <a:gd name="T43" fmla="*/ 108 h 254"/>
              <a:gd name="T44" fmla="*/ 0 w 250"/>
              <a:gd name="T45" fmla="*/ 122 h 254"/>
              <a:gd name="T46" fmla="*/ 51 w 250"/>
              <a:gd name="T47" fmla="*/ 33 h 254"/>
              <a:gd name="T48" fmla="*/ 45 w 250"/>
              <a:gd name="T49" fmla="*/ 108 h 254"/>
              <a:gd name="T50" fmla="*/ 70 w 250"/>
              <a:gd name="T51" fmla="*/ 11 h 254"/>
              <a:gd name="T52" fmla="*/ 75 w 250"/>
              <a:gd name="T53" fmla="*/ 9 h 254"/>
              <a:gd name="T54" fmla="*/ 81 w 250"/>
              <a:gd name="T55" fmla="*/ 8 h 254"/>
              <a:gd name="T56" fmla="*/ 80 w 250"/>
              <a:gd name="T57" fmla="*/ 4 h 254"/>
              <a:gd name="T58" fmla="*/ 72 w 250"/>
              <a:gd name="T59" fmla="*/ 1 h 254"/>
              <a:gd name="T60" fmla="*/ 69 w 250"/>
              <a:gd name="T61" fmla="*/ 8 h 254"/>
              <a:gd name="T62" fmla="*/ 70 w 250"/>
              <a:gd name="T63" fmla="*/ 11 h 254"/>
              <a:gd name="T64" fmla="*/ 158 w 250"/>
              <a:gd name="T65" fmla="*/ 71 h 254"/>
              <a:gd name="T66" fmla="*/ 206 w 250"/>
              <a:gd name="T67" fmla="*/ 56 h 254"/>
              <a:gd name="T68" fmla="*/ 108 w 250"/>
              <a:gd name="T69" fmla="*/ 14 h 254"/>
              <a:gd name="T70" fmla="*/ 158 w 250"/>
              <a:gd name="T71" fmla="*/ 71 h 254"/>
              <a:gd name="T72" fmla="*/ 129 w 250"/>
              <a:gd name="T73" fmla="*/ 191 h 254"/>
              <a:gd name="T74" fmla="*/ 141 w 250"/>
              <a:gd name="T75" fmla="*/ 191 h 254"/>
              <a:gd name="T76" fmla="*/ 114 w 250"/>
              <a:gd name="T77" fmla="*/ 109 h 254"/>
              <a:gd name="T78" fmla="*/ 209 w 250"/>
              <a:gd name="T79" fmla="*/ 78 h 254"/>
              <a:gd name="T80" fmla="*/ 213 w 250"/>
              <a:gd name="T81" fmla="*/ 71 h 254"/>
              <a:gd name="T82" fmla="*/ 206 w 250"/>
              <a:gd name="T83" fmla="*/ 67 h 254"/>
              <a:gd name="T84" fmla="*/ 7 w 250"/>
              <a:gd name="T85" fmla="*/ 132 h 254"/>
              <a:gd name="T86" fmla="*/ 3 w 250"/>
              <a:gd name="T87" fmla="*/ 139 h 254"/>
              <a:gd name="T88" fmla="*/ 9 w 250"/>
              <a:gd name="T89" fmla="*/ 143 h 254"/>
              <a:gd name="T90" fmla="*/ 10 w 250"/>
              <a:gd name="T91" fmla="*/ 142 h 254"/>
              <a:gd name="T92" fmla="*/ 103 w 250"/>
              <a:gd name="T93" fmla="*/ 112 h 254"/>
              <a:gd name="T94" fmla="*/ 129 w 250"/>
              <a:gd name="T95" fmla="*/ 191 h 254"/>
              <a:gd name="T96" fmla="*/ 153 w 250"/>
              <a:gd name="T97" fmla="*/ 227 h 254"/>
              <a:gd name="T98" fmla="*/ 141 w 250"/>
              <a:gd name="T99" fmla="*/ 227 h 254"/>
              <a:gd name="T100" fmla="*/ 148 w 250"/>
              <a:gd name="T101" fmla="*/ 247 h 254"/>
              <a:gd name="T102" fmla="*/ 153 w 250"/>
              <a:gd name="T103" fmla="*/ 251 h 254"/>
              <a:gd name="T104" fmla="*/ 155 w 250"/>
              <a:gd name="T105" fmla="*/ 251 h 254"/>
              <a:gd name="T106" fmla="*/ 159 w 250"/>
              <a:gd name="T107" fmla="*/ 244 h 254"/>
              <a:gd name="T108" fmla="*/ 153 w 250"/>
              <a:gd name="T109" fmla="*/ 22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0" h="254">
                <a:moveTo>
                  <a:pt x="147" y="75"/>
                </a:moveTo>
                <a:cubicBezTo>
                  <a:pt x="56" y="104"/>
                  <a:pt x="56" y="104"/>
                  <a:pt x="56" y="104"/>
                </a:cubicBezTo>
                <a:cubicBezTo>
                  <a:pt x="50" y="61"/>
                  <a:pt x="59" y="26"/>
                  <a:pt x="79" y="20"/>
                </a:cubicBezTo>
                <a:cubicBezTo>
                  <a:pt x="96" y="14"/>
                  <a:pt x="125" y="32"/>
                  <a:pt x="147" y="75"/>
                </a:cubicBezTo>
                <a:close/>
                <a:moveTo>
                  <a:pt x="184" y="227"/>
                </a:moveTo>
                <a:cubicBezTo>
                  <a:pt x="184" y="253"/>
                  <a:pt x="184" y="253"/>
                  <a:pt x="184" y="253"/>
                </a:cubicBezTo>
                <a:cubicBezTo>
                  <a:pt x="199" y="253"/>
                  <a:pt x="199" y="253"/>
                  <a:pt x="199" y="253"/>
                </a:cubicBezTo>
                <a:cubicBezTo>
                  <a:pt x="199" y="227"/>
                  <a:pt x="199" y="227"/>
                  <a:pt x="199" y="227"/>
                </a:cubicBezTo>
                <a:lnTo>
                  <a:pt x="184" y="227"/>
                </a:lnTo>
                <a:close/>
                <a:moveTo>
                  <a:pt x="242" y="164"/>
                </a:moveTo>
                <a:cubicBezTo>
                  <a:pt x="237" y="162"/>
                  <a:pt x="231" y="164"/>
                  <a:pt x="229" y="169"/>
                </a:cubicBezTo>
                <a:cubicBezTo>
                  <a:pt x="228" y="170"/>
                  <a:pt x="214" y="199"/>
                  <a:pt x="172" y="199"/>
                </a:cubicBezTo>
                <a:cubicBezTo>
                  <a:pt x="108" y="199"/>
                  <a:pt x="108" y="199"/>
                  <a:pt x="108" y="199"/>
                </a:cubicBezTo>
                <a:cubicBezTo>
                  <a:pt x="68" y="199"/>
                  <a:pt x="41" y="205"/>
                  <a:pt x="17" y="238"/>
                </a:cubicBezTo>
                <a:cubicBezTo>
                  <a:pt x="13" y="242"/>
                  <a:pt x="14" y="248"/>
                  <a:pt x="19" y="252"/>
                </a:cubicBezTo>
                <a:cubicBezTo>
                  <a:pt x="20" y="253"/>
                  <a:pt x="23" y="254"/>
                  <a:pt x="25" y="254"/>
                </a:cubicBezTo>
                <a:cubicBezTo>
                  <a:pt x="28" y="254"/>
                  <a:pt x="31" y="253"/>
                  <a:pt x="33" y="250"/>
                </a:cubicBezTo>
                <a:cubicBezTo>
                  <a:pt x="51" y="226"/>
                  <a:pt x="68" y="219"/>
                  <a:pt x="108" y="219"/>
                </a:cubicBezTo>
                <a:cubicBezTo>
                  <a:pt x="172" y="219"/>
                  <a:pt x="172" y="219"/>
                  <a:pt x="172" y="219"/>
                </a:cubicBezTo>
                <a:cubicBezTo>
                  <a:pt x="227" y="219"/>
                  <a:pt x="246" y="179"/>
                  <a:pt x="247" y="178"/>
                </a:cubicBezTo>
                <a:cubicBezTo>
                  <a:pt x="250" y="173"/>
                  <a:pt x="247" y="167"/>
                  <a:pt x="242" y="164"/>
                </a:cubicBezTo>
                <a:close/>
                <a:moveTo>
                  <a:pt x="45" y="108"/>
                </a:moveTo>
                <a:cubicBezTo>
                  <a:pt x="0" y="122"/>
                  <a:pt x="0" y="122"/>
                  <a:pt x="0" y="122"/>
                </a:cubicBezTo>
                <a:cubicBezTo>
                  <a:pt x="2" y="87"/>
                  <a:pt x="21" y="53"/>
                  <a:pt x="51" y="33"/>
                </a:cubicBezTo>
                <a:cubicBezTo>
                  <a:pt x="43" y="51"/>
                  <a:pt x="40" y="77"/>
                  <a:pt x="45" y="108"/>
                </a:cubicBezTo>
                <a:close/>
                <a:moveTo>
                  <a:pt x="70" y="11"/>
                </a:moveTo>
                <a:cubicBezTo>
                  <a:pt x="72" y="10"/>
                  <a:pt x="73" y="10"/>
                  <a:pt x="75" y="9"/>
                </a:cubicBezTo>
                <a:cubicBezTo>
                  <a:pt x="77" y="8"/>
                  <a:pt x="79" y="8"/>
                  <a:pt x="81" y="8"/>
                </a:cubicBezTo>
                <a:cubicBezTo>
                  <a:pt x="80" y="4"/>
                  <a:pt x="80" y="4"/>
                  <a:pt x="80" y="4"/>
                </a:cubicBezTo>
                <a:cubicBezTo>
                  <a:pt x="79" y="1"/>
                  <a:pt x="75" y="0"/>
                  <a:pt x="72" y="1"/>
                </a:cubicBezTo>
                <a:cubicBezTo>
                  <a:pt x="69" y="2"/>
                  <a:pt x="68" y="5"/>
                  <a:pt x="69" y="8"/>
                </a:cubicBezTo>
                <a:lnTo>
                  <a:pt x="70" y="11"/>
                </a:lnTo>
                <a:close/>
                <a:moveTo>
                  <a:pt x="158" y="71"/>
                </a:moveTo>
                <a:cubicBezTo>
                  <a:pt x="206" y="56"/>
                  <a:pt x="206" y="56"/>
                  <a:pt x="206" y="56"/>
                </a:cubicBezTo>
                <a:cubicBezTo>
                  <a:pt x="182" y="27"/>
                  <a:pt x="146" y="11"/>
                  <a:pt x="108" y="14"/>
                </a:cubicBezTo>
                <a:cubicBezTo>
                  <a:pt x="126" y="23"/>
                  <a:pt x="144" y="44"/>
                  <a:pt x="158" y="71"/>
                </a:cubicBezTo>
                <a:close/>
                <a:moveTo>
                  <a:pt x="129" y="191"/>
                </a:moveTo>
                <a:cubicBezTo>
                  <a:pt x="141" y="191"/>
                  <a:pt x="141" y="191"/>
                  <a:pt x="141" y="191"/>
                </a:cubicBezTo>
                <a:cubicBezTo>
                  <a:pt x="114" y="109"/>
                  <a:pt x="114" y="109"/>
                  <a:pt x="114" y="109"/>
                </a:cubicBezTo>
                <a:cubicBezTo>
                  <a:pt x="209" y="78"/>
                  <a:pt x="209" y="78"/>
                  <a:pt x="209" y="78"/>
                </a:cubicBezTo>
                <a:cubicBezTo>
                  <a:pt x="212" y="77"/>
                  <a:pt x="214" y="74"/>
                  <a:pt x="213" y="71"/>
                </a:cubicBezTo>
                <a:cubicBezTo>
                  <a:pt x="212" y="68"/>
                  <a:pt x="209" y="66"/>
                  <a:pt x="206" y="67"/>
                </a:cubicBezTo>
                <a:cubicBezTo>
                  <a:pt x="7" y="132"/>
                  <a:pt x="7" y="132"/>
                  <a:pt x="7" y="132"/>
                </a:cubicBezTo>
                <a:cubicBezTo>
                  <a:pt x="4" y="133"/>
                  <a:pt x="2" y="136"/>
                  <a:pt x="3" y="139"/>
                </a:cubicBezTo>
                <a:cubicBezTo>
                  <a:pt x="4" y="141"/>
                  <a:pt x="6" y="143"/>
                  <a:pt x="9" y="143"/>
                </a:cubicBezTo>
                <a:cubicBezTo>
                  <a:pt x="9" y="143"/>
                  <a:pt x="10" y="143"/>
                  <a:pt x="10" y="142"/>
                </a:cubicBezTo>
                <a:cubicBezTo>
                  <a:pt x="103" y="112"/>
                  <a:pt x="103" y="112"/>
                  <a:pt x="103" y="112"/>
                </a:cubicBezTo>
                <a:lnTo>
                  <a:pt x="129" y="191"/>
                </a:lnTo>
                <a:close/>
                <a:moveTo>
                  <a:pt x="153" y="227"/>
                </a:moveTo>
                <a:cubicBezTo>
                  <a:pt x="141" y="227"/>
                  <a:pt x="141" y="227"/>
                  <a:pt x="141" y="227"/>
                </a:cubicBezTo>
                <a:cubicBezTo>
                  <a:pt x="148" y="247"/>
                  <a:pt x="148" y="247"/>
                  <a:pt x="148" y="247"/>
                </a:cubicBezTo>
                <a:cubicBezTo>
                  <a:pt x="149" y="250"/>
                  <a:pt x="151" y="251"/>
                  <a:pt x="153" y="251"/>
                </a:cubicBezTo>
                <a:cubicBezTo>
                  <a:pt x="154" y="251"/>
                  <a:pt x="154" y="251"/>
                  <a:pt x="155" y="251"/>
                </a:cubicBezTo>
                <a:cubicBezTo>
                  <a:pt x="158" y="250"/>
                  <a:pt x="160" y="247"/>
                  <a:pt x="159" y="244"/>
                </a:cubicBezTo>
                <a:lnTo>
                  <a:pt x="153" y="227"/>
                </a:ln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cs typeface="+mn-ea"/>
              <a:sym typeface="+mn-lt"/>
            </a:endParaRPr>
          </a:p>
        </p:txBody>
      </p:sp>
      <p:sp>
        <p:nvSpPr>
          <p:cNvPr id="21" name="矩形 20"/>
          <p:cNvSpPr/>
          <p:nvPr/>
        </p:nvSpPr>
        <p:spPr>
          <a:xfrm>
            <a:off x="835893" y="2401379"/>
            <a:ext cx="2518638" cy="307777"/>
          </a:xfrm>
          <a:prstGeom prst="rect">
            <a:avLst/>
          </a:prstGeom>
        </p:spPr>
        <p:txBody>
          <a:bodyPr wrap="none">
            <a:spAutoFit/>
          </a:bodyPr>
          <a:lstStyle/>
          <a:p>
            <a:r>
              <a:rPr lang="zh-CN" altLang="en-US" sz="1400" dirty="0">
                <a:solidFill>
                  <a:schemeClr val="tx1">
                    <a:lumMod val="65000"/>
                    <a:lumOff val="35000"/>
                  </a:schemeClr>
                </a:solidFill>
                <a:cs typeface="+mn-ea"/>
                <a:sym typeface="+mn-lt"/>
              </a:rPr>
              <a:t>单击此处添加您的文字内容。</a:t>
            </a:r>
          </a:p>
        </p:txBody>
      </p:sp>
      <p:sp>
        <p:nvSpPr>
          <p:cNvPr id="22" name="矩形 21"/>
          <p:cNvSpPr/>
          <p:nvPr/>
        </p:nvSpPr>
        <p:spPr>
          <a:xfrm>
            <a:off x="835893" y="3021953"/>
            <a:ext cx="2518638" cy="307777"/>
          </a:xfrm>
          <a:prstGeom prst="rect">
            <a:avLst/>
          </a:prstGeom>
        </p:spPr>
        <p:txBody>
          <a:bodyPr wrap="none">
            <a:spAutoFit/>
          </a:bodyPr>
          <a:lstStyle/>
          <a:p>
            <a:r>
              <a:rPr lang="zh-CN" altLang="en-US" sz="1400" dirty="0">
                <a:solidFill>
                  <a:schemeClr val="tx1">
                    <a:lumMod val="65000"/>
                    <a:lumOff val="35000"/>
                  </a:schemeClr>
                </a:solidFill>
                <a:cs typeface="+mn-ea"/>
                <a:sym typeface="+mn-lt"/>
              </a:rPr>
              <a:t>单击此处添加您的文字内容。</a:t>
            </a:r>
          </a:p>
        </p:txBody>
      </p:sp>
      <p:sp>
        <p:nvSpPr>
          <p:cNvPr id="23" name="矩形 22"/>
          <p:cNvSpPr/>
          <p:nvPr/>
        </p:nvSpPr>
        <p:spPr>
          <a:xfrm>
            <a:off x="835893" y="3642527"/>
            <a:ext cx="2518638" cy="307777"/>
          </a:xfrm>
          <a:prstGeom prst="rect">
            <a:avLst/>
          </a:prstGeom>
        </p:spPr>
        <p:txBody>
          <a:bodyPr wrap="none">
            <a:spAutoFit/>
          </a:bodyPr>
          <a:lstStyle/>
          <a:p>
            <a:r>
              <a:rPr lang="zh-CN" altLang="en-US" sz="1400" dirty="0">
                <a:solidFill>
                  <a:schemeClr val="tx1">
                    <a:lumMod val="65000"/>
                    <a:lumOff val="35000"/>
                  </a:schemeClr>
                </a:solidFill>
                <a:cs typeface="+mn-ea"/>
                <a:sym typeface="+mn-lt"/>
              </a:rPr>
              <a:t>单击此处添加您的文字内容。</a:t>
            </a:r>
          </a:p>
        </p:txBody>
      </p:sp>
      <p:sp>
        <p:nvSpPr>
          <p:cNvPr id="24" name="矩形 23"/>
          <p:cNvSpPr/>
          <p:nvPr/>
        </p:nvSpPr>
        <p:spPr>
          <a:xfrm>
            <a:off x="8837469" y="2373332"/>
            <a:ext cx="2518638" cy="307777"/>
          </a:xfrm>
          <a:prstGeom prst="rect">
            <a:avLst/>
          </a:prstGeom>
        </p:spPr>
        <p:txBody>
          <a:bodyPr wrap="none">
            <a:spAutoFit/>
          </a:bodyPr>
          <a:lstStyle/>
          <a:p>
            <a:r>
              <a:rPr lang="zh-CN" altLang="en-US" sz="1400" dirty="0">
                <a:solidFill>
                  <a:schemeClr val="tx1">
                    <a:lumMod val="65000"/>
                    <a:lumOff val="35000"/>
                  </a:schemeClr>
                </a:solidFill>
                <a:cs typeface="+mn-ea"/>
                <a:sym typeface="+mn-lt"/>
              </a:rPr>
              <a:t>单击此处添加您的文字内容。</a:t>
            </a:r>
          </a:p>
        </p:txBody>
      </p:sp>
      <p:sp>
        <p:nvSpPr>
          <p:cNvPr id="25" name="矩形 24"/>
          <p:cNvSpPr/>
          <p:nvPr/>
        </p:nvSpPr>
        <p:spPr>
          <a:xfrm>
            <a:off x="8837469" y="2989291"/>
            <a:ext cx="2518638" cy="307777"/>
          </a:xfrm>
          <a:prstGeom prst="rect">
            <a:avLst/>
          </a:prstGeom>
        </p:spPr>
        <p:txBody>
          <a:bodyPr wrap="none">
            <a:spAutoFit/>
          </a:bodyPr>
          <a:lstStyle/>
          <a:p>
            <a:r>
              <a:rPr lang="zh-CN" altLang="en-US" sz="1400" dirty="0">
                <a:solidFill>
                  <a:schemeClr val="tx1">
                    <a:lumMod val="65000"/>
                    <a:lumOff val="35000"/>
                  </a:schemeClr>
                </a:solidFill>
                <a:cs typeface="+mn-ea"/>
                <a:sym typeface="+mn-lt"/>
              </a:rPr>
              <a:t>单击此处添加您的文字内容。</a:t>
            </a:r>
          </a:p>
        </p:txBody>
      </p:sp>
      <p:sp>
        <p:nvSpPr>
          <p:cNvPr id="26" name="矩形 25"/>
          <p:cNvSpPr/>
          <p:nvPr/>
        </p:nvSpPr>
        <p:spPr>
          <a:xfrm>
            <a:off x="8837469" y="3605251"/>
            <a:ext cx="2518638" cy="307777"/>
          </a:xfrm>
          <a:prstGeom prst="rect">
            <a:avLst/>
          </a:prstGeom>
        </p:spPr>
        <p:txBody>
          <a:bodyPr wrap="none">
            <a:spAutoFit/>
          </a:bodyPr>
          <a:lstStyle/>
          <a:p>
            <a:r>
              <a:rPr lang="zh-CN" altLang="en-US" sz="1400" dirty="0">
                <a:solidFill>
                  <a:schemeClr val="tx1">
                    <a:lumMod val="65000"/>
                    <a:lumOff val="35000"/>
                  </a:schemeClr>
                </a:solidFill>
                <a:cs typeface="+mn-ea"/>
                <a:sym typeface="+mn-lt"/>
              </a:rPr>
              <a:t>单击此处添加您的文字内容。</a:t>
            </a:r>
          </a:p>
        </p:txBody>
      </p:sp>
      <p:sp>
        <p:nvSpPr>
          <p:cNvPr id="28" name="矩形 27"/>
          <p:cNvSpPr/>
          <p:nvPr/>
        </p:nvSpPr>
        <p:spPr>
          <a:xfrm>
            <a:off x="4037595" y="5119286"/>
            <a:ext cx="5543621" cy="786882"/>
          </a:xfrm>
          <a:prstGeom prst="rect">
            <a:avLst/>
          </a:prstGeom>
        </p:spPr>
        <p:txBody>
          <a:bodyPr wrap="square">
            <a:spAutoFit/>
          </a:bodyPr>
          <a:lstStyle/>
          <a:p>
            <a:pPr>
              <a:lnSpc>
                <a:spcPct val="150000"/>
              </a:lnSpc>
            </a:pPr>
            <a:r>
              <a:rPr lang="zh-CN" altLang="en-US" sz="1600" dirty="0">
                <a:solidFill>
                  <a:schemeClr val="tx1">
                    <a:lumMod val="65000"/>
                    <a:lumOff val="35000"/>
                  </a:schemeClr>
                </a:solidFill>
                <a:cs typeface="+mn-ea"/>
                <a:sym typeface="+mn-lt"/>
              </a:rPr>
              <a:t>本模板的所有素材和逻辑图表，均可自由编辑替换和移动。作品中目录框架完整，您可以根据实际进行增添。</a:t>
            </a:r>
          </a:p>
        </p:txBody>
      </p:sp>
      <p:sp>
        <p:nvSpPr>
          <p:cNvPr id="29" name="文本框 28"/>
          <p:cNvSpPr txBox="1"/>
          <p:nvPr/>
        </p:nvSpPr>
        <p:spPr>
          <a:xfrm>
            <a:off x="3098744" y="5037694"/>
            <a:ext cx="1062676" cy="954107"/>
          </a:xfrm>
          <a:prstGeom prst="rect">
            <a:avLst/>
          </a:prstGeom>
          <a:noFill/>
        </p:spPr>
        <p:txBody>
          <a:bodyPr wrap="square" rtlCol="0">
            <a:spAutoFit/>
          </a:bodyPr>
          <a:lstStyle/>
          <a:p>
            <a:r>
              <a:rPr lang="zh-CN" altLang="en-US" sz="2800" b="1" dirty="0">
                <a:solidFill>
                  <a:schemeClr val="tx1">
                    <a:lumMod val="75000"/>
                    <a:lumOff val="25000"/>
                  </a:schemeClr>
                </a:solidFill>
                <a:cs typeface="+mn-ea"/>
                <a:sym typeface="+mn-lt"/>
              </a:rPr>
              <a:t>添加标题</a:t>
            </a:r>
          </a:p>
        </p:txBody>
      </p:sp>
      <p:pic>
        <p:nvPicPr>
          <p:cNvPr id="3" name="图片 2"/>
          <p:cNvPicPr>
            <a:picLocks noChangeAspect="1"/>
          </p:cNvPicPr>
          <p:nvPr/>
        </p:nvPicPr>
        <p:blipFill rotWithShape="1">
          <a:blip r:embed="rId4" cstate="screen"/>
          <a:srcRect/>
          <a:stretch>
            <a:fillRect/>
          </a:stretch>
        </p:blipFill>
        <p:spPr>
          <a:xfrm>
            <a:off x="4396733" y="2172110"/>
            <a:ext cx="3374024" cy="1949832"/>
          </a:xfrm>
          <a:prstGeom prst="rect">
            <a:avLst/>
          </a:prstGeom>
        </p:spPr>
      </p:pic>
      <p:grpSp>
        <p:nvGrpSpPr>
          <p:cNvPr id="33" name="组合 32"/>
          <p:cNvGrpSpPr/>
          <p:nvPr/>
        </p:nvGrpSpPr>
        <p:grpSpPr>
          <a:xfrm>
            <a:off x="1494790" y="634646"/>
            <a:ext cx="2724148" cy="523220"/>
            <a:chOff x="4733926" y="811823"/>
            <a:chExt cx="2724148" cy="523220"/>
          </a:xfrm>
        </p:grpSpPr>
        <p:cxnSp>
          <p:nvCxnSpPr>
            <p:cNvPr id="34" name="直接连接符 33"/>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35" name="Text Box 39"/>
            <p:cNvSpPr txBox="1">
              <a:spLocks noChangeArrowheads="1"/>
            </p:cNvSpPr>
            <p:nvPr/>
          </p:nvSpPr>
          <p:spPr bwMode="auto">
            <a:xfrm>
              <a:off x="4733926" y="811823"/>
              <a:ext cx="27241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2800" b="1" dirty="0">
                  <a:solidFill>
                    <a:schemeClr val="tx1">
                      <a:lumMod val="75000"/>
                      <a:lumOff val="25000"/>
                    </a:schemeClr>
                  </a:solidFill>
                  <a:latin typeface="+mn-lt"/>
                  <a:ea typeface="+mn-ea"/>
                  <a:cs typeface="+mn-ea"/>
                  <a:sym typeface="+mn-lt"/>
                </a:rPr>
                <a:t>点击添加标题</a:t>
              </a:r>
              <a:endParaRPr lang="en-US" altLang="zh-CN" sz="2800" b="1" dirty="0">
                <a:solidFill>
                  <a:schemeClr val="tx1">
                    <a:lumMod val="75000"/>
                    <a:lumOff val="25000"/>
                  </a:schemeClr>
                </a:solidFill>
                <a:latin typeface="+mn-lt"/>
                <a:ea typeface="+mn-ea"/>
                <a:cs typeface="+mn-ea"/>
                <a:sym typeface="+mn-lt"/>
              </a:endParaRPr>
            </a:p>
          </p:txBody>
        </p:sp>
      </p:grpSp>
      <p:pic>
        <p:nvPicPr>
          <p:cNvPr id="8" name="图片 7"/>
          <p:cNvPicPr>
            <a:picLocks noChangeAspect="1"/>
          </p:cNvPicPr>
          <p:nvPr/>
        </p:nvPicPr>
        <p:blipFill>
          <a:blip r:embed="rId5" cstate="screen"/>
          <a:stretch>
            <a:fillRect/>
          </a:stretch>
        </p:blipFill>
        <p:spPr>
          <a:xfrm rot="4275571">
            <a:off x="557464" y="494594"/>
            <a:ext cx="1123974" cy="97931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horizontal)">
                                      <p:cBhvr>
                                        <p:cTn id="20" dur="500"/>
                                        <p:tgtEl>
                                          <p:spTgt spid="2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randombar(horizontal)">
                                      <p:cBhvr>
                                        <p:cTn id="23" dur="500"/>
                                        <p:tgtEl>
                                          <p:spTgt spid="2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randombar(horizontal)">
                                      <p:cBhvr>
                                        <p:cTn id="26" dur="500"/>
                                        <p:tgtEl>
                                          <p:spTgt spid="24"/>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randombar(horizontal)">
                                      <p:cBhvr>
                                        <p:cTn id="29" dur="500"/>
                                        <p:tgtEl>
                                          <p:spTgt spid="25"/>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randombar(horizontal)">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3347611" y="1959568"/>
            <a:ext cx="2291189" cy="551417"/>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6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7D9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8"/>
          <p:cNvSpPr/>
          <p:nvPr/>
        </p:nvSpPr>
        <p:spPr>
          <a:xfrm>
            <a:off x="6828750" y="2975587"/>
            <a:ext cx="2291189" cy="551417"/>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6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B1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任意多边形 9"/>
          <p:cNvSpPr/>
          <p:nvPr/>
        </p:nvSpPr>
        <p:spPr>
          <a:xfrm>
            <a:off x="3347611" y="3986566"/>
            <a:ext cx="2291189" cy="551417"/>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6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7D9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任意多边形 10"/>
          <p:cNvSpPr/>
          <p:nvPr/>
        </p:nvSpPr>
        <p:spPr>
          <a:xfrm>
            <a:off x="6828750" y="5064850"/>
            <a:ext cx="2291189" cy="551417"/>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6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B1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Freeform 118"/>
          <p:cNvSpPr>
            <a:spLocks noEditPoints="1"/>
          </p:cNvSpPr>
          <p:nvPr/>
        </p:nvSpPr>
        <p:spPr bwMode="auto">
          <a:xfrm>
            <a:off x="2654300" y="1959568"/>
            <a:ext cx="441325" cy="441326"/>
          </a:xfrm>
          <a:custGeom>
            <a:avLst/>
            <a:gdLst>
              <a:gd name="T0" fmla="*/ 80 w 85"/>
              <a:gd name="T1" fmla="*/ 53 h 85"/>
              <a:gd name="T2" fmla="*/ 80 w 85"/>
              <a:gd name="T3" fmla="*/ 80 h 85"/>
              <a:gd name="T4" fmla="*/ 74 w 85"/>
              <a:gd name="T5" fmla="*/ 85 h 85"/>
              <a:gd name="T6" fmla="*/ 10 w 85"/>
              <a:gd name="T7" fmla="*/ 85 h 85"/>
              <a:gd name="T8" fmla="*/ 5 w 85"/>
              <a:gd name="T9" fmla="*/ 80 h 85"/>
              <a:gd name="T10" fmla="*/ 5 w 85"/>
              <a:gd name="T11" fmla="*/ 53 h 85"/>
              <a:gd name="T12" fmla="*/ 17 w 85"/>
              <a:gd name="T13" fmla="*/ 56 h 85"/>
              <a:gd name="T14" fmla="*/ 17 w 85"/>
              <a:gd name="T15" fmla="*/ 60 h 85"/>
              <a:gd name="T16" fmla="*/ 20 w 85"/>
              <a:gd name="T17" fmla="*/ 60 h 85"/>
              <a:gd name="T18" fmla="*/ 20 w 85"/>
              <a:gd name="T19" fmla="*/ 68 h 85"/>
              <a:gd name="T20" fmla="*/ 27 w 85"/>
              <a:gd name="T21" fmla="*/ 68 h 85"/>
              <a:gd name="T22" fmla="*/ 27 w 85"/>
              <a:gd name="T23" fmla="*/ 60 h 85"/>
              <a:gd name="T24" fmla="*/ 30 w 85"/>
              <a:gd name="T25" fmla="*/ 60 h 85"/>
              <a:gd name="T26" fmla="*/ 30 w 85"/>
              <a:gd name="T27" fmla="*/ 57 h 85"/>
              <a:gd name="T28" fmla="*/ 54 w 85"/>
              <a:gd name="T29" fmla="*/ 57 h 85"/>
              <a:gd name="T30" fmla="*/ 54 w 85"/>
              <a:gd name="T31" fmla="*/ 60 h 85"/>
              <a:gd name="T32" fmla="*/ 57 w 85"/>
              <a:gd name="T33" fmla="*/ 60 h 85"/>
              <a:gd name="T34" fmla="*/ 57 w 85"/>
              <a:gd name="T35" fmla="*/ 68 h 85"/>
              <a:gd name="T36" fmla="*/ 63 w 85"/>
              <a:gd name="T37" fmla="*/ 68 h 85"/>
              <a:gd name="T38" fmla="*/ 63 w 85"/>
              <a:gd name="T39" fmla="*/ 60 h 85"/>
              <a:gd name="T40" fmla="*/ 66 w 85"/>
              <a:gd name="T41" fmla="*/ 60 h 85"/>
              <a:gd name="T42" fmla="*/ 66 w 85"/>
              <a:gd name="T43" fmla="*/ 56 h 85"/>
              <a:gd name="T44" fmla="*/ 80 w 85"/>
              <a:gd name="T45" fmla="*/ 53 h 85"/>
              <a:gd name="T46" fmla="*/ 31 w 85"/>
              <a:gd name="T47" fmla="*/ 0 h 85"/>
              <a:gd name="T48" fmla="*/ 54 w 85"/>
              <a:gd name="T49" fmla="*/ 0 h 85"/>
              <a:gd name="T50" fmla="*/ 61 w 85"/>
              <a:gd name="T51" fmla="*/ 7 h 85"/>
              <a:gd name="T52" fmla="*/ 61 w 85"/>
              <a:gd name="T53" fmla="*/ 16 h 85"/>
              <a:gd name="T54" fmla="*/ 53 w 85"/>
              <a:gd name="T55" fmla="*/ 16 h 85"/>
              <a:gd name="T56" fmla="*/ 53 w 85"/>
              <a:gd name="T57" fmla="*/ 8 h 85"/>
              <a:gd name="T58" fmla="*/ 32 w 85"/>
              <a:gd name="T59" fmla="*/ 8 h 85"/>
              <a:gd name="T60" fmla="*/ 32 w 85"/>
              <a:gd name="T61" fmla="*/ 16 h 85"/>
              <a:gd name="T62" fmla="*/ 24 w 85"/>
              <a:gd name="T63" fmla="*/ 16 h 85"/>
              <a:gd name="T64" fmla="*/ 24 w 85"/>
              <a:gd name="T65" fmla="*/ 7 h 85"/>
              <a:gd name="T66" fmla="*/ 31 w 85"/>
              <a:gd name="T67" fmla="*/ 0 h 85"/>
              <a:gd name="T68" fmla="*/ 0 w 85"/>
              <a:gd name="T69" fmla="*/ 20 h 85"/>
              <a:gd name="T70" fmla="*/ 0 w 85"/>
              <a:gd name="T71" fmla="*/ 48 h 85"/>
              <a:gd name="T72" fmla="*/ 85 w 85"/>
              <a:gd name="T73" fmla="*/ 48 h 85"/>
              <a:gd name="T74" fmla="*/ 85 w 85"/>
              <a:gd name="T75" fmla="*/ 20 h 85"/>
              <a:gd name="T76" fmla="*/ 0 w 85"/>
              <a:gd name="T77"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7D9D72"/>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cs typeface="+mn-ea"/>
              <a:sym typeface="+mn-lt"/>
            </a:endParaRPr>
          </a:p>
        </p:txBody>
      </p:sp>
      <p:sp>
        <p:nvSpPr>
          <p:cNvPr id="13" name="Freeform 127"/>
          <p:cNvSpPr>
            <a:spLocks noEditPoints="1"/>
          </p:cNvSpPr>
          <p:nvPr/>
        </p:nvSpPr>
        <p:spPr bwMode="auto">
          <a:xfrm>
            <a:off x="9302330" y="3011159"/>
            <a:ext cx="390524" cy="406948"/>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rgbClr val="B1CC7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cs typeface="+mn-ea"/>
              <a:sym typeface="+mn-lt"/>
            </a:endParaRPr>
          </a:p>
        </p:txBody>
      </p:sp>
      <p:sp>
        <p:nvSpPr>
          <p:cNvPr id="14" name="Freeform 132"/>
          <p:cNvSpPr>
            <a:spLocks noEditPoints="1"/>
          </p:cNvSpPr>
          <p:nvPr/>
        </p:nvSpPr>
        <p:spPr bwMode="auto">
          <a:xfrm>
            <a:off x="9359813" y="5171281"/>
            <a:ext cx="339725" cy="220663"/>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rgbClr val="B1CC7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cs typeface="+mn-ea"/>
              <a:sym typeface="+mn-lt"/>
            </a:endParaRPr>
          </a:p>
        </p:txBody>
      </p:sp>
      <p:sp>
        <p:nvSpPr>
          <p:cNvPr id="15" name="Freeform 154"/>
          <p:cNvSpPr>
            <a:spLocks noEditPoints="1"/>
          </p:cNvSpPr>
          <p:nvPr/>
        </p:nvSpPr>
        <p:spPr bwMode="auto">
          <a:xfrm>
            <a:off x="2710656" y="4131382"/>
            <a:ext cx="328612" cy="336550"/>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rgbClr val="7D9D72"/>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cs typeface="+mn-ea"/>
              <a:sym typeface="+mn-lt"/>
            </a:endParaRPr>
          </a:p>
        </p:txBody>
      </p:sp>
      <p:sp>
        <p:nvSpPr>
          <p:cNvPr id="16" name="文本框 15"/>
          <p:cNvSpPr txBox="1"/>
          <p:nvPr/>
        </p:nvSpPr>
        <p:spPr>
          <a:xfrm>
            <a:off x="3770892" y="2065999"/>
            <a:ext cx="1444626" cy="338554"/>
          </a:xfrm>
          <a:prstGeom prst="rect">
            <a:avLst/>
          </a:prstGeom>
          <a:noFill/>
        </p:spPr>
        <p:txBody>
          <a:bodyPr wrap="none" rtlCol="0">
            <a:spAutoFit/>
          </a:bodyPr>
          <a:lstStyle/>
          <a:p>
            <a:r>
              <a:rPr lang="zh-CN" altLang="en-US" sz="1600" b="1" dirty="0">
                <a:solidFill>
                  <a:schemeClr val="bg1"/>
                </a:solidFill>
                <a:cs typeface="+mn-ea"/>
                <a:sym typeface="+mn-lt"/>
              </a:rPr>
              <a:t>单击添加标题</a:t>
            </a:r>
          </a:p>
        </p:txBody>
      </p:sp>
      <p:sp>
        <p:nvSpPr>
          <p:cNvPr id="17" name="文本框 16"/>
          <p:cNvSpPr txBox="1"/>
          <p:nvPr/>
        </p:nvSpPr>
        <p:spPr>
          <a:xfrm>
            <a:off x="7252031" y="3082018"/>
            <a:ext cx="1444626" cy="338554"/>
          </a:xfrm>
          <a:prstGeom prst="rect">
            <a:avLst/>
          </a:prstGeom>
          <a:noFill/>
        </p:spPr>
        <p:txBody>
          <a:bodyPr wrap="none" rtlCol="0">
            <a:spAutoFit/>
          </a:bodyPr>
          <a:lstStyle/>
          <a:p>
            <a:r>
              <a:rPr lang="zh-CN" altLang="en-US" sz="1600" b="1" dirty="0">
                <a:solidFill>
                  <a:schemeClr val="bg1"/>
                </a:solidFill>
                <a:cs typeface="+mn-ea"/>
                <a:sym typeface="+mn-lt"/>
              </a:rPr>
              <a:t>单击添加标题</a:t>
            </a:r>
          </a:p>
        </p:txBody>
      </p:sp>
      <p:sp>
        <p:nvSpPr>
          <p:cNvPr id="18" name="文本框 17"/>
          <p:cNvSpPr txBox="1"/>
          <p:nvPr/>
        </p:nvSpPr>
        <p:spPr>
          <a:xfrm>
            <a:off x="3770892" y="4092997"/>
            <a:ext cx="1444626" cy="338554"/>
          </a:xfrm>
          <a:prstGeom prst="rect">
            <a:avLst/>
          </a:prstGeom>
          <a:noFill/>
        </p:spPr>
        <p:txBody>
          <a:bodyPr wrap="none" rtlCol="0">
            <a:spAutoFit/>
          </a:bodyPr>
          <a:lstStyle/>
          <a:p>
            <a:r>
              <a:rPr lang="zh-CN" altLang="en-US" sz="1600" b="1" dirty="0">
                <a:solidFill>
                  <a:schemeClr val="bg1"/>
                </a:solidFill>
                <a:cs typeface="+mn-ea"/>
                <a:sym typeface="+mn-lt"/>
              </a:rPr>
              <a:t>单击添加标题</a:t>
            </a:r>
          </a:p>
        </p:txBody>
      </p:sp>
      <p:sp>
        <p:nvSpPr>
          <p:cNvPr id="19" name="文本框 18"/>
          <p:cNvSpPr txBox="1"/>
          <p:nvPr/>
        </p:nvSpPr>
        <p:spPr>
          <a:xfrm>
            <a:off x="7252031" y="5171281"/>
            <a:ext cx="1444626" cy="338554"/>
          </a:xfrm>
          <a:prstGeom prst="rect">
            <a:avLst/>
          </a:prstGeom>
          <a:noFill/>
        </p:spPr>
        <p:txBody>
          <a:bodyPr wrap="none" rtlCol="0">
            <a:spAutoFit/>
          </a:bodyPr>
          <a:lstStyle/>
          <a:p>
            <a:r>
              <a:rPr lang="zh-CN" altLang="en-US" sz="1600" b="1" dirty="0">
                <a:solidFill>
                  <a:schemeClr val="bg1"/>
                </a:solidFill>
                <a:cs typeface="+mn-ea"/>
                <a:sym typeface="+mn-lt"/>
              </a:rPr>
              <a:t>单击添加标题</a:t>
            </a:r>
          </a:p>
        </p:txBody>
      </p:sp>
      <p:sp>
        <p:nvSpPr>
          <p:cNvPr id="20" name="矩形 19"/>
          <p:cNvSpPr/>
          <p:nvPr/>
        </p:nvSpPr>
        <p:spPr>
          <a:xfrm>
            <a:off x="6076508" y="1828115"/>
            <a:ext cx="4559408" cy="700000"/>
          </a:xfrm>
          <a:prstGeom prst="rect">
            <a:avLst/>
          </a:prstGeom>
        </p:spPr>
        <p:txBody>
          <a:bodyPr wrap="square">
            <a:spAutoFit/>
          </a:bodyPr>
          <a:lstStyle/>
          <a:p>
            <a:pPr>
              <a:lnSpc>
                <a:spcPct val="150000"/>
              </a:lnSpc>
            </a:pPr>
            <a:r>
              <a:rPr lang="zh-CN" altLang="en-US" sz="1400" dirty="0">
                <a:solidFill>
                  <a:schemeClr val="bg2">
                    <a:lumMod val="25000"/>
                  </a:schemeClr>
                </a:solidFill>
                <a:cs typeface="+mn-ea"/>
                <a:sym typeface="+mn-lt"/>
              </a:rPr>
              <a:t>单击此处添加您的文字内容。本模板的所有素材和逻辑图表，均可自由编辑替换和移动。</a:t>
            </a:r>
            <a:endParaRPr lang="zh-CN" altLang="en-US" sz="1400" dirty="0">
              <a:cs typeface="+mn-ea"/>
              <a:sym typeface="+mn-lt"/>
            </a:endParaRPr>
          </a:p>
        </p:txBody>
      </p:sp>
      <p:sp>
        <p:nvSpPr>
          <p:cNvPr id="21" name="矩形 20"/>
          <p:cNvSpPr/>
          <p:nvPr/>
        </p:nvSpPr>
        <p:spPr>
          <a:xfrm>
            <a:off x="1874214" y="2830232"/>
            <a:ext cx="4559408" cy="700000"/>
          </a:xfrm>
          <a:prstGeom prst="rect">
            <a:avLst/>
          </a:prstGeom>
        </p:spPr>
        <p:txBody>
          <a:bodyPr wrap="square">
            <a:spAutoFit/>
          </a:bodyPr>
          <a:lstStyle/>
          <a:p>
            <a:pPr>
              <a:lnSpc>
                <a:spcPct val="150000"/>
              </a:lnSpc>
            </a:pPr>
            <a:r>
              <a:rPr lang="zh-CN" altLang="en-US" sz="1400" dirty="0">
                <a:solidFill>
                  <a:schemeClr val="bg2">
                    <a:lumMod val="25000"/>
                  </a:schemeClr>
                </a:solidFill>
                <a:cs typeface="+mn-ea"/>
                <a:sym typeface="+mn-lt"/>
              </a:rPr>
              <a:t>单击此处添加您的文字内容。本模板的所有素材和逻辑图表，均可自由编辑替换和移动。</a:t>
            </a:r>
            <a:endParaRPr lang="zh-CN" altLang="en-US" sz="1400" dirty="0">
              <a:cs typeface="+mn-ea"/>
              <a:sym typeface="+mn-lt"/>
            </a:endParaRPr>
          </a:p>
        </p:txBody>
      </p:sp>
      <p:sp>
        <p:nvSpPr>
          <p:cNvPr id="22" name="矩形 21"/>
          <p:cNvSpPr/>
          <p:nvPr/>
        </p:nvSpPr>
        <p:spPr>
          <a:xfrm>
            <a:off x="6076507" y="3899415"/>
            <a:ext cx="4559407" cy="700000"/>
          </a:xfrm>
          <a:prstGeom prst="rect">
            <a:avLst/>
          </a:prstGeom>
        </p:spPr>
        <p:txBody>
          <a:bodyPr wrap="square">
            <a:spAutoFit/>
          </a:bodyPr>
          <a:lstStyle/>
          <a:p>
            <a:pPr>
              <a:lnSpc>
                <a:spcPct val="150000"/>
              </a:lnSpc>
            </a:pPr>
            <a:r>
              <a:rPr lang="zh-CN" altLang="en-US" sz="1400" dirty="0">
                <a:solidFill>
                  <a:schemeClr val="bg2">
                    <a:lumMod val="25000"/>
                  </a:schemeClr>
                </a:solidFill>
                <a:cs typeface="+mn-ea"/>
                <a:sym typeface="+mn-lt"/>
              </a:rPr>
              <a:t>单击此处添加您的文字内容。本模板的所有素材和逻辑图表，均可自由编辑替换和移动。</a:t>
            </a:r>
            <a:endParaRPr lang="zh-CN" altLang="en-US" sz="1400" dirty="0">
              <a:cs typeface="+mn-ea"/>
              <a:sym typeface="+mn-lt"/>
            </a:endParaRPr>
          </a:p>
        </p:txBody>
      </p:sp>
      <p:sp>
        <p:nvSpPr>
          <p:cNvPr id="23" name="矩形 22"/>
          <p:cNvSpPr/>
          <p:nvPr/>
        </p:nvSpPr>
        <p:spPr>
          <a:xfrm>
            <a:off x="1923210" y="4951529"/>
            <a:ext cx="4559408" cy="700000"/>
          </a:xfrm>
          <a:prstGeom prst="rect">
            <a:avLst/>
          </a:prstGeom>
        </p:spPr>
        <p:txBody>
          <a:bodyPr wrap="square">
            <a:spAutoFit/>
          </a:bodyPr>
          <a:lstStyle/>
          <a:p>
            <a:pPr>
              <a:lnSpc>
                <a:spcPct val="150000"/>
              </a:lnSpc>
            </a:pPr>
            <a:r>
              <a:rPr lang="zh-CN" altLang="en-US" sz="1400" dirty="0">
                <a:solidFill>
                  <a:schemeClr val="bg2">
                    <a:lumMod val="25000"/>
                  </a:schemeClr>
                </a:solidFill>
                <a:cs typeface="+mn-ea"/>
                <a:sym typeface="+mn-lt"/>
              </a:rPr>
              <a:t>单击此处添加您的文字内容。本模板的所有素材和逻辑图表，均可自由编辑替换和移动。</a:t>
            </a:r>
            <a:endParaRPr lang="zh-CN" altLang="en-US" sz="1400" dirty="0">
              <a:cs typeface="+mn-ea"/>
              <a:sym typeface="+mn-lt"/>
            </a:endParaRPr>
          </a:p>
        </p:txBody>
      </p:sp>
      <p:grpSp>
        <p:nvGrpSpPr>
          <p:cNvPr id="26" name="组合 25"/>
          <p:cNvGrpSpPr/>
          <p:nvPr/>
        </p:nvGrpSpPr>
        <p:grpSpPr>
          <a:xfrm>
            <a:off x="1494790" y="634646"/>
            <a:ext cx="2724148" cy="523220"/>
            <a:chOff x="4733926" y="811823"/>
            <a:chExt cx="2724148" cy="523220"/>
          </a:xfrm>
        </p:grpSpPr>
        <p:cxnSp>
          <p:nvCxnSpPr>
            <p:cNvPr id="28" name="直接连接符 27"/>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29" name="Text Box 39"/>
            <p:cNvSpPr txBox="1">
              <a:spLocks noChangeArrowheads="1"/>
            </p:cNvSpPr>
            <p:nvPr/>
          </p:nvSpPr>
          <p:spPr bwMode="auto">
            <a:xfrm>
              <a:off x="4733926" y="811823"/>
              <a:ext cx="27241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2800" b="1" dirty="0">
                  <a:solidFill>
                    <a:schemeClr val="tx1">
                      <a:lumMod val="75000"/>
                      <a:lumOff val="25000"/>
                    </a:schemeClr>
                  </a:solidFill>
                  <a:latin typeface="+mn-lt"/>
                  <a:ea typeface="+mn-ea"/>
                  <a:cs typeface="+mn-ea"/>
                  <a:sym typeface="+mn-lt"/>
                </a:rPr>
                <a:t>点击添加标题</a:t>
              </a:r>
              <a:endParaRPr lang="en-US" altLang="zh-CN" sz="2800" b="1" dirty="0">
                <a:solidFill>
                  <a:schemeClr val="tx1">
                    <a:lumMod val="75000"/>
                    <a:lumOff val="25000"/>
                  </a:schemeClr>
                </a:solidFill>
                <a:latin typeface="+mn-lt"/>
                <a:ea typeface="+mn-ea"/>
                <a:cs typeface="+mn-ea"/>
                <a:sym typeface="+mn-lt"/>
              </a:endParaRPr>
            </a:p>
          </p:txBody>
        </p:sp>
      </p:grpSp>
      <p:pic>
        <p:nvPicPr>
          <p:cNvPr id="30" name="图片 29"/>
          <p:cNvPicPr>
            <a:picLocks noChangeAspect="1"/>
          </p:cNvPicPr>
          <p:nvPr/>
        </p:nvPicPr>
        <p:blipFill>
          <a:blip r:embed="rId3" cstate="screen"/>
          <a:stretch>
            <a:fillRect/>
          </a:stretch>
        </p:blipFill>
        <p:spPr>
          <a:xfrm rot="4275571">
            <a:off x="557464" y="494594"/>
            <a:ext cx="1123974" cy="97931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up-arrow_275200"/>
          <p:cNvSpPr>
            <a:spLocks noChangeAspect="1"/>
          </p:cNvSpPr>
          <p:nvPr/>
        </p:nvSpPr>
        <p:spPr bwMode="auto">
          <a:xfrm>
            <a:off x="9063154" y="2010636"/>
            <a:ext cx="1384129" cy="1382367"/>
          </a:xfrm>
          <a:custGeom>
            <a:avLst/>
            <a:gdLst>
              <a:gd name="T0" fmla="*/ 6826 w 6849"/>
              <a:gd name="T1" fmla="*/ 6677 h 6851"/>
              <a:gd name="T2" fmla="*/ 3526 w 6849"/>
              <a:gd name="T3" fmla="*/ 77 h 6851"/>
              <a:gd name="T4" fmla="*/ 3323 w 6849"/>
              <a:gd name="T5" fmla="*/ 77 h 6851"/>
              <a:gd name="T6" fmla="*/ 23 w 6849"/>
              <a:gd name="T7" fmla="*/ 6677 h 6851"/>
              <a:gd name="T8" fmla="*/ 49 w 6849"/>
              <a:gd name="T9" fmla="*/ 6812 h 6851"/>
              <a:gd name="T10" fmla="*/ 187 w 6849"/>
              <a:gd name="T11" fmla="*/ 6822 h 6851"/>
              <a:gd name="T12" fmla="*/ 3424 w 6849"/>
              <a:gd name="T13" fmla="*/ 4702 h 6851"/>
              <a:gd name="T14" fmla="*/ 6662 w 6849"/>
              <a:gd name="T15" fmla="*/ 6822 h 6851"/>
              <a:gd name="T16" fmla="*/ 6724 w 6849"/>
              <a:gd name="T17" fmla="*/ 6841 h 6851"/>
              <a:gd name="T18" fmla="*/ 6800 w 6849"/>
              <a:gd name="T19" fmla="*/ 6812 h 6851"/>
              <a:gd name="T20" fmla="*/ 6826 w 6849"/>
              <a:gd name="T21" fmla="*/ 6677 h 6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49" h="6851">
                <a:moveTo>
                  <a:pt x="6826" y="6677"/>
                </a:moveTo>
                <a:lnTo>
                  <a:pt x="3526" y="77"/>
                </a:lnTo>
                <a:cubicBezTo>
                  <a:pt x="3488" y="0"/>
                  <a:pt x="3361" y="0"/>
                  <a:pt x="3323" y="77"/>
                </a:cubicBezTo>
                <a:lnTo>
                  <a:pt x="23" y="6677"/>
                </a:lnTo>
                <a:cubicBezTo>
                  <a:pt x="0" y="6722"/>
                  <a:pt x="11" y="6778"/>
                  <a:pt x="49" y="6812"/>
                </a:cubicBezTo>
                <a:cubicBezTo>
                  <a:pt x="88" y="6847"/>
                  <a:pt x="144" y="6851"/>
                  <a:pt x="187" y="6822"/>
                </a:cubicBezTo>
                <a:lnTo>
                  <a:pt x="3424" y="4702"/>
                </a:lnTo>
                <a:lnTo>
                  <a:pt x="6662" y="6822"/>
                </a:lnTo>
                <a:cubicBezTo>
                  <a:pt x="6681" y="6835"/>
                  <a:pt x="6702" y="6841"/>
                  <a:pt x="6724" y="6841"/>
                </a:cubicBezTo>
                <a:cubicBezTo>
                  <a:pt x="6751" y="6841"/>
                  <a:pt x="6778" y="6831"/>
                  <a:pt x="6800" y="6812"/>
                </a:cubicBezTo>
                <a:cubicBezTo>
                  <a:pt x="6838" y="6778"/>
                  <a:pt x="6849" y="6722"/>
                  <a:pt x="6826" y="6677"/>
                </a:cubicBezTo>
                <a:close/>
              </a:path>
            </a:pathLst>
          </a:custGeom>
          <a:solidFill>
            <a:schemeClr val="accent6">
              <a:lumMod val="60000"/>
              <a:lumOff val="40000"/>
            </a:schemeClr>
          </a:solidFill>
          <a:ln>
            <a:noFill/>
          </a:ln>
        </p:spPr>
        <p:txBody>
          <a:bodyPr/>
          <a:lstStyle/>
          <a:p>
            <a:endParaRPr lang="zh-CN" altLang="en-US">
              <a:cs typeface="+mn-ea"/>
              <a:sym typeface="+mn-lt"/>
            </a:endParaRPr>
          </a:p>
        </p:txBody>
      </p:sp>
      <p:sp>
        <p:nvSpPr>
          <p:cNvPr id="36" name="up-arrow_275200"/>
          <p:cNvSpPr>
            <a:spLocks noChangeAspect="1"/>
          </p:cNvSpPr>
          <p:nvPr/>
        </p:nvSpPr>
        <p:spPr bwMode="auto">
          <a:xfrm>
            <a:off x="4105266" y="1967589"/>
            <a:ext cx="1384129" cy="1382367"/>
          </a:xfrm>
          <a:custGeom>
            <a:avLst/>
            <a:gdLst>
              <a:gd name="T0" fmla="*/ 6826 w 6849"/>
              <a:gd name="T1" fmla="*/ 6677 h 6851"/>
              <a:gd name="T2" fmla="*/ 3526 w 6849"/>
              <a:gd name="T3" fmla="*/ 77 h 6851"/>
              <a:gd name="T4" fmla="*/ 3323 w 6849"/>
              <a:gd name="T5" fmla="*/ 77 h 6851"/>
              <a:gd name="T6" fmla="*/ 23 w 6849"/>
              <a:gd name="T7" fmla="*/ 6677 h 6851"/>
              <a:gd name="T8" fmla="*/ 49 w 6849"/>
              <a:gd name="T9" fmla="*/ 6812 h 6851"/>
              <a:gd name="T10" fmla="*/ 187 w 6849"/>
              <a:gd name="T11" fmla="*/ 6822 h 6851"/>
              <a:gd name="T12" fmla="*/ 3424 w 6849"/>
              <a:gd name="T13" fmla="*/ 4702 h 6851"/>
              <a:gd name="T14" fmla="*/ 6662 w 6849"/>
              <a:gd name="T15" fmla="*/ 6822 h 6851"/>
              <a:gd name="T16" fmla="*/ 6724 w 6849"/>
              <a:gd name="T17" fmla="*/ 6841 h 6851"/>
              <a:gd name="T18" fmla="*/ 6800 w 6849"/>
              <a:gd name="T19" fmla="*/ 6812 h 6851"/>
              <a:gd name="T20" fmla="*/ 6826 w 6849"/>
              <a:gd name="T21" fmla="*/ 6677 h 6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49" h="6851">
                <a:moveTo>
                  <a:pt x="6826" y="6677"/>
                </a:moveTo>
                <a:lnTo>
                  <a:pt x="3526" y="77"/>
                </a:lnTo>
                <a:cubicBezTo>
                  <a:pt x="3488" y="0"/>
                  <a:pt x="3361" y="0"/>
                  <a:pt x="3323" y="77"/>
                </a:cubicBezTo>
                <a:lnTo>
                  <a:pt x="23" y="6677"/>
                </a:lnTo>
                <a:cubicBezTo>
                  <a:pt x="0" y="6722"/>
                  <a:pt x="11" y="6778"/>
                  <a:pt x="49" y="6812"/>
                </a:cubicBezTo>
                <a:cubicBezTo>
                  <a:pt x="88" y="6847"/>
                  <a:pt x="144" y="6851"/>
                  <a:pt x="187" y="6822"/>
                </a:cubicBezTo>
                <a:lnTo>
                  <a:pt x="3424" y="4702"/>
                </a:lnTo>
                <a:lnTo>
                  <a:pt x="6662" y="6822"/>
                </a:lnTo>
                <a:cubicBezTo>
                  <a:pt x="6681" y="6835"/>
                  <a:pt x="6702" y="6841"/>
                  <a:pt x="6724" y="6841"/>
                </a:cubicBezTo>
                <a:cubicBezTo>
                  <a:pt x="6751" y="6841"/>
                  <a:pt x="6778" y="6831"/>
                  <a:pt x="6800" y="6812"/>
                </a:cubicBezTo>
                <a:cubicBezTo>
                  <a:pt x="6838" y="6778"/>
                  <a:pt x="6849" y="6722"/>
                  <a:pt x="6826" y="6677"/>
                </a:cubicBezTo>
                <a:close/>
              </a:path>
            </a:pathLst>
          </a:custGeom>
          <a:solidFill>
            <a:schemeClr val="accent6">
              <a:lumMod val="60000"/>
              <a:lumOff val="40000"/>
            </a:schemeClr>
          </a:solidFill>
          <a:ln>
            <a:noFill/>
          </a:ln>
        </p:spPr>
        <p:txBody>
          <a:bodyPr/>
          <a:lstStyle/>
          <a:p>
            <a:endParaRPr lang="zh-CN" altLang="en-US">
              <a:cs typeface="+mn-ea"/>
              <a:sym typeface="+mn-lt"/>
            </a:endParaRPr>
          </a:p>
        </p:txBody>
      </p:sp>
      <p:sp>
        <p:nvSpPr>
          <p:cNvPr id="35" name="up-arrow_275200"/>
          <p:cNvSpPr>
            <a:spLocks noChangeAspect="1"/>
          </p:cNvSpPr>
          <p:nvPr/>
        </p:nvSpPr>
        <p:spPr bwMode="auto">
          <a:xfrm>
            <a:off x="6587195" y="1978552"/>
            <a:ext cx="1384129" cy="1382367"/>
          </a:xfrm>
          <a:custGeom>
            <a:avLst/>
            <a:gdLst>
              <a:gd name="T0" fmla="*/ 6826 w 6849"/>
              <a:gd name="T1" fmla="*/ 6677 h 6851"/>
              <a:gd name="T2" fmla="*/ 3526 w 6849"/>
              <a:gd name="T3" fmla="*/ 77 h 6851"/>
              <a:gd name="T4" fmla="*/ 3323 w 6849"/>
              <a:gd name="T5" fmla="*/ 77 h 6851"/>
              <a:gd name="T6" fmla="*/ 23 w 6849"/>
              <a:gd name="T7" fmla="*/ 6677 h 6851"/>
              <a:gd name="T8" fmla="*/ 49 w 6849"/>
              <a:gd name="T9" fmla="*/ 6812 h 6851"/>
              <a:gd name="T10" fmla="*/ 187 w 6849"/>
              <a:gd name="T11" fmla="*/ 6822 h 6851"/>
              <a:gd name="T12" fmla="*/ 3424 w 6849"/>
              <a:gd name="T13" fmla="*/ 4702 h 6851"/>
              <a:gd name="T14" fmla="*/ 6662 w 6849"/>
              <a:gd name="T15" fmla="*/ 6822 h 6851"/>
              <a:gd name="T16" fmla="*/ 6724 w 6849"/>
              <a:gd name="T17" fmla="*/ 6841 h 6851"/>
              <a:gd name="T18" fmla="*/ 6800 w 6849"/>
              <a:gd name="T19" fmla="*/ 6812 h 6851"/>
              <a:gd name="T20" fmla="*/ 6826 w 6849"/>
              <a:gd name="T21" fmla="*/ 6677 h 6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49" h="6851">
                <a:moveTo>
                  <a:pt x="6826" y="6677"/>
                </a:moveTo>
                <a:lnTo>
                  <a:pt x="3526" y="77"/>
                </a:lnTo>
                <a:cubicBezTo>
                  <a:pt x="3488" y="0"/>
                  <a:pt x="3361" y="0"/>
                  <a:pt x="3323" y="77"/>
                </a:cubicBezTo>
                <a:lnTo>
                  <a:pt x="23" y="6677"/>
                </a:lnTo>
                <a:cubicBezTo>
                  <a:pt x="0" y="6722"/>
                  <a:pt x="11" y="6778"/>
                  <a:pt x="49" y="6812"/>
                </a:cubicBezTo>
                <a:cubicBezTo>
                  <a:pt x="88" y="6847"/>
                  <a:pt x="144" y="6851"/>
                  <a:pt x="187" y="6822"/>
                </a:cubicBezTo>
                <a:lnTo>
                  <a:pt x="3424" y="4702"/>
                </a:lnTo>
                <a:lnTo>
                  <a:pt x="6662" y="6822"/>
                </a:lnTo>
                <a:cubicBezTo>
                  <a:pt x="6681" y="6835"/>
                  <a:pt x="6702" y="6841"/>
                  <a:pt x="6724" y="6841"/>
                </a:cubicBezTo>
                <a:cubicBezTo>
                  <a:pt x="6751" y="6841"/>
                  <a:pt x="6778" y="6831"/>
                  <a:pt x="6800" y="6812"/>
                </a:cubicBezTo>
                <a:cubicBezTo>
                  <a:pt x="6838" y="6778"/>
                  <a:pt x="6849" y="6722"/>
                  <a:pt x="6826" y="6677"/>
                </a:cubicBezTo>
                <a:close/>
              </a:path>
            </a:pathLst>
          </a:custGeom>
          <a:solidFill>
            <a:schemeClr val="accent6">
              <a:lumMod val="75000"/>
            </a:schemeClr>
          </a:solidFill>
          <a:ln>
            <a:noFill/>
          </a:ln>
        </p:spPr>
        <p:txBody>
          <a:bodyPr/>
          <a:lstStyle/>
          <a:p>
            <a:endParaRPr lang="zh-CN" altLang="en-US">
              <a:cs typeface="+mn-ea"/>
              <a:sym typeface="+mn-lt"/>
            </a:endParaRPr>
          </a:p>
        </p:txBody>
      </p:sp>
      <p:sp>
        <p:nvSpPr>
          <p:cNvPr id="34" name="up-arrow_275200"/>
          <p:cNvSpPr>
            <a:spLocks noChangeAspect="1"/>
          </p:cNvSpPr>
          <p:nvPr/>
        </p:nvSpPr>
        <p:spPr bwMode="auto">
          <a:xfrm>
            <a:off x="1651411" y="1976892"/>
            <a:ext cx="1384129" cy="1382367"/>
          </a:xfrm>
          <a:custGeom>
            <a:avLst/>
            <a:gdLst>
              <a:gd name="T0" fmla="*/ 6826 w 6849"/>
              <a:gd name="T1" fmla="*/ 6677 h 6851"/>
              <a:gd name="T2" fmla="*/ 3526 w 6849"/>
              <a:gd name="T3" fmla="*/ 77 h 6851"/>
              <a:gd name="T4" fmla="*/ 3323 w 6849"/>
              <a:gd name="T5" fmla="*/ 77 h 6851"/>
              <a:gd name="T6" fmla="*/ 23 w 6849"/>
              <a:gd name="T7" fmla="*/ 6677 h 6851"/>
              <a:gd name="T8" fmla="*/ 49 w 6849"/>
              <a:gd name="T9" fmla="*/ 6812 h 6851"/>
              <a:gd name="T10" fmla="*/ 187 w 6849"/>
              <a:gd name="T11" fmla="*/ 6822 h 6851"/>
              <a:gd name="T12" fmla="*/ 3424 w 6849"/>
              <a:gd name="T13" fmla="*/ 4702 h 6851"/>
              <a:gd name="T14" fmla="*/ 6662 w 6849"/>
              <a:gd name="T15" fmla="*/ 6822 h 6851"/>
              <a:gd name="T16" fmla="*/ 6724 w 6849"/>
              <a:gd name="T17" fmla="*/ 6841 h 6851"/>
              <a:gd name="T18" fmla="*/ 6800 w 6849"/>
              <a:gd name="T19" fmla="*/ 6812 h 6851"/>
              <a:gd name="T20" fmla="*/ 6826 w 6849"/>
              <a:gd name="T21" fmla="*/ 6677 h 6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49" h="6851">
                <a:moveTo>
                  <a:pt x="6826" y="6677"/>
                </a:moveTo>
                <a:lnTo>
                  <a:pt x="3526" y="77"/>
                </a:lnTo>
                <a:cubicBezTo>
                  <a:pt x="3488" y="0"/>
                  <a:pt x="3361" y="0"/>
                  <a:pt x="3323" y="77"/>
                </a:cubicBezTo>
                <a:lnTo>
                  <a:pt x="23" y="6677"/>
                </a:lnTo>
                <a:cubicBezTo>
                  <a:pt x="0" y="6722"/>
                  <a:pt x="11" y="6778"/>
                  <a:pt x="49" y="6812"/>
                </a:cubicBezTo>
                <a:cubicBezTo>
                  <a:pt x="88" y="6847"/>
                  <a:pt x="144" y="6851"/>
                  <a:pt x="187" y="6822"/>
                </a:cubicBezTo>
                <a:lnTo>
                  <a:pt x="3424" y="4702"/>
                </a:lnTo>
                <a:lnTo>
                  <a:pt x="6662" y="6822"/>
                </a:lnTo>
                <a:cubicBezTo>
                  <a:pt x="6681" y="6835"/>
                  <a:pt x="6702" y="6841"/>
                  <a:pt x="6724" y="6841"/>
                </a:cubicBezTo>
                <a:cubicBezTo>
                  <a:pt x="6751" y="6841"/>
                  <a:pt x="6778" y="6831"/>
                  <a:pt x="6800" y="6812"/>
                </a:cubicBezTo>
                <a:cubicBezTo>
                  <a:pt x="6838" y="6778"/>
                  <a:pt x="6849" y="6722"/>
                  <a:pt x="6826" y="6677"/>
                </a:cubicBezTo>
                <a:close/>
              </a:path>
            </a:pathLst>
          </a:custGeom>
          <a:solidFill>
            <a:schemeClr val="accent6">
              <a:lumMod val="75000"/>
            </a:schemeClr>
          </a:solidFill>
          <a:ln>
            <a:noFill/>
          </a:ln>
        </p:spPr>
        <p:txBody>
          <a:bodyPr/>
          <a:lstStyle/>
          <a:p>
            <a:endParaRPr lang="zh-CN" altLang="en-US">
              <a:cs typeface="+mn-ea"/>
              <a:sym typeface="+mn-lt"/>
            </a:endParaRPr>
          </a:p>
        </p:txBody>
      </p:sp>
      <p:sp>
        <p:nvSpPr>
          <p:cNvPr id="12302" name="Text Placeholder 3"/>
          <p:cNvSpPr txBox="1"/>
          <p:nvPr/>
        </p:nvSpPr>
        <p:spPr bwMode="auto">
          <a:xfrm>
            <a:off x="2151856" y="2413759"/>
            <a:ext cx="400050" cy="431800"/>
          </a:xfrm>
          <a:prstGeom prst="rect">
            <a:avLst/>
          </a:prstGeom>
          <a:noFill/>
          <a:ln>
            <a:noFill/>
          </a:ln>
        </p:spPr>
        <p:txBody>
          <a:bodyPr wrap="none" lIns="0" tIns="0" rIns="0" bIns="0" anchor="ctr">
            <a:spAutoFit/>
          </a:bodyPr>
          <a:lstStyle>
            <a:lvl1pPr defTabSz="1217295">
              <a:defRPr>
                <a:solidFill>
                  <a:schemeClr val="tx1"/>
                </a:solidFill>
                <a:latin typeface="Calibri" panose="020F0502020204030204" pitchFamily="34" charset="0"/>
                <a:ea typeface="宋体" panose="02010600030101010101" pitchFamily="2" charset="-122"/>
              </a:defRPr>
            </a:lvl1pPr>
            <a:lvl2pPr defTabSz="1217295">
              <a:defRPr>
                <a:solidFill>
                  <a:schemeClr val="tx1"/>
                </a:solidFill>
                <a:latin typeface="Calibri" panose="020F0502020204030204" pitchFamily="34" charset="0"/>
                <a:ea typeface="宋体" panose="02010600030101010101" pitchFamily="2" charset="-122"/>
              </a:defRPr>
            </a:lvl2pPr>
            <a:lvl3pPr defTabSz="1217295">
              <a:defRPr>
                <a:solidFill>
                  <a:schemeClr val="tx1"/>
                </a:solidFill>
                <a:latin typeface="Calibri" panose="020F0502020204030204" pitchFamily="34" charset="0"/>
                <a:ea typeface="宋体" panose="02010600030101010101" pitchFamily="2" charset="-122"/>
              </a:defRPr>
            </a:lvl3pPr>
            <a:lvl4pPr defTabSz="1217295">
              <a:defRPr>
                <a:solidFill>
                  <a:schemeClr val="tx1"/>
                </a:solidFill>
                <a:latin typeface="Calibri" panose="020F0502020204030204" pitchFamily="34" charset="0"/>
                <a:ea typeface="宋体" panose="02010600030101010101" pitchFamily="2" charset="-122"/>
              </a:defRPr>
            </a:lvl4pPr>
            <a:lvl5pPr defTabSz="1217295">
              <a:defRPr>
                <a:solidFill>
                  <a:schemeClr val="tx1"/>
                </a:solidFill>
                <a:latin typeface="Calibri" panose="020F0502020204030204" pitchFamily="34" charset="0"/>
                <a:ea typeface="宋体" panose="02010600030101010101" pitchFamily="2" charset="-122"/>
              </a:defRPr>
            </a:lvl5pPr>
            <a:lvl6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2800" b="1" dirty="0">
                <a:solidFill>
                  <a:schemeClr val="bg1"/>
                </a:solidFill>
                <a:latin typeface="+mn-lt"/>
                <a:ea typeface="+mn-ea"/>
                <a:cs typeface="+mn-ea"/>
                <a:sym typeface="+mn-lt"/>
              </a:rPr>
              <a:t>01</a:t>
            </a:r>
          </a:p>
        </p:txBody>
      </p:sp>
      <p:sp>
        <p:nvSpPr>
          <p:cNvPr id="12303" name="Text Placeholder 3"/>
          <p:cNvSpPr txBox="1"/>
          <p:nvPr/>
        </p:nvSpPr>
        <p:spPr bwMode="auto">
          <a:xfrm>
            <a:off x="4600114" y="2413759"/>
            <a:ext cx="4016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7295">
              <a:defRPr>
                <a:solidFill>
                  <a:schemeClr val="tx1"/>
                </a:solidFill>
                <a:latin typeface="Calibri" panose="020F0502020204030204" pitchFamily="34" charset="0"/>
                <a:ea typeface="宋体" panose="02010600030101010101" pitchFamily="2" charset="-122"/>
              </a:defRPr>
            </a:lvl1pPr>
            <a:lvl2pPr defTabSz="1217295">
              <a:defRPr>
                <a:solidFill>
                  <a:schemeClr val="tx1"/>
                </a:solidFill>
                <a:latin typeface="Calibri" panose="020F0502020204030204" pitchFamily="34" charset="0"/>
                <a:ea typeface="宋体" panose="02010600030101010101" pitchFamily="2" charset="-122"/>
              </a:defRPr>
            </a:lvl2pPr>
            <a:lvl3pPr defTabSz="1217295">
              <a:defRPr>
                <a:solidFill>
                  <a:schemeClr val="tx1"/>
                </a:solidFill>
                <a:latin typeface="Calibri" panose="020F0502020204030204" pitchFamily="34" charset="0"/>
                <a:ea typeface="宋体" panose="02010600030101010101" pitchFamily="2" charset="-122"/>
              </a:defRPr>
            </a:lvl3pPr>
            <a:lvl4pPr defTabSz="1217295">
              <a:defRPr>
                <a:solidFill>
                  <a:schemeClr val="tx1"/>
                </a:solidFill>
                <a:latin typeface="Calibri" panose="020F0502020204030204" pitchFamily="34" charset="0"/>
                <a:ea typeface="宋体" panose="02010600030101010101" pitchFamily="2" charset="-122"/>
              </a:defRPr>
            </a:lvl4pPr>
            <a:lvl5pPr defTabSz="1217295">
              <a:defRPr>
                <a:solidFill>
                  <a:schemeClr val="tx1"/>
                </a:solidFill>
                <a:latin typeface="Calibri" panose="020F0502020204030204" pitchFamily="34" charset="0"/>
                <a:ea typeface="宋体" panose="02010600030101010101" pitchFamily="2" charset="-122"/>
              </a:defRPr>
            </a:lvl5pPr>
            <a:lvl6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2800" b="1" dirty="0">
                <a:solidFill>
                  <a:srgbClr val="FFFFFF"/>
                </a:solidFill>
                <a:latin typeface="+mn-lt"/>
                <a:ea typeface="+mn-ea"/>
                <a:cs typeface="+mn-ea"/>
                <a:sym typeface="+mn-lt"/>
              </a:rPr>
              <a:t>02</a:t>
            </a:r>
          </a:p>
        </p:txBody>
      </p:sp>
      <p:sp>
        <p:nvSpPr>
          <p:cNvPr id="12304" name="Text Placeholder 3"/>
          <p:cNvSpPr txBox="1"/>
          <p:nvPr/>
        </p:nvSpPr>
        <p:spPr bwMode="auto">
          <a:xfrm>
            <a:off x="7066584" y="2413759"/>
            <a:ext cx="400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7295">
              <a:defRPr>
                <a:solidFill>
                  <a:schemeClr val="tx1"/>
                </a:solidFill>
                <a:latin typeface="Calibri" panose="020F0502020204030204" pitchFamily="34" charset="0"/>
                <a:ea typeface="宋体" panose="02010600030101010101" pitchFamily="2" charset="-122"/>
              </a:defRPr>
            </a:lvl1pPr>
            <a:lvl2pPr defTabSz="1217295">
              <a:defRPr>
                <a:solidFill>
                  <a:schemeClr val="tx1"/>
                </a:solidFill>
                <a:latin typeface="Calibri" panose="020F0502020204030204" pitchFamily="34" charset="0"/>
                <a:ea typeface="宋体" panose="02010600030101010101" pitchFamily="2" charset="-122"/>
              </a:defRPr>
            </a:lvl2pPr>
            <a:lvl3pPr defTabSz="1217295">
              <a:defRPr>
                <a:solidFill>
                  <a:schemeClr val="tx1"/>
                </a:solidFill>
                <a:latin typeface="Calibri" panose="020F0502020204030204" pitchFamily="34" charset="0"/>
                <a:ea typeface="宋体" panose="02010600030101010101" pitchFamily="2" charset="-122"/>
              </a:defRPr>
            </a:lvl3pPr>
            <a:lvl4pPr defTabSz="1217295">
              <a:defRPr>
                <a:solidFill>
                  <a:schemeClr val="tx1"/>
                </a:solidFill>
                <a:latin typeface="Calibri" panose="020F0502020204030204" pitchFamily="34" charset="0"/>
                <a:ea typeface="宋体" panose="02010600030101010101" pitchFamily="2" charset="-122"/>
              </a:defRPr>
            </a:lvl4pPr>
            <a:lvl5pPr defTabSz="1217295">
              <a:defRPr>
                <a:solidFill>
                  <a:schemeClr val="tx1"/>
                </a:solidFill>
                <a:latin typeface="Calibri" panose="020F0502020204030204" pitchFamily="34" charset="0"/>
                <a:ea typeface="宋体" panose="02010600030101010101" pitchFamily="2" charset="-122"/>
              </a:defRPr>
            </a:lvl5pPr>
            <a:lvl6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2800" b="1" dirty="0">
                <a:solidFill>
                  <a:srgbClr val="FFFFFF"/>
                </a:solidFill>
                <a:latin typeface="+mn-lt"/>
                <a:ea typeface="+mn-ea"/>
                <a:cs typeface="+mn-ea"/>
                <a:sym typeface="+mn-lt"/>
              </a:rPr>
              <a:t>03</a:t>
            </a:r>
          </a:p>
        </p:txBody>
      </p:sp>
      <p:sp>
        <p:nvSpPr>
          <p:cNvPr id="12305" name="Text Placeholder 3"/>
          <p:cNvSpPr txBox="1"/>
          <p:nvPr/>
        </p:nvSpPr>
        <p:spPr bwMode="auto">
          <a:xfrm>
            <a:off x="9559352" y="2413759"/>
            <a:ext cx="4016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7295">
              <a:defRPr>
                <a:solidFill>
                  <a:schemeClr val="tx1"/>
                </a:solidFill>
                <a:latin typeface="Calibri" panose="020F0502020204030204" pitchFamily="34" charset="0"/>
                <a:ea typeface="宋体" panose="02010600030101010101" pitchFamily="2" charset="-122"/>
              </a:defRPr>
            </a:lvl1pPr>
            <a:lvl2pPr defTabSz="1217295">
              <a:defRPr>
                <a:solidFill>
                  <a:schemeClr val="tx1"/>
                </a:solidFill>
                <a:latin typeface="Calibri" panose="020F0502020204030204" pitchFamily="34" charset="0"/>
                <a:ea typeface="宋体" panose="02010600030101010101" pitchFamily="2" charset="-122"/>
              </a:defRPr>
            </a:lvl2pPr>
            <a:lvl3pPr defTabSz="1217295">
              <a:defRPr>
                <a:solidFill>
                  <a:schemeClr val="tx1"/>
                </a:solidFill>
                <a:latin typeface="Calibri" panose="020F0502020204030204" pitchFamily="34" charset="0"/>
                <a:ea typeface="宋体" panose="02010600030101010101" pitchFamily="2" charset="-122"/>
              </a:defRPr>
            </a:lvl3pPr>
            <a:lvl4pPr defTabSz="1217295">
              <a:defRPr>
                <a:solidFill>
                  <a:schemeClr val="tx1"/>
                </a:solidFill>
                <a:latin typeface="Calibri" panose="020F0502020204030204" pitchFamily="34" charset="0"/>
                <a:ea typeface="宋体" panose="02010600030101010101" pitchFamily="2" charset="-122"/>
              </a:defRPr>
            </a:lvl4pPr>
            <a:lvl5pPr defTabSz="1217295">
              <a:defRPr>
                <a:solidFill>
                  <a:schemeClr val="tx1"/>
                </a:solidFill>
                <a:latin typeface="Calibri" panose="020F0502020204030204" pitchFamily="34" charset="0"/>
                <a:ea typeface="宋体" panose="02010600030101010101" pitchFamily="2" charset="-122"/>
              </a:defRPr>
            </a:lvl5pPr>
            <a:lvl6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2800" b="1" dirty="0">
                <a:solidFill>
                  <a:srgbClr val="FFFFFF"/>
                </a:solidFill>
                <a:latin typeface="+mn-lt"/>
                <a:ea typeface="+mn-ea"/>
                <a:cs typeface="+mn-ea"/>
                <a:sym typeface="+mn-lt"/>
              </a:rPr>
              <a:t>04</a:t>
            </a:r>
          </a:p>
        </p:txBody>
      </p:sp>
      <p:sp>
        <p:nvSpPr>
          <p:cNvPr id="12306" name="TextBox 13"/>
          <p:cNvSpPr txBox="1">
            <a:spLocks noChangeArrowheads="1"/>
          </p:cNvSpPr>
          <p:nvPr/>
        </p:nvSpPr>
        <p:spPr bwMode="auto">
          <a:xfrm>
            <a:off x="1182688" y="3761547"/>
            <a:ext cx="23383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2000" b="1" dirty="0">
                <a:solidFill>
                  <a:schemeClr val="tx1">
                    <a:lumMod val="75000"/>
                    <a:lumOff val="25000"/>
                  </a:schemeClr>
                </a:solidFill>
                <a:latin typeface="+mn-lt"/>
                <a:ea typeface="+mn-ea"/>
                <a:cs typeface="+mn-ea"/>
                <a:sym typeface="+mn-lt"/>
              </a:rPr>
              <a:t>关键词</a:t>
            </a:r>
            <a:endParaRPr lang="en-US" sz="2000" b="1" dirty="0">
              <a:solidFill>
                <a:schemeClr val="tx1">
                  <a:lumMod val="75000"/>
                  <a:lumOff val="25000"/>
                </a:schemeClr>
              </a:solidFill>
              <a:latin typeface="+mn-lt"/>
              <a:ea typeface="+mn-ea"/>
              <a:cs typeface="+mn-ea"/>
              <a:sym typeface="+mn-lt"/>
            </a:endParaRPr>
          </a:p>
        </p:txBody>
      </p:sp>
      <p:sp>
        <p:nvSpPr>
          <p:cNvPr id="12307" name="TextBox 13"/>
          <p:cNvSpPr txBox="1">
            <a:spLocks noChangeArrowheads="1"/>
          </p:cNvSpPr>
          <p:nvPr/>
        </p:nvSpPr>
        <p:spPr bwMode="auto">
          <a:xfrm>
            <a:off x="1312863" y="4225097"/>
            <a:ext cx="2078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400" dirty="0">
                <a:solidFill>
                  <a:schemeClr val="tx1">
                    <a:lumMod val="65000"/>
                    <a:lumOff val="35000"/>
                  </a:schemeClr>
                </a:solidFill>
                <a:latin typeface="+mn-lt"/>
                <a:ea typeface="+mn-ea"/>
                <a:cs typeface="+mn-ea"/>
                <a:sym typeface="+mn-lt"/>
              </a:rPr>
              <a:t>单击此处可编辑内容，根据您的需要自由拉伸文本框大小</a:t>
            </a:r>
            <a:endParaRPr lang="en-US" altLang="zh-CN" sz="1400" dirty="0">
              <a:solidFill>
                <a:schemeClr val="tx1">
                  <a:lumMod val="65000"/>
                  <a:lumOff val="35000"/>
                </a:schemeClr>
              </a:solidFill>
              <a:latin typeface="+mn-lt"/>
              <a:ea typeface="+mn-ea"/>
              <a:cs typeface="+mn-ea"/>
              <a:sym typeface="+mn-lt"/>
            </a:endParaRPr>
          </a:p>
        </p:txBody>
      </p:sp>
      <p:sp>
        <p:nvSpPr>
          <p:cNvPr id="12308" name="TextBox 13"/>
          <p:cNvSpPr txBox="1">
            <a:spLocks noChangeArrowheads="1"/>
          </p:cNvSpPr>
          <p:nvPr/>
        </p:nvSpPr>
        <p:spPr bwMode="auto">
          <a:xfrm>
            <a:off x="3652117" y="3761547"/>
            <a:ext cx="23383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2000" b="1" dirty="0">
                <a:solidFill>
                  <a:schemeClr val="tx1">
                    <a:lumMod val="75000"/>
                    <a:lumOff val="25000"/>
                  </a:schemeClr>
                </a:solidFill>
                <a:latin typeface="+mn-lt"/>
                <a:ea typeface="+mn-ea"/>
                <a:cs typeface="+mn-ea"/>
                <a:sym typeface="+mn-lt"/>
              </a:rPr>
              <a:t>关键词</a:t>
            </a:r>
            <a:endParaRPr lang="en-US" sz="2000" b="1" dirty="0">
              <a:solidFill>
                <a:schemeClr val="tx1">
                  <a:lumMod val="75000"/>
                  <a:lumOff val="25000"/>
                </a:schemeClr>
              </a:solidFill>
              <a:latin typeface="+mn-lt"/>
              <a:ea typeface="+mn-ea"/>
              <a:cs typeface="+mn-ea"/>
              <a:sym typeface="+mn-lt"/>
            </a:endParaRPr>
          </a:p>
        </p:txBody>
      </p:sp>
      <p:sp>
        <p:nvSpPr>
          <p:cNvPr id="12309" name="TextBox 13"/>
          <p:cNvSpPr txBox="1">
            <a:spLocks noChangeArrowheads="1"/>
          </p:cNvSpPr>
          <p:nvPr/>
        </p:nvSpPr>
        <p:spPr bwMode="auto">
          <a:xfrm>
            <a:off x="3782293" y="4225097"/>
            <a:ext cx="2078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400">
                <a:solidFill>
                  <a:schemeClr val="tx1">
                    <a:lumMod val="65000"/>
                    <a:lumOff val="35000"/>
                  </a:schemeClr>
                </a:solidFill>
                <a:latin typeface="+mn-lt"/>
                <a:ea typeface="+mn-ea"/>
                <a:cs typeface="+mn-ea"/>
                <a:sym typeface="+mn-lt"/>
              </a:rPr>
              <a:t>单击此处可编辑内容，根据您的需要自由拉伸文本框大小</a:t>
            </a:r>
            <a:endParaRPr lang="en-US" altLang="zh-CN" sz="1400">
              <a:solidFill>
                <a:schemeClr val="tx1">
                  <a:lumMod val="65000"/>
                  <a:lumOff val="35000"/>
                </a:schemeClr>
              </a:solidFill>
              <a:latin typeface="+mn-lt"/>
              <a:ea typeface="+mn-ea"/>
              <a:cs typeface="+mn-ea"/>
              <a:sym typeface="+mn-lt"/>
            </a:endParaRPr>
          </a:p>
        </p:txBody>
      </p:sp>
      <p:sp>
        <p:nvSpPr>
          <p:cNvPr id="12310" name="TextBox 13"/>
          <p:cNvSpPr txBox="1">
            <a:spLocks noChangeArrowheads="1"/>
          </p:cNvSpPr>
          <p:nvPr/>
        </p:nvSpPr>
        <p:spPr bwMode="auto">
          <a:xfrm>
            <a:off x="6121547" y="3761547"/>
            <a:ext cx="23383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2000" b="1" dirty="0">
                <a:solidFill>
                  <a:schemeClr val="tx1">
                    <a:lumMod val="75000"/>
                    <a:lumOff val="25000"/>
                  </a:schemeClr>
                </a:solidFill>
                <a:latin typeface="+mn-lt"/>
                <a:ea typeface="+mn-ea"/>
                <a:cs typeface="+mn-ea"/>
                <a:sym typeface="+mn-lt"/>
              </a:rPr>
              <a:t>关键词</a:t>
            </a:r>
            <a:endParaRPr lang="en-US" sz="2000" b="1" dirty="0">
              <a:solidFill>
                <a:schemeClr val="tx1">
                  <a:lumMod val="75000"/>
                  <a:lumOff val="25000"/>
                </a:schemeClr>
              </a:solidFill>
              <a:latin typeface="+mn-lt"/>
              <a:ea typeface="+mn-ea"/>
              <a:cs typeface="+mn-ea"/>
              <a:sym typeface="+mn-lt"/>
            </a:endParaRPr>
          </a:p>
        </p:txBody>
      </p:sp>
      <p:sp>
        <p:nvSpPr>
          <p:cNvPr id="12311" name="TextBox 13"/>
          <p:cNvSpPr txBox="1">
            <a:spLocks noChangeArrowheads="1"/>
          </p:cNvSpPr>
          <p:nvPr/>
        </p:nvSpPr>
        <p:spPr bwMode="auto">
          <a:xfrm>
            <a:off x="6251723" y="4225097"/>
            <a:ext cx="2078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400">
                <a:solidFill>
                  <a:schemeClr val="tx1">
                    <a:lumMod val="65000"/>
                    <a:lumOff val="35000"/>
                  </a:schemeClr>
                </a:solidFill>
                <a:latin typeface="+mn-lt"/>
                <a:ea typeface="+mn-ea"/>
                <a:cs typeface="+mn-ea"/>
                <a:sym typeface="+mn-lt"/>
              </a:rPr>
              <a:t>单击此处可编辑内容，根据您的需要自由拉伸文本框大小</a:t>
            </a:r>
            <a:endParaRPr lang="en-US" altLang="zh-CN" sz="1400">
              <a:solidFill>
                <a:schemeClr val="tx1">
                  <a:lumMod val="65000"/>
                  <a:lumOff val="35000"/>
                </a:schemeClr>
              </a:solidFill>
              <a:latin typeface="+mn-lt"/>
              <a:ea typeface="+mn-ea"/>
              <a:cs typeface="+mn-ea"/>
              <a:sym typeface="+mn-lt"/>
            </a:endParaRPr>
          </a:p>
        </p:txBody>
      </p:sp>
      <p:sp>
        <p:nvSpPr>
          <p:cNvPr id="12312" name="TextBox 13"/>
          <p:cNvSpPr txBox="1">
            <a:spLocks noChangeArrowheads="1"/>
          </p:cNvSpPr>
          <p:nvPr/>
        </p:nvSpPr>
        <p:spPr bwMode="auto">
          <a:xfrm>
            <a:off x="8590978" y="3761547"/>
            <a:ext cx="23383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2000" b="1" dirty="0">
                <a:solidFill>
                  <a:schemeClr val="tx1">
                    <a:lumMod val="75000"/>
                    <a:lumOff val="25000"/>
                  </a:schemeClr>
                </a:solidFill>
                <a:latin typeface="+mn-lt"/>
                <a:ea typeface="+mn-ea"/>
                <a:cs typeface="+mn-ea"/>
                <a:sym typeface="+mn-lt"/>
              </a:rPr>
              <a:t>关键词</a:t>
            </a:r>
            <a:endParaRPr lang="en-US" sz="2000" b="1" dirty="0">
              <a:solidFill>
                <a:schemeClr val="tx1">
                  <a:lumMod val="75000"/>
                  <a:lumOff val="25000"/>
                </a:schemeClr>
              </a:solidFill>
              <a:latin typeface="+mn-lt"/>
              <a:ea typeface="+mn-ea"/>
              <a:cs typeface="+mn-ea"/>
              <a:sym typeface="+mn-lt"/>
            </a:endParaRPr>
          </a:p>
        </p:txBody>
      </p:sp>
      <p:sp>
        <p:nvSpPr>
          <p:cNvPr id="12313" name="TextBox 13"/>
          <p:cNvSpPr txBox="1">
            <a:spLocks noChangeArrowheads="1"/>
          </p:cNvSpPr>
          <p:nvPr/>
        </p:nvSpPr>
        <p:spPr bwMode="auto">
          <a:xfrm>
            <a:off x="8721153" y="4225097"/>
            <a:ext cx="2078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400">
                <a:solidFill>
                  <a:schemeClr val="tx1">
                    <a:lumMod val="65000"/>
                    <a:lumOff val="35000"/>
                  </a:schemeClr>
                </a:solidFill>
                <a:latin typeface="+mn-lt"/>
                <a:ea typeface="+mn-ea"/>
                <a:cs typeface="+mn-ea"/>
                <a:sym typeface="+mn-lt"/>
              </a:rPr>
              <a:t>单击此处可编辑内容，根据您的需要自由拉伸文本框大小</a:t>
            </a:r>
            <a:endParaRPr lang="en-US" altLang="zh-CN" sz="1400">
              <a:solidFill>
                <a:schemeClr val="tx1">
                  <a:lumMod val="65000"/>
                  <a:lumOff val="35000"/>
                </a:schemeClr>
              </a:solidFill>
              <a:latin typeface="+mn-lt"/>
              <a:ea typeface="+mn-ea"/>
              <a:cs typeface="+mn-ea"/>
              <a:sym typeface="+mn-lt"/>
            </a:endParaRPr>
          </a:p>
        </p:txBody>
      </p:sp>
      <p:grpSp>
        <p:nvGrpSpPr>
          <p:cNvPr id="26" name="组合 25"/>
          <p:cNvGrpSpPr/>
          <p:nvPr/>
        </p:nvGrpSpPr>
        <p:grpSpPr>
          <a:xfrm>
            <a:off x="1494790" y="634646"/>
            <a:ext cx="2724148" cy="523220"/>
            <a:chOff x="4733926" y="811823"/>
            <a:chExt cx="2724148" cy="523220"/>
          </a:xfrm>
        </p:grpSpPr>
        <p:cxnSp>
          <p:nvCxnSpPr>
            <p:cNvPr id="27" name="直接连接符 26"/>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28" name="Text Box 39"/>
            <p:cNvSpPr txBox="1">
              <a:spLocks noChangeArrowheads="1"/>
            </p:cNvSpPr>
            <p:nvPr/>
          </p:nvSpPr>
          <p:spPr bwMode="auto">
            <a:xfrm>
              <a:off x="4733926" y="811823"/>
              <a:ext cx="27241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2800" b="1" dirty="0">
                  <a:solidFill>
                    <a:schemeClr val="tx1">
                      <a:lumMod val="75000"/>
                      <a:lumOff val="25000"/>
                    </a:schemeClr>
                  </a:solidFill>
                  <a:latin typeface="+mn-lt"/>
                  <a:ea typeface="+mn-ea"/>
                  <a:cs typeface="+mn-ea"/>
                  <a:sym typeface="+mn-lt"/>
                </a:rPr>
                <a:t>点击添加标题</a:t>
              </a:r>
              <a:endParaRPr lang="en-US" altLang="zh-CN" sz="2800" b="1" dirty="0">
                <a:solidFill>
                  <a:schemeClr val="tx1">
                    <a:lumMod val="75000"/>
                    <a:lumOff val="25000"/>
                  </a:schemeClr>
                </a:solidFill>
                <a:latin typeface="+mn-lt"/>
                <a:ea typeface="+mn-ea"/>
                <a:cs typeface="+mn-ea"/>
                <a:sym typeface="+mn-lt"/>
              </a:endParaRPr>
            </a:p>
          </p:txBody>
        </p:sp>
      </p:grpSp>
      <p:pic>
        <p:nvPicPr>
          <p:cNvPr id="29" name="图片 28"/>
          <p:cNvPicPr>
            <a:picLocks noChangeAspect="1"/>
          </p:cNvPicPr>
          <p:nvPr/>
        </p:nvPicPr>
        <p:blipFill>
          <a:blip r:embed="rId3" cstate="screen"/>
          <a:stretch>
            <a:fillRect/>
          </a:stretch>
        </p:blipFill>
        <p:spPr>
          <a:xfrm rot="4275571">
            <a:off x="557464" y="494594"/>
            <a:ext cx="1123974" cy="979313"/>
          </a:xfrm>
          <a:prstGeom prst="rect">
            <a:avLst/>
          </a:prstGeom>
        </p:spPr>
      </p:pic>
      <p:pic>
        <p:nvPicPr>
          <p:cNvPr id="30" name="图片 29"/>
          <p:cNvPicPr>
            <a:picLocks noChangeAspect="1"/>
          </p:cNvPicPr>
          <p:nvPr/>
        </p:nvPicPr>
        <p:blipFill rotWithShape="1">
          <a:blip r:embed="rId4" cstate="screen"/>
          <a:srcRect/>
          <a:stretch>
            <a:fillRect/>
          </a:stretch>
        </p:blipFill>
        <p:spPr>
          <a:xfrm>
            <a:off x="0" y="4806411"/>
            <a:ext cx="12192000" cy="2058840"/>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1000"/>
                                        <p:tgtEl>
                                          <p:spTgt spid="36"/>
                                        </p:tgtEl>
                                      </p:cBhvr>
                                    </p:animEffect>
                                    <p:anim calcmode="lin" valueType="num">
                                      <p:cBhvr>
                                        <p:cTn id="19" dur="1000" fill="hold"/>
                                        <p:tgtEl>
                                          <p:spTgt spid="36"/>
                                        </p:tgtEl>
                                        <p:attrNameLst>
                                          <p:attrName>ppt_x</p:attrName>
                                        </p:attrNameLst>
                                      </p:cBhvr>
                                      <p:tavLst>
                                        <p:tav tm="0">
                                          <p:val>
                                            <p:strVal val="#ppt_x"/>
                                          </p:val>
                                        </p:tav>
                                        <p:tav tm="100000">
                                          <p:val>
                                            <p:strVal val="#ppt_x"/>
                                          </p:val>
                                        </p:tav>
                                      </p:tavLst>
                                    </p:anim>
                                    <p:anim calcmode="lin" valueType="num">
                                      <p:cBhvr>
                                        <p:cTn id="20" dur="1000" fill="hold"/>
                                        <p:tgtEl>
                                          <p:spTgt spid="3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586230" y="2090073"/>
            <a:ext cx="9019540" cy="3507105"/>
            <a:chOff x="1288" y="2298"/>
            <a:chExt cx="16592" cy="6452"/>
          </a:xfrm>
        </p:grpSpPr>
        <p:sp>
          <p:nvSpPr>
            <p:cNvPr id="15" name="MH_SubTitle_1"/>
            <p:cNvSpPr/>
            <p:nvPr/>
          </p:nvSpPr>
          <p:spPr>
            <a:xfrm>
              <a:off x="6245" y="2298"/>
              <a:ext cx="3232" cy="3226"/>
            </a:xfrm>
            <a:custGeom>
              <a:avLst/>
              <a:gdLst>
                <a:gd name="connsiteX0" fmla="*/ 713459 w 1426918"/>
                <a:gd name="connsiteY0" fmla="*/ 0 h 1426918"/>
                <a:gd name="connsiteX1" fmla="*/ 713459 w 1426918"/>
                <a:gd name="connsiteY1" fmla="*/ 1 h 1426918"/>
                <a:gd name="connsiteX2" fmla="*/ 1426918 w 1426918"/>
                <a:gd name="connsiteY2" fmla="*/ 713460 h 1426918"/>
                <a:gd name="connsiteX3" fmla="*/ 1426918 w 1426918"/>
                <a:gd name="connsiteY3" fmla="*/ 1426918 h 1426918"/>
                <a:gd name="connsiteX4" fmla="*/ 713459 w 1426918"/>
                <a:gd name="connsiteY4" fmla="*/ 1426918 h 1426918"/>
                <a:gd name="connsiteX5" fmla="*/ 0 w 1426918"/>
                <a:gd name="connsiteY5" fmla="*/ 713459 h 1426918"/>
                <a:gd name="connsiteX6" fmla="*/ 713459 w 1426918"/>
                <a:gd name="connsiteY6" fmla="*/ 0 h 14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lnTo>
                    <a:pt x="713459" y="1"/>
                  </a:lnTo>
                  <a:cubicBezTo>
                    <a:pt x="1107492" y="1"/>
                    <a:pt x="1426918" y="319427"/>
                    <a:pt x="1426918" y="713460"/>
                  </a:cubicBezTo>
                  <a:lnTo>
                    <a:pt x="1426918" y="1426918"/>
                  </a:lnTo>
                  <a:lnTo>
                    <a:pt x="713459" y="1426918"/>
                  </a:lnTo>
                  <a:cubicBezTo>
                    <a:pt x="319426" y="1426918"/>
                    <a:pt x="0" y="1107492"/>
                    <a:pt x="0" y="713459"/>
                  </a:cubicBezTo>
                  <a:cubicBezTo>
                    <a:pt x="0" y="319426"/>
                    <a:pt x="319426" y="0"/>
                    <a:pt x="713459" y="0"/>
                  </a:cubicBezTo>
                  <a:close/>
                </a:path>
              </a:pathLst>
            </a:custGeom>
            <a:solidFill>
              <a:srgbClr val="B1CC71"/>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r>
                <a:rPr kumimoji="0" lang="en-US" altLang="zh-CN" sz="5400" b="1" i="0" u="none" strike="noStrike" kern="0" cap="none" spc="0" normalizeH="0" baseline="0" noProof="0" dirty="0">
                  <a:ln>
                    <a:noFill/>
                  </a:ln>
                  <a:solidFill>
                    <a:schemeClr val="bg1"/>
                  </a:solidFill>
                  <a:effectLst/>
                  <a:uLnTx/>
                  <a:uFillTx/>
                  <a:cs typeface="+mn-ea"/>
                  <a:sym typeface="+mn-lt"/>
                </a:rPr>
                <a:t>S</a:t>
              </a:r>
            </a:p>
          </p:txBody>
        </p:sp>
        <p:sp>
          <p:nvSpPr>
            <p:cNvPr id="2" name="MH_SubTitle_2"/>
            <p:cNvSpPr/>
            <p:nvPr/>
          </p:nvSpPr>
          <p:spPr>
            <a:xfrm>
              <a:off x="9477" y="2298"/>
              <a:ext cx="3237" cy="3226"/>
            </a:xfrm>
            <a:custGeom>
              <a:avLst/>
              <a:gdLst>
                <a:gd name="connsiteX0" fmla="*/ 713459 w 1426918"/>
                <a:gd name="connsiteY0" fmla="*/ 0 h 1426918"/>
                <a:gd name="connsiteX1" fmla="*/ 1426918 w 1426918"/>
                <a:gd name="connsiteY1" fmla="*/ 713459 h 1426918"/>
                <a:gd name="connsiteX2" fmla="*/ 1426917 w 1426918"/>
                <a:gd name="connsiteY2" fmla="*/ 713459 h 1426918"/>
                <a:gd name="connsiteX3" fmla="*/ 713458 w 1426918"/>
                <a:gd name="connsiteY3" fmla="*/ 1426918 h 1426918"/>
                <a:gd name="connsiteX4" fmla="*/ 0 w 1426918"/>
                <a:gd name="connsiteY4" fmla="*/ 1426918 h 1426918"/>
                <a:gd name="connsiteX5" fmla="*/ 0 w 1426918"/>
                <a:gd name="connsiteY5" fmla="*/ 713459 h 1426918"/>
                <a:gd name="connsiteX6" fmla="*/ 713459 w 1426918"/>
                <a:gd name="connsiteY6" fmla="*/ 0 h 14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cubicBezTo>
                    <a:pt x="1107492" y="0"/>
                    <a:pt x="1426918" y="319426"/>
                    <a:pt x="1426918" y="713459"/>
                  </a:cubicBezTo>
                  <a:lnTo>
                    <a:pt x="1426917" y="713459"/>
                  </a:lnTo>
                  <a:cubicBezTo>
                    <a:pt x="1426917" y="1107492"/>
                    <a:pt x="1107491" y="1426918"/>
                    <a:pt x="713458" y="1426918"/>
                  </a:cubicBezTo>
                  <a:lnTo>
                    <a:pt x="0" y="1426918"/>
                  </a:lnTo>
                  <a:lnTo>
                    <a:pt x="0" y="713459"/>
                  </a:lnTo>
                  <a:cubicBezTo>
                    <a:pt x="0" y="319426"/>
                    <a:pt x="319426" y="0"/>
                    <a:pt x="713459" y="0"/>
                  </a:cubicBezTo>
                  <a:close/>
                </a:path>
              </a:pathLst>
            </a:custGeom>
            <a:solidFill>
              <a:srgbClr val="7D9D72"/>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r>
                <a:rPr kumimoji="0" lang="en-US" altLang="zh-CN" sz="5400" b="1" i="0" u="none" strike="noStrike" kern="0" cap="none" spc="0" normalizeH="0" baseline="0" noProof="0" dirty="0">
                  <a:ln>
                    <a:noFill/>
                  </a:ln>
                  <a:solidFill>
                    <a:schemeClr val="bg1"/>
                  </a:solidFill>
                  <a:effectLst/>
                  <a:uLnTx/>
                  <a:uFillTx/>
                  <a:cs typeface="+mn-ea"/>
                  <a:sym typeface="+mn-lt"/>
                </a:rPr>
                <a:t>W</a:t>
              </a:r>
            </a:p>
          </p:txBody>
        </p:sp>
        <p:sp>
          <p:nvSpPr>
            <p:cNvPr id="17" name="MH_SubTitle_3"/>
            <p:cNvSpPr/>
            <p:nvPr/>
          </p:nvSpPr>
          <p:spPr>
            <a:xfrm>
              <a:off x="6245" y="5524"/>
              <a:ext cx="3232" cy="3226"/>
            </a:xfrm>
            <a:custGeom>
              <a:avLst/>
              <a:gdLst>
                <a:gd name="connsiteX0" fmla="*/ 713460 w 1426918"/>
                <a:gd name="connsiteY0" fmla="*/ 0 h 1426918"/>
                <a:gd name="connsiteX1" fmla="*/ 1426918 w 1426918"/>
                <a:gd name="connsiteY1" fmla="*/ 0 h 1426918"/>
                <a:gd name="connsiteX2" fmla="*/ 1426918 w 1426918"/>
                <a:gd name="connsiteY2" fmla="*/ 713459 h 1426918"/>
                <a:gd name="connsiteX3" fmla="*/ 713459 w 1426918"/>
                <a:gd name="connsiteY3" fmla="*/ 1426918 h 1426918"/>
                <a:gd name="connsiteX4" fmla="*/ 0 w 1426918"/>
                <a:gd name="connsiteY4" fmla="*/ 713459 h 1426918"/>
                <a:gd name="connsiteX5" fmla="*/ 1 w 1426918"/>
                <a:gd name="connsiteY5" fmla="*/ 713459 h 1426918"/>
                <a:gd name="connsiteX6" fmla="*/ 713460 w 1426918"/>
                <a:gd name="connsiteY6" fmla="*/ 0 h 14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60" y="0"/>
                  </a:moveTo>
                  <a:lnTo>
                    <a:pt x="1426918" y="0"/>
                  </a:lnTo>
                  <a:lnTo>
                    <a:pt x="1426918" y="713459"/>
                  </a:lnTo>
                  <a:cubicBezTo>
                    <a:pt x="1426918" y="1107492"/>
                    <a:pt x="1107492" y="1426918"/>
                    <a:pt x="713459" y="1426918"/>
                  </a:cubicBezTo>
                  <a:cubicBezTo>
                    <a:pt x="319426" y="1426918"/>
                    <a:pt x="0" y="1107492"/>
                    <a:pt x="0" y="713459"/>
                  </a:cubicBezTo>
                  <a:lnTo>
                    <a:pt x="1" y="713459"/>
                  </a:lnTo>
                  <a:cubicBezTo>
                    <a:pt x="1" y="319426"/>
                    <a:pt x="319427" y="0"/>
                    <a:pt x="713460" y="0"/>
                  </a:cubicBezTo>
                  <a:close/>
                </a:path>
              </a:pathLst>
            </a:custGeom>
            <a:solidFill>
              <a:srgbClr val="7D9D72"/>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r>
                <a:rPr kumimoji="0" lang="en-US" altLang="zh-CN" sz="5400" b="1" i="0" u="none" strike="noStrike" kern="0" cap="none" spc="0" normalizeH="0" baseline="0" noProof="0" dirty="0">
                  <a:ln>
                    <a:noFill/>
                  </a:ln>
                  <a:solidFill>
                    <a:schemeClr val="bg1"/>
                  </a:solidFill>
                  <a:effectLst/>
                  <a:uLnTx/>
                  <a:uFillTx/>
                  <a:cs typeface="+mn-ea"/>
                  <a:sym typeface="+mn-lt"/>
                </a:rPr>
                <a:t>O</a:t>
              </a:r>
            </a:p>
          </p:txBody>
        </p:sp>
        <p:sp>
          <p:nvSpPr>
            <p:cNvPr id="18" name="MH_SubTitle_4"/>
            <p:cNvSpPr/>
            <p:nvPr/>
          </p:nvSpPr>
          <p:spPr>
            <a:xfrm>
              <a:off x="9477" y="5524"/>
              <a:ext cx="3237" cy="3226"/>
            </a:xfrm>
            <a:custGeom>
              <a:avLst/>
              <a:gdLst>
                <a:gd name="connsiteX0" fmla="*/ 0 w 1426918"/>
                <a:gd name="connsiteY0" fmla="*/ 0 h 1426918"/>
                <a:gd name="connsiteX1" fmla="*/ 713459 w 1426918"/>
                <a:gd name="connsiteY1" fmla="*/ 0 h 1426918"/>
                <a:gd name="connsiteX2" fmla="*/ 1426918 w 1426918"/>
                <a:gd name="connsiteY2" fmla="*/ 713459 h 1426918"/>
                <a:gd name="connsiteX3" fmla="*/ 713459 w 1426918"/>
                <a:gd name="connsiteY3" fmla="*/ 1426918 h 1426918"/>
                <a:gd name="connsiteX4" fmla="*/ 713459 w 1426918"/>
                <a:gd name="connsiteY4" fmla="*/ 1426917 h 1426918"/>
                <a:gd name="connsiteX5" fmla="*/ 0 w 1426918"/>
                <a:gd name="connsiteY5" fmla="*/ 713458 h 14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18" h="1426918">
                  <a:moveTo>
                    <a:pt x="0" y="0"/>
                  </a:moveTo>
                  <a:lnTo>
                    <a:pt x="713459" y="0"/>
                  </a:lnTo>
                  <a:cubicBezTo>
                    <a:pt x="1107492" y="0"/>
                    <a:pt x="1426918" y="319426"/>
                    <a:pt x="1426918" y="713459"/>
                  </a:cubicBezTo>
                  <a:cubicBezTo>
                    <a:pt x="1426918" y="1107492"/>
                    <a:pt x="1107492" y="1426918"/>
                    <a:pt x="713459" y="1426918"/>
                  </a:cubicBezTo>
                  <a:lnTo>
                    <a:pt x="713459" y="1426917"/>
                  </a:lnTo>
                  <a:cubicBezTo>
                    <a:pt x="319426" y="1426917"/>
                    <a:pt x="0" y="1107491"/>
                    <a:pt x="0" y="713458"/>
                  </a:cubicBezTo>
                  <a:close/>
                </a:path>
              </a:pathLst>
            </a:custGeom>
            <a:solidFill>
              <a:srgbClr val="B1CC71"/>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r>
                <a:rPr kumimoji="0" lang="en-US" altLang="zh-CN" sz="5400" b="1" i="0" u="none" strike="noStrike" kern="0" cap="none" spc="0" normalizeH="0" baseline="0" noProof="0" dirty="0">
                  <a:ln>
                    <a:noFill/>
                  </a:ln>
                  <a:solidFill>
                    <a:schemeClr val="bg1"/>
                  </a:solidFill>
                  <a:effectLst/>
                  <a:uLnTx/>
                  <a:uFillTx/>
                  <a:cs typeface="+mn-ea"/>
                  <a:sym typeface="+mn-lt"/>
                </a:rPr>
                <a:t>T</a:t>
              </a:r>
            </a:p>
          </p:txBody>
        </p:sp>
        <p:sp>
          <p:nvSpPr>
            <p:cNvPr id="88" name="文本框 87"/>
            <p:cNvSpPr txBox="1"/>
            <p:nvPr/>
          </p:nvSpPr>
          <p:spPr>
            <a:xfrm>
              <a:off x="13178" y="2908"/>
              <a:ext cx="4673" cy="171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b="1" dirty="0">
                  <a:solidFill>
                    <a:schemeClr val="tx1">
                      <a:lumMod val="75000"/>
                      <a:lumOff val="25000"/>
                    </a:schemeClr>
                  </a:solidFill>
                  <a:cs typeface="+mn-ea"/>
                  <a:sym typeface="+mn-lt"/>
                </a:rPr>
                <a:t>输入文本</a:t>
              </a:r>
            </a:p>
            <a:p>
              <a:pPr indent="0"/>
              <a:r>
                <a:rPr lang="zh-CN" altLang="da-DK" sz="1200" dirty="0">
                  <a:solidFill>
                    <a:schemeClr val="tx1">
                      <a:lumMod val="65000"/>
                      <a:lumOff val="35000"/>
                    </a:schemeClr>
                  </a:solidFill>
                  <a:cs typeface="+mn-ea"/>
                  <a:sym typeface="+mn-lt"/>
                </a:rPr>
                <a:t>单击此处输入文本</a:t>
              </a:r>
              <a:r>
                <a:rPr lang="zh-CN" altLang="en-US" sz="1200" dirty="0">
                  <a:solidFill>
                    <a:schemeClr val="tx1">
                      <a:lumMod val="65000"/>
                      <a:lumOff val="35000"/>
                    </a:schemeClr>
                  </a:solidFill>
                  <a:cs typeface="+mn-ea"/>
                  <a:sym typeface="+mn-lt"/>
                </a:rPr>
                <a:t>，</a:t>
              </a:r>
              <a:r>
                <a:rPr lang="zh-CN" altLang="da-DK" sz="1200" dirty="0">
                  <a:solidFill>
                    <a:schemeClr val="tx1">
                      <a:lumMod val="65000"/>
                      <a:lumOff val="35000"/>
                    </a:schemeClr>
                  </a:solidFill>
                  <a:cs typeface="+mn-ea"/>
                  <a:sym typeface="+mn-lt"/>
                </a:rPr>
                <a:t>单击此处输入文本</a:t>
              </a:r>
              <a:r>
                <a:rPr lang="zh-CN" altLang="en-US" sz="1200" dirty="0">
                  <a:solidFill>
                    <a:schemeClr val="tx1">
                      <a:lumMod val="65000"/>
                      <a:lumOff val="35000"/>
                    </a:schemeClr>
                  </a:solidFill>
                  <a:cs typeface="+mn-ea"/>
                  <a:sym typeface="+mn-lt"/>
                </a:rPr>
                <a:t>，</a:t>
              </a:r>
              <a:r>
                <a:rPr lang="zh-CN" altLang="da-DK" sz="1200" dirty="0">
                  <a:solidFill>
                    <a:schemeClr val="tx1">
                      <a:lumMod val="65000"/>
                      <a:lumOff val="35000"/>
                    </a:schemeClr>
                  </a:solidFill>
                  <a:cs typeface="+mn-ea"/>
                  <a:sym typeface="+mn-lt"/>
                </a:rPr>
                <a:t>单击此处输入文本</a:t>
              </a:r>
              <a:r>
                <a:rPr lang="zh-CN" altLang="en-US" sz="1200" dirty="0">
                  <a:solidFill>
                    <a:schemeClr val="tx1">
                      <a:lumMod val="65000"/>
                      <a:lumOff val="35000"/>
                    </a:schemeClr>
                  </a:solidFill>
                  <a:cs typeface="+mn-ea"/>
                  <a:sym typeface="+mn-lt"/>
                </a:rPr>
                <a:t>，</a:t>
              </a:r>
              <a:r>
                <a:rPr lang="zh-CN" altLang="da-DK" sz="1200" dirty="0">
                  <a:solidFill>
                    <a:schemeClr val="tx1">
                      <a:lumMod val="65000"/>
                      <a:lumOff val="35000"/>
                    </a:schemeClr>
                  </a:solidFill>
                  <a:cs typeface="+mn-ea"/>
                  <a:sym typeface="+mn-lt"/>
                </a:rPr>
                <a:t>单击此处输入文本</a:t>
              </a:r>
              <a:r>
                <a:rPr lang="zh-CN" altLang="en-US" sz="1200" dirty="0">
                  <a:solidFill>
                    <a:schemeClr val="tx1">
                      <a:lumMod val="65000"/>
                      <a:lumOff val="35000"/>
                    </a:schemeClr>
                  </a:solidFill>
                  <a:cs typeface="+mn-ea"/>
                  <a:sym typeface="+mn-lt"/>
                </a:rPr>
                <a:t>，</a:t>
              </a:r>
              <a:r>
                <a:rPr lang="zh-CN" altLang="da-DK" sz="1200" dirty="0">
                  <a:solidFill>
                    <a:schemeClr val="tx1">
                      <a:lumMod val="65000"/>
                      <a:lumOff val="35000"/>
                    </a:schemeClr>
                  </a:solidFill>
                  <a:cs typeface="+mn-ea"/>
                  <a:sym typeface="+mn-lt"/>
                </a:rPr>
                <a:t>单击此处输入文本</a:t>
              </a:r>
            </a:p>
          </p:txBody>
        </p:sp>
        <p:sp>
          <p:nvSpPr>
            <p:cNvPr id="10" name="文本框 9"/>
            <p:cNvSpPr txBox="1"/>
            <p:nvPr/>
          </p:nvSpPr>
          <p:spPr>
            <a:xfrm>
              <a:off x="1289" y="3298"/>
              <a:ext cx="4673" cy="120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sz="1200" dirty="0">
                  <a:solidFill>
                    <a:schemeClr val="tx1">
                      <a:lumMod val="65000"/>
                      <a:lumOff val="35000"/>
                    </a:schemeClr>
                  </a:solidFill>
                  <a:cs typeface="+mn-ea"/>
                  <a:sym typeface="+mn-lt"/>
                </a:rPr>
                <a:t>单击此处输入文本</a:t>
              </a:r>
              <a:r>
                <a:rPr lang="zh-CN" altLang="en-US" sz="1200" dirty="0">
                  <a:solidFill>
                    <a:schemeClr val="tx1">
                      <a:lumMod val="65000"/>
                      <a:lumOff val="35000"/>
                    </a:schemeClr>
                  </a:solidFill>
                  <a:cs typeface="+mn-ea"/>
                  <a:sym typeface="+mn-lt"/>
                </a:rPr>
                <a:t>，</a:t>
              </a:r>
              <a:r>
                <a:rPr lang="zh-CN" altLang="da-DK" sz="1200" dirty="0">
                  <a:solidFill>
                    <a:schemeClr val="tx1">
                      <a:lumMod val="65000"/>
                      <a:lumOff val="35000"/>
                    </a:schemeClr>
                  </a:solidFill>
                  <a:cs typeface="+mn-ea"/>
                  <a:sym typeface="+mn-lt"/>
                </a:rPr>
                <a:t>单击此处输入文本</a:t>
              </a:r>
              <a:r>
                <a:rPr lang="zh-CN" altLang="en-US" sz="1200" dirty="0">
                  <a:solidFill>
                    <a:schemeClr val="tx1">
                      <a:lumMod val="65000"/>
                      <a:lumOff val="35000"/>
                    </a:schemeClr>
                  </a:solidFill>
                  <a:cs typeface="+mn-ea"/>
                  <a:sym typeface="+mn-lt"/>
                </a:rPr>
                <a:t>，</a:t>
              </a:r>
              <a:r>
                <a:rPr lang="zh-CN" altLang="da-DK" sz="1200" dirty="0">
                  <a:solidFill>
                    <a:schemeClr val="tx1">
                      <a:lumMod val="65000"/>
                      <a:lumOff val="35000"/>
                    </a:schemeClr>
                  </a:solidFill>
                  <a:cs typeface="+mn-ea"/>
                  <a:sym typeface="+mn-lt"/>
                </a:rPr>
                <a:t>单击此处输入文本</a:t>
              </a:r>
              <a:r>
                <a:rPr lang="zh-CN" altLang="en-US" sz="1200" dirty="0">
                  <a:solidFill>
                    <a:schemeClr val="tx1">
                      <a:lumMod val="65000"/>
                      <a:lumOff val="35000"/>
                    </a:schemeClr>
                  </a:solidFill>
                  <a:cs typeface="+mn-ea"/>
                  <a:sym typeface="+mn-lt"/>
                </a:rPr>
                <a:t>，</a:t>
              </a:r>
              <a:r>
                <a:rPr lang="zh-CN" altLang="da-DK" sz="1200" dirty="0">
                  <a:solidFill>
                    <a:schemeClr val="tx1">
                      <a:lumMod val="65000"/>
                      <a:lumOff val="35000"/>
                    </a:schemeClr>
                  </a:solidFill>
                  <a:cs typeface="+mn-ea"/>
                  <a:sym typeface="+mn-lt"/>
                </a:rPr>
                <a:t>单击此处输入文本</a:t>
              </a:r>
              <a:r>
                <a:rPr lang="zh-CN" altLang="en-US" sz="1200" dirty="0">
                  <a:solidFill>
                    <a:schemeClr val="tx1">
                      <a:lumMod val="65000"/>
                      <a:lumOff val="35000"/>
                    </a:schemeClr>
                  </a:solidFill>
                  <a:cs typeface="+mn-ea"/>
                  <a:sym typeface="+mn-lt"/>
                </a:rPr>
                <a:t>，</a:t>
              </a:r>
              <a:r>
                <a:rPr lang="zh-CN" altLang="da-DK" sz="1200" dirty="0">
                  <a:solidFill>
                    <a:schemeClr val="tx1">
                      <a:lumMod val="65000"/>
                      <a:lumOff val="35000"/>
                    </a:schemeClr>
                  </a:solidFill>
                  <a:cs typeface="+mn-ea"/>
                  <a:sym typeface="+mn-lt"/>
                </a:rPr>
                <a:t>单击此处输入文本</a:t>
              </a:r>
            </a:p>
          </p:txBody>
        </p:sp>
        <p:sp>
          <p:nvSpPr>
            <p:cNvPr id="11" name="文本框 10"/>
            <p:cNvSpPr txBox="1"/>
            <p:nvPr/>
          </p:nvSpPr>
          <p:spPr>
            <a:xfrm>
              <a:off x="3535" y="2799"/>
              <a:ext cx="2322" cy="67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b="1" dirty="0">
                  <a:solidFill>
                    <a:schemeClr val="tx1">
                      <a:lumMod val="75000"/>
                      <a:lumOff val="25000"/>
                    </a:schemeClr>
                  </a:solidFill>
                  <a:cs typeface="+mn-ea"/>
                  <a:sym typeface="+mn-lt"/>
                </a:rPr>
                <a:t>输入文本</a:t>
              </a:r>
            </a:p>
          </p:txBody>
        </p:sp>
        <p:sp>
          <p:nvSpPr>
            <p:cNvPr id="5" name="文本框 4"/>
            <p:cNvSpPr txBox="1"/>
            <p:nvPr/>
          </p:nvSpPr>
          <p:spPr>
            <a:xfrm>
              <a:off x="1288" y="7305"/>
              <a:ext cx="4767" cy="120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sz="1200" dirty="0">
                  <a:solidFill>
                    <a:schemeClr val="tx1">
                      <a:lumMod val="65000"/>
                      <a:lumOff val="35000"/>
                    </a:schemeClr>
                  </a:solidFill>
                  <a:cs typeface="+mn-ea"/>
                  <a:sym typeface="+mn-lt"/>
                </a:rPr>
                <a:t>单击此处输入文本</a:t>
              </a:r>
              <a:r>
                <a:rPr lang="zh-CN" altLang="en-US" sz="1200" dirty="0">
                  <a:solidFill>
                    <a:schemeClr val="tx1">
                      <a:lumMod val="65000"/>
                      <a:lumOff val="35000"/>
                    </a:schemeClr>
                  </a:solidFill>
                  <a:cs typeface="+mn-ea"/>
                  <a:sym typeface="+mn-lt"/>
                </a:rPr>
                <a:t>，</a:t>
              </a:r>
              <a:r>
                <a:rPr lang="zh-CN" altLang="da-DK" sz="1200" dirty="0">
                  <a:solidFill>
                    <a:schemeClr val="tx1">
                      <a:lumMod val="65000"/>
                      <a:lumOff val="35000"/>
                    </a:schemeClr>
                  </a:solidFill>
                  <a:cs typeface="+mn-ea"/>
                  <a:sym typeface="+mn-lt"/>
                </a:rPr>
                <a:t>单击此处输入文本</a:t>
              </a:r>
              <a:r>
                <a:rPr lang="zh-CN" altLang="en-US" sz="1200" dirty="0">
                  <a:solidFill>
                    <a:schemeClr val="tx1">
                      <a:lumMod val="65000"/>
                      <a:lumOff val="35000"/>
                    </a:schemeClr>
                  </a:solidFill>
                  <a:cs typeface="+mn-ea"/>
                  <a:sym typeface="+mn-lt"/>
                </a:rPr>
                <a:t>，</a:t>
              </a:r>
              <a:r>
                <a:rPr lang="zh-CN" altLang="da-DK" sz="1200" dirty="0">
                  <a:solidFill>
                    <a:schemeClr val="tx1">
                      <a:lumMod val="65000"/>
                      <a:lumOff val="35000"/>
                    </a:schemeClr>
                  </a:solidFill>
                  <a:cs typeface="+mn-ea"/>
                  <a:sym typeface="+mn-lt"/>
                </a:rPr>
                <a:t>单击此处输入文本</a:t>
              </a:r>
              <a:r>
                <a:rPr lang="zh-CN" altLang="en-US" sz="1200" dirty="0">
                  <a:solidFill>
                    <a:schemeClr val="tx1">
                      <a:lumMod val="65000"/>
                      <a:lumOff val="35000"/>
                    </a:schemeClr>
                  </a:solidFill>
                  <a:cs typeface="+mn-ea"/>
                  <a:sym typeface="+mn-lt"/>
                </a:rPr>
                <a:t>，</a:t>
              </a:r>
              <a:r>
                <a:rPr lang="zh-CN" altLang="da-DK" sz="1200" dirty="0">
                  <a:solidFill>
                    <a:schemeClr val="tx1">
                      <a:lumMod val="65000"/>
                      <a:lumOff val="35000"/>
                    </a:schemeClr>
                  </a:solidFill>
                  <a:cs typeface="+mn-ea"/>
                  <a:sym typeface="+mn-lt"/>
                </a:rPr>
                <a:t>单击此处输入文本</a:t>
              </a:r>
              <a:r>
                <a:rPr lang="zh-CN" altLang="en-US" sz="1200" dirty="0">
                  <a:solidFill>
                    <a:schemeClr val="tx1">
                      <a:lumMod val="65000"/>
                      <a:lumOff val="35000"/>
                    </a:schemeClr>
                  </a:solidFill>
                  <a:cs typeface="+mn-ea"/>
                  <a:sym typeface="+mn-lt"/>
                </a:rPr>
                <a:t>，</a:t>
              </a:r>
              <a:r>
                <a:rPr lang="zh-CN" altLang="da-DK" sz="1200" dirty="0">
                  <a:solidFill>
                    <a:schemeClr val="tx1">
                      <a:lumMod val="65000"/>
                      <a:lumOff val="35000"/>
                    </a:schemeClr>
                  </a:solidFill>
                  <a:cs typeface="+mn-ea"/>
                  <a:sym typeface="+mn-lt"/>
                </a:rPr>
                <a:t>单击此处输入文本</a:t>
              </a:r>
            </a:p>
          </p:txBody>
        </p:sp>
        <p:sp>
          <p:nvSpPr>
            <p:cNvPr id="3" name="文本框 2"/>
            <p:cNvSpPr txBox="1"/>
            <p:nvPr/>
          </p:nvSpPr>
          <p:spPr>
            <a:xfrm>
              <a:off x="3733" y="6805"/>
              <a:ext cx="2125" cy="67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b="1" dirty="0">
                  <a:solidFill>
                    <a:schemeClr val="tx1">
                      <a:lumMod val="75000"/>
                      <a:lumOff val="25000"/>
                    </a:schemeClr>
                  </a:solidFill>
                  <a:cs typeface="+mn-ea"/>
                  <a:sym typeface="+mn-lt"/>
                </a:rPr>
                <a:t>输入文本</a:t>
              </a:r>
            </a:p>
          </p:txBody>
        </p:sp>
        <p:sp>
          <p:nvSpPr>
            <p:cNvPr id="4" name="文本框 3"/>
            <p:cNvSpPr txBox="1"/>
            <p:nvPr/>
          </p:nvSpPr>
          <p:spPr>
            <a:xfrm>
              <a:off x="13178" y="6698"/>
              <a:ext cx="4702" cy="16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b="1" dirty="0">
                  <a:solidFill>
                    <a:schemeClr val="tx1">
                      <a:lumMod val="75000"/>
                      <a:lumOff val="25000"/>
                    </a:schemeClr>
                  </a:solidFill>
                  <a:cs typeface="+mn-ea"/>
                  <a:sym typeface="+mn-lt"/>
                </a:rPr>
                <a:t>输入文本</a:t>
              </a:r>
            </a:p>
            <a:p>
              <a:pPr indent="0"/>
              <a:r>
                <a:rPr lang="zh-CN" altLang="da-DK" sz="1200" dirty="0">
                  <a:solidFill>
                    <a:schemeClr val="tx1">
                      <a:lumMod val="65000"/>
                      <a:lumOff val="35000"/>
                    </a:schemeClr>
                  </a:solidFill>
                  <a:cs typeface="+mn-ea"/>
                  <a:sym typeface="+mn-lt"/>
                </a:rPr>
                <a:t>单击此处输入文本</a:t>
              </a:r>
              <a:r>
                <a:rPr lang="zh-CN" altLang="en-US" sz="1200" dirty="0">
                  <a:solidFill>
                    <a:schemeClr val="tx1">
                      <a:lumMod val="65000"/>
                      <a:lumOff val="35000"/>
                    </a:schemeClr>
                  </a:solidFill>
                  <a:cs typeface="+mn-ea"/>
                  <a:sym typeface="+mn-lt"/>
                </a:rPr>
                <a:t>，</a:t>
              </a:r>
              <a:r>
                <a:rPr lang="zh-CN" altLang="da-DK" sz="1200" dirty="0">
                  <a:solidFill>
                    <a:schemeClr val="tx1">
                      <a:lumMod val="65000"/>
                      <a:lumOff val="35000"/>
                    </a:schemeClr>
                  </a:solidFill>
                  <a:cs typeface="+mn-ea"/>
                  <a:sym typeface="+mn-lt"/>
                </a:rPr>
                <a:t>单击此处输入文本</a:t>
              </a:r>
              <a:r>
                <a:rPr lang="zh-CN" altLang="en-US" sz="1200" dirty="0">
                  <a:solidFill>
                    <a:schemeClr val="tx1">
                      <a:lumMod val="65000"/>
                      <a:lumOff val="35000"/>
                    </a:schemeClr>
                  </a:solidFill>
                  <a:cs typeface="+mn-ea"/>
                  <a:sym typeface="+mn-lt"/>
                </a:rPr>
                <a:t>，</a:t>
              </a:r>
              <a:r>
                <a:rPr lang="zh-CN" altLang="da-DK" sz="1200" dirty="0">
                  <a:solidFill>
                    <a:schemeClr val="tx1">
                      <a:lumMod val="65000"/>
                      <a:lumOff val="35000"/>
                    </a:schemeClr>
                  </a:solidFill>
                  <a:cs typeface="+mn-ea"/>
                  <a:sym typeface="+mn-lt"/>
                </a:rPr>
                <a:t>单击此处输入文本</a:t>
              </a:r>
              <a:r>
                <a:rPr lang="zh-CN" altLang="en-US" sz="1200" dirty="0">
                  <a:solidFill>
                    <a:schemeClr val="tx1">
                      <a:lumMod val="65000"/>
                      <a:lumOff val="35000"/>
                    </a:schemeClr>
                  </a:solidFill>
                  <a:cs typeface="+mn-ea"/>
                  <a:sym typeface="+mn-lt"/>
                </a:rPr>
                <a:t>，</a:t>
              </a:r>
              <a:r>
                <a:rPr lang="zh-CN" altLang="da-DK" sz="1200" dirty="0">
                  <a:solidFill>
                    <a:schemeClr val="tx1">
                      <a:lumMod val="65000"/>
                      <a:lumOff val="35000"/>
                    </a:schemeClr>
                  </a:solidFill>
                  <a:cs typeface="+mn-ea"/>
                  <a:sym typeface="+mn-lt"/>
                </a:rPr>
                <a:t>单击此处输入文本</a:t>
              </a:r>
              <a:r>
                <a:rPr lang="zh-CN" altLang="en-US" sz="1200" dirty="0">
                  <a:solidFill>
                    <a:schemeClr val="tx1">
                      <a:lumMod val="65000"/>
                      <a:lumOff val="35000"/>
                    </a:schemeClr>
                  </a:solidFill>
                  <a:cs typeface="+mn-ea"/>
                  <a:sym typeface="+mn-lt"/>
                </a:rPr>
                <a:t>，</a:t>
              </a:r>
              <a:r>
                <a:rPr lang="zh-CN" altLang="da-DK" sz="1200" dirty="0">
                  <a:solidFill>
                    <a:schemeClr val="tx1">
                      <a:lumMod val="65000"/>
                      <a:lumOff val="35000"/>
                    </a:schemeClr>
                  </a:solidFill>
                  <a:cs typeface="+mn-ea"/>
                  <a:sym typeface="+mn-lt"/>
                </a:rPr>
                <a:t>单击此处输入文本</a:t>
              </a:r>
            </a:p>
          </p:txBody>
        </p:sp>
      </p:grpSp>
      <p:grpSp>
        <p:nvGrpSpPr>
          <p:cNvPr id="16" name="组合 15"/>
          <p:cNvGrpSpPr/>
          <p:nvPr/>
        </p:nvGrpSpPr>
        <p:grpSpPr>
          <a:xfrm>
            <a:off x="1494790" y="634646"/>
            <a:ext cx="2724148" cy="523220"/>
            <a:chOff x="4733926" y="811823"/>
            <a:chExt cx="2724148" cy="523220"/>
          </a:xfrm>
        </p:grpSpPr>
        <p:cxnSp>
          <p:nvCxnSpPr>
            <p:cNvPr id="21" name="直接连接符 20"/>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22" name="Text Box 39"/>
            <p:cNvSpPr txBox="1">
              <a:spLocks noChangeArrowheads="1"/>
            </p:cNvSpPr>
            <p:nvPr/>
          </p:nvSpPr>
          <p:spPr bwMode="auto">
            <a:xfrm>
              <a:off x="4733926" y="811823"/>
              <a:ext cx="27241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2800" b="1" dirty="0">
                  <a:solidFill>
                    <a:schemeClr val="tx1">
                      <a:lumMod val="75000"/>
                      <a:lumOff val="25000"/>
                    </a:schemeClr>
                  </a:solidFill>
                  <a:latin typeface="+mn-lt"/>
                  <a:ea typeface="+mn-ea"/>
                  <a:cs typeface="+mn-ea"/>
                  <a:sym typeface="+mn-lt"/>
                </a:rPr>
                <a:t>点击添加标题</a:t>
              </a:r>
              <a:endParaRPr lang="en-US" altLang="zh-CN" sz="2800" b="1" dirty="0">
                <a:solidFill>
                  <a:schemeClr val="tx1">
                    <a:lumMod val="75000"/>
                    <a:lumOff val="25000"/>
                  </a:schemeClr>
                </a:solidFill>
                <a:latin typeface="+mn-lt"/>
                <a:ea typeface="+mn-ea"/>
                <a:cs typeface="+mn-ea"/>
                <a:sym typeface="+mn-lt"/>
              </a:endParaRPr>
            </a:p>
          </p:txBody>
        </p:sp>
      </p:grpSp>
      <p:pic>
        <p:nvPicPr>
          <p:cNvPr id="23" name="图片 22"/>
          <p:cNvPicPr>
            <a:picLocks noChangeAspect="1"/>
          </p:cNvPicPr>
          <p:nvPr/>
        </p:nvPicPr>
        <p:blipFill>
          <a:blip r:embed="rId3" cstate="screen"/>
          <a:stretch>
            <a:fillRect/>
          </a:stretch>
        </p:blipFill>
        <p:spPr>
          <a:xfrm rot="4275571">
            <a:off x="557464" y="494594"/>
            <a:ext cx="1123974" cy="97931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screen"/>
          <a:stretch>
            <a:fillRect/>
          </a:stretch>
        </p:blipFill>
        <p:spPr>
          <a:xfrm>
            <a:off x="7261025" y="0"/>
            <a:ext cx="4930975" cy="6872483"/>
          </a:xfrm>
          <a:prstGeom prst="rect">
            <a:avLst/>
          </a:prstGeom>
        </p:spPr>
      </p:pic>
      <p:pic>
        <p:nvPicPr>
          <p:cNvPr id="13" name="图片 12"/>
          <p:cNvPicPr>
            <a:picLocks noChangeAspect="1"/>
          </p:cNvPicPr>
          <p:nvPr/>
        </p:nvPicPr>
        <p:blipFill>
          <a:blip r:embed="rId4" cstate="screen"/>
          <a:stretch>
            <a:fillRect/>
          </a:stretch>
        </p:blipFill>
        <p:spPr>
          <a:xfrm rot="7247445">
            <a:off x="397731" y="4391802"/>
            <a:ext cx="2130345" cy="2386550"/>
          </a:xfrm>
          <a:prstGeom prst="rect">
            <a:avLst/>
          </a:prstGeom>
        </p:spPr>
      </p:pic>
      <p:sp>
        <p:nvSpPr>
          <p:cNvPr id="14" name="椭圆 13"/>
          <p:cNvSpPr/>
          <p:nvPr/>
        </p:nvSpPr>
        <p:spPr>
          <a:xfrm>
            <a:off x="4941709" y="1106014"/>
            <a:ext cx="1634836" cy="1634836"/>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1B5AC"/>
              </a:solidFill>
              <a:cs typeface="+mn-ea"/>
              <a:sym typeface="+mn-lt"/>
            </a:endParaRPr>
          </a:p>
        </p:txBody>
      </p:sp>
      <p:sp>
        <p:nvSpPr>
          <p:cNvPr id="15" name="矩形 14"/>
          <p:cNvSpPr/>
          <p:nvPr/>
        </p:nvSpPr>
        <p:spPr>
          <a:xfrm>
            <a:off x="5560882" y="1715614"/>
            <a:ext cx="1015663" cy="3075710"/>
          </a:xfrm>
          <a:prstGeom prst="rect">
            <a:avLst/>
          </a:prstGeom>
        </p:spPr>
        <p:txBody>
          <a:bodyPr vert="eaVert" wrap="square">
            <a:spAutoFit/>
          </a:bodyPr>
          <a:lstStyle/>
          <a:p>
            <a:r>
              <a:rPr lang="zh-CN" altLang="en-US" sz="5400" dirty="0">
                <a:solidFill>
                  <a:schemeClr val="tx1">
                    <a:lumMod val="75000"/>
                    <a:lumOff val="25000"/>
                  </a:schemeClr>
                </a:solidFill>
                <a:cs typeface="+mn-ea"/>
                <a:sym typeface="+mn-lt"/>
              </a:rPr>
              <a:t>感谢观看 </a:t>
            </a:r>
          </a:p>
        </p:txBody>
      </p:sp>
      <p:cxnSp>
        <p:nvCxnSpPr>
          <p:cNvPr id="16" name="直接连接符 15"/>
          <p:cNvCxnSpPr/>
          <p:nvPr/>
        </p:nvCxnSpPr>
        <p:spPr>
          <a:xfrm flipH="1">
            <a:off x="4470654" y="856633"/>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6864326" y="4320269"/>
            <a:ext cx="514665" cy="514665"/>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0" name="直接连接符 19"/>
          <p:cNvCxnSpPr/>
          <p:nvPr/>
        </p:nvCxnSpPr>
        <p:spPr>
          <a:xfrm flipH="1">
            <a:off x="5759127" y="4084741"/>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612243" y="4132199"/>
            <a:ext cx="849463" cy="1405469"/>
          </a:xfrm>
          <a:prstGeom prst="rect">
            <a:avLst/>
          </a:prstGeom>
          <a:noFill/>
        </p:spPr>
        <p:txBody>
          <a:bodyPr vert="eaVert" wrap="square" rtlCol="0">
            <a:spAutoFit/>
          </a:bodyPr>
          <a:lstStyle/>
          <a:p>
            <a:pPr>
              <a:lnSpc>
                <a:spcPct val="120000"/>
              </a:lnSpc>
            </a:pPr>
            <a:r>
              <a:rPr lang="zh-CN" altLang="en-US" dirty="0">
                <a:solidFill>
                  <a:schemeClr val="tx1">
                    <a:lumMod val="65000"/>
                    <a:lumOff val="35000"/>
                  </a:schemeClr>
                </a:solidFill>
                <a:cs typeface="+mn-ea"/>
                <a:sym typeface="+mn-lt"/>
              </a:rPr>
              <a:t>文艺简约汇报总结模板</a:t>
            </a:r>
          </a:p>
        </p:txBody>
      </p:sp>
      <p:pic>
        <p:nvPicPr>
          <p:cNvPr id="11" name="图片 10"/>
          <p:cNvPicPr>
            <a:picLocks noChangeAspect="1"/>
          </p:cNvPicPr>
          <p:nvPr/>
        </p:nvPicPr>
        <p:blipFill>
          <a:blip r:embed="rId5" cstate="screen"/>
          <a:stretch>
            <a:fillRect/>
          </a:stretch>
        </p:blipFill>
        <p:spPr>
          <a:xfrm flipH="1">
            <a:off x="4507149" y="3114923"/>
            <a:ext cx="954557" cy="894154"/>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15"/>
          <p:cNvSpPr txBox="1">
            <a:spLocks noChangeArrowheads="1"/>
          </p:cNvSpPr>
          <p:nvPr/>
        </p:nvSpPr>
        <p:spPr bwMode="auto">
          <a:xfrm>
            <a:off x="3842690" y="3421488"/>
            <a:ext cx="47346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dirty="0">
                <a:solidFill>
                  <a:schemeClr val="tx1">
                    <a:lumMod val="75000"/>
                    <a:lumOff val="25000"/>
                  </a:schemeClr>
                </a:solidFill>
                <a:latin typeface="+mn-lt"/>
                <a:ea typeface="+mn-ea"/>
                <a:cs typeface="+mn-ea"/>
                <a:sym typeface="+mn-lt"/>
              </a:rPr>
              <a:t>输入标题</a:t>
            </a:r>
          </a:p>
        </p:txBody>
      </p:sp>
      <p:sp>
        <p:nvSpPr>
          <p:cNvPr id="19" name="椭圆 18"/>
          <p:cNvSpPr/>
          <p:nvPr/>
        </p:nvSpPr>
        <p:spPr>
          <a:xfrm>
            <a:off x="3055807" y="1387989"/>
            <a:ext cx="1634836" cy="1634836"/>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1B5AC"/>
              </a:solidFill>
              <a:cs typeface="+mn-ea"/>
              <a:sym typeface="+mn-lt"/>
            </a:endParaRPr>
          </a:p>
        </p:txBody>
      </p:sp>
      <p:sp>
        <p:nvSpPr>
          <p:cNvPr id="31" name="文本框 14"/>
          <p:cNvSpPr txBox="1">
            <a:spLocks noChangeArrowheads="1"/>
          </p:cNvSpPr>
          <p:nvPr/>
        </p:nvSpPr>
        <p:spPr bwMode="auto">
          <a:xfrm>
            <a:off x="3772950" y="2205407"/>
            <a:ext cx="24370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4000" b="1" dirty="0">
                <a:solidFill>
                  <a:schemeClr val="tx1">
                    <a:lumMod val="75000"/>
                    <a:lumOff val="25000"/>
                  </a:schemeClr>
                </a:solidFill>
                <a:latin typeface="+mn-lt"/>
                <a:ea typeface="+mn-ea"/>
                <a:cs typeface="+mn-ea"/>
                <a:sym typeface="+mn-lt"/>
              </a:rPr>
              <a:t>PART  01</a:t>
            </a:r>
            <a:endParaRPr lang="zh-CN" altLang="en-US" sz="4000" b="1" dirty="0">
              <a:solidFill>
                <a:schemeClr val="tx1">
                  <a:lumMod val="75000"/>
                  <a:lumOff val="25000"/>
                </a:schemeClr>
              </a:solidFill>
              <a:latin typeface="+mn-lt"/>
              <a:ea typeface="+mn-ea"/>
              <a:cs typeface="+mn-ea"/>
              <a:sym typeface="+mn-lt"/>
            </a:endParaRPr>
          </a:p>
        </p:txBody>
      </p:sp>
      <p:cxnSp>
        <p:nvCxnSpPr>
          <p:cNvPr id="20" name="直接连接符 19"/>
          <p:cNvCxnSpPr/>
          <p:nvPr/>
        </p:nvCxnSpPr>
        <p:spPr>
          <a:xfrm flipH="1">
            <a:off x="2774837" y="1013916"/>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3" cstate="screen"/>
          <a:stretch>
            <a:fillRect/>
          </a:stretch>
        </p:blipFill>
        <p:spPr>
          <a:xfrm>
            <a:off x="7261025" y="0"/>
            <a:ext cx="4930975" cy="6872483"/>
          </a:xfrm>
          <a:prstGeom prst="rect">
            <a:avLst/>
          </a:prstGeom>
        </p:spPr>
      </p:pic>
      <p:pic>
        <p:nvPicPr>
          <p:cNvPr id="3" name="图片 2"/>
          <p:cNvPicPr>
            <a:picLocks noChangeAspect="1"/>
          </p:cNvPicPr>
          <p:nvPr/>
        </p:nvPicPr>
        <p:blipFill>
          <a:blip r:embed="rId4" cstate="screen"/>
          <a:stretch>
            <a:fillRect/>
          </a:stretch>
        </p:blipFill>
        <p:spPr>
          <a:xfrm rot="7247445">
            <a:off x="397731" y="4391802"/>
            <a:ext cx="2130345" cy="2386550"/>
          </a:xfrm>
          <a:prstGeom prst="rect">
            <a:avLst/>
          </a:prstGeom>
        </p:spPr>
      </p:pic>
      <p:sp>
        <p:nvSpPr>
          <p:cNvPr id="10" name="TextBox 13"/>
          <p:cNvSpPr txBox="1">
            <a:spLocks noChangeArrowheads="1"/>
          </p:cNvSpPr>
          <p:nvPr/>
        </p:nvSpPr>
        <p:spPr bwMode="auto">
          <a:xfrm>
            <a:off x="3937393" y="4021584"/>
            <a:ext cx="3778714"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dirty="0">
                <a:solidFill>
                  <a:schemeClr val="tx1">
                    <a:lumMod val="65000"/>
                    <a:lumOff val="35000"/>
                  </a:schemeClr>
                </a:solidFill>
                <a:cs typeface="+mn-ea"/>
                <a:sym typeface="+mn-lt"/>
              </a:rPr>
              <a:t>作品中目录框架完整，您可以根据实际进行增添。作品中目录框架完整，您可以根据实际进行增添。</a:t>
            </a:r>
          </a:p>
          <a:p>
            <a:pPr algn="ctr">
              <a:lnSpc>
                <a:spcPct val="120000"/>
              </a:lnSpc>
            </a:pPr>
            <a:endParaRPr lang="zh-CN" altLang="en-US" sz="1200" dirty="0">
              <a:solidFill>
                <a:schemeClr val="tx1">
                  <a:lumMod val="65000"/>
                  <a:lumOff val="35000"/>
                </a:schemeClr>
              </a:solidFill>
              <a:cs typeface="+mn-ea"/>
              <a:sym typeface="+mn-l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screen"/>
          <a:srcRect/>
          <a:stretch>
            <a:fillRect/>
          </a:stretch>
        </p:blipFill>
        <p:spPr>
          <a:xfrm>
            <a:off x="0" y="4806411"/>
            <a:ext cx="12192000" cy="2058840"/>
          </a:xfrm>
          <a:prstGeom prst="rect">
            <a:avLst/>
          </a:prstGeom>
        </p:spPr>
      </p:pic>
      <p:sp>
        <p:nvSpPr>
          <p:cNvPr id="3" name="矩形 2"/>
          <p:cNvSpPr/>
          <p:nvPr/>
        </p:nvSpPr>
        <p:spPr>
          <a:xfrm>
            <a:off x="1408754" y="2166171"/>
            <a:ext cx="4752685" cy="3229144"/>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 name="文本框 5"/>
          <p:cNvSpPr txBox="1">
            <a:spLocks noChangeArrowheads="1"/>
          </p:cNvSpPr>
          <p:nvPr/>
        </p:nvSpPr>
        <p:spPr bwMode="auto">
          <a:xfrm>
            <a:off x="1666577" y="2490473"/>
            <a:ext cx="1306768" cy="42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135" b="1" dirty="0">
                <a:solidFill>
                  <a:schemeClr val="bg1"/>
                </a:solidFill>
                <a:latin typeface="+mn-lt"/>
                <a:ea typeface="+mn-ea"/>
                <a:cs typeface="+mn-ea"/>
                <a:sym typeface="+mn-lt"/>
              </a:rPr>
              <a:t>添加标题</a:t>
            </a:r>
          </a:p>
        </p:txBody>
      </p:sp>
      <p:sp>
        <p:nvSpPr>
          <p:cNvPr id="7" name="矩形 5"/>
          <p:cNvSpPr>
            <a:spLocks noChangeArrowheads="1"/>
          </p:cNvSpPr>
          <p:nvPr/>
        </p:nvSpPr>
        <p:spPr bwMode="auto">
          <a:xfrm>
            <a:off x="1666577" y="3182998"/>
            <a:ext cx="4271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600" dirty="0">
                <a:solidFill>
                  <a:schemeClr val="bg1"/>
                </a:solidFill>
                <a:latin typeface="+mn-lt"/>
                <a:ea typeface="+mn-ea"/>
                <a:cs typeface="+mn-ea"/>
                <a:sym typeface="+mn-lt"/>
              </a:rPr>
              <a:t>单击此处编辑您要的内容，建议您在展示时采用微软雅黑字体，本模版所有图形线条及其相应素材均可自由编辑、改色、替换。</a:t>
            </a:r>
          </a:p>
        </p:txBody>
      </p:sp>
      <p:sp>
        <p:nvSpPr>
          <p:cNvPr id="8" name="矩形 5"/>
          <p:cNvSpPr>
            <a:spLocks noChangeArrowheads="1"/>
          </p:cNvSpPr>
          <p:nvPr/>
        </p:nvSpPr>
        <p:spPr bwMode="auto">
          <a:xfrm>
            <a:off x="1666576" y="4193624"/>
            <a:ext cx="4271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600" dirty="0">
                <a:solidFill>
                  <a:schemeClr val="bg1"/>
                </a:solidFill>
                <a:latin typeface="+mn-lt"/>
                <a:ea typeface="+mn-ea"/>
                <a:cs typeface="+mn-ea"/>
                <a:sym typeface="+mn-lt"/>
              </a:rPr>
              <a:t>单击此处编辑您要的内容，建议您在展示时采用微软雅黑字体，本模版所有图形线条及其相应素材均可自由编辑、改色、替换。</a:t>
            </a:r>
          </a:p>
        </p:txBody>
      </p:sp>
      <p:grpSp>
        <p:nvGrpSpPr>
          <p:cNvPr id="10" name="组合 9"/>
          <p:cNvGrpSpPr/>
          <p:nvPr/>
        </p:nvGrpSpPr>
        <p:grpSpPr>
          <a:xfrm>
            <a:off x="1494790" y="634646"/>
            <a:ext cx="2724148" cy="523220"/>
            <a:chOff x="4733926" y="811823"/>
            <a:chExt cx="2724148" cy="523220"/>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811823"/>
              <a:ext cx="27241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2800" b="1" dirty="0">
                  <a:solidFill>
                    <a:schemeClr val="tx1">
                      <a:lumMod val="75000"/>
                      <a:lumOff val="25000"/>
                    </a:schemeClr>
                  </a:solidFill>
                  <a:latin typeface="+mn-lt"/>
                  <a:ea typeface="+mn-ea"/>
                  <a:cs typeface="+mn-ea"/>
                  <a:sym typeface="+mn-lt"/>
                </a:rPr>
                <a:t>点击添加标题</a:t>
              </a:r>
              <a:endParaRPr lang="en-US" altLang="zh-CN" sz="2800" b="1" dirty="0">
                <a:solidFill>
                  <a:schemeClr val="tx1">
                    <a:lumMod val="75000"/>
                    <a:lumOff val="25000"/>
                  </a:schemeClr>
                </a:solidFill>
                <a:latin typeface="+mn-lt"/>
                <a:ea typeface="+mn-ea"/>
                <a:cs typeface="+mn-ea"/>
                <a:sym typeface="+mn-lt"/>
              </a:endParaRPr>
            </a:p>
          </p:txBody>
        </p:sp>
      </p:grpSp>
      <p:pic>
        <p:nvPicPr>
          <p:cNvPr id="17" name="图片 16"/>
          <p:cNvPicPr>
            <a:picLocks noChangeAspect="1"/>
          </p:cNvPicPr>
          <p:nvPr/>
        </p:nvPicPr>
        <p:blipFill>
          <a:blip r:embed="rId4" cstate="screen"/>
          <a:stretch>
            <a:fillRect/>
          </a:stretch>
        </p:blipFill>
        <p:spPr>
          <a:xfrm rot="5400000" flipV="1">
            <a:off x="464938" y="603791"/>
            <a:ext cx="1302701" cy="584930"/>
          </a:xfrm>
          <a:prstGeom prst="rect">
            <a:avLst/>
          </a:prstGeom>
        </p:spPr>
      </p:pic>
      <p:pic>
        <p:nvPicPr>
          <p:cNvPr id="13" name="图片 12"/>
          <p:cNvPicPr>
            <a:picLocks noChangeAspect="1"/>
          </p:cNvPicPr>
          <p:nvPr/>
        </p:nvPicPr>
        <p:blipFill>
          <a:blip r:embed="rId5" cstate="screen"/>
          <a:stretch>
            <a:fillRect/>
          </a:stretch>
        </p:blipFill>
        <p:spPr>
          <a:xfrm>
            <a:off x="6162780" y="2166171"/>
            <a:ext cx="4866963" cy="3244642"/>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8644879" y="4372207"/>
            <a:ext cx="1803667" cy="400110"/>
          </a:xfrm>
          <a:prstGeom prst="rect">
            <a:avLst/>
          </a:prstGeom>
          <a:noFill/>
        </p:spPr>
        <p:txBody>
          <a:bodyPr wrap="square" rtlCol="0">
            <a:spAutoFit/>
          </a:bodyPr>
          <a:lstStyle/>
          <a:p>
            <a:r>
              <a:rPr lang="zh-CN" altLang="en-US" sz="2000" b="1" dirty="0">
                <a:solidFill>
                  <a:schemeClr val="tx1">
                    <a:lumMod val="75000"/>
                    <a:lumOff val="25000"/>
                  </a:schemeClr>
                </a:solidFill>
                <a:cs typeface="+mn-ea"/>
                <a:sym typeface="+mn-lt"/>
              </a:rPr>
              <a:t>单击添加标题</a:t>
            </a:r>
          </a:p>
        </p:txBody>
      </p:sp>
      <p:sp>
        <p:nvSpPr>
          <p:cNvPr id="18" name="矩形 17"/>
          <p:cNvSpPr/>
          <p:nvPr/>
        </p:nvSpPr>
        <p:spPr>
          <a:xfrm>
            <a:off x="8644879" y="4822068"/>
            <a:ext cx="1803667" cy="1200329"/>
          </a:xfrm>
          <a:prstGeom prst="rect">
            <a:avLst/>
          </a:prstGeom>
        </p:spPr>
        <p:txBody>
          <a:bodyPr wrap="square">
            <a:spAutoFit/>
          </a:bodyPr>
          <a:lstStyle/>
          <a:p>
            <a:pPr algn="ctr">
              <a:lnSpc>
                <a:spcPct val="150000"/>
              </a:lnSpc>
            </a:pPr>
            <a:r>
              <a:rPr lang="zh-CN" altLang="en-US" sz="1600" dirty="0">
                <a:solidFill>
                  <a:schemeClr val="bg2">
                    <a:lumMod val="25000"/>
                  </a:schemeClr>
                </a:solidFill>
                <a:cs typeface="+mn-ea"/>
                <a:sym typeface="+mn-lt"/>
              </a:rPr>
              <a:t>作品中目录框架完整，您可以根据实际进行增添。</a:t>
            </a:r>
            <a:endParaRPr lang="zh-CN" altLang="en-US" sz="1600" dirty="0">
              <a:cs typeface="+mn-ea"/>
              <a:sym typeface="+mn-lt"/>
            </a:endParaRPr>
          </a:p>
        </p:txBody>
      </p:sp>
      <p:sp>
        <p:nvSpPr>
          <p:cNvPr id="19" name="文本框 18"/>
          <p:cNvSpPr txBox="1"/>
          <p:nvPr/>
        </p:nvSpPr>
        <p:spPr>
          <a:xfrm>
            <a:off x="6468335" y="4372207"/>
            <a:ext cx="1803667" cy="400110"/>
          </a:xfrm>
          <a:prstGeom prst="rect">
            <a:avLst/>
          </a:prstGeom>
          <a:noFill/>
        </p:spPr>
        <p:txBody>
          <a:bodyPr wrap="square" rtlCol="0">
            <a:spAutoFit/>
          </a:bodyPr>
          <a:lstStyle/>
          <a:p>
            <a:r>
              <a:rPr lang="zh-CN" altLang="en-US" sz="2000" b="1" dirty="0">
                <a:solidFill>
                  <a:schemeClr val="tx1">
                    <a:lumMod val="75000"/>
                    <a:lumOff val="25000"/>
                  </a:schemeClr>
                </a:solidFill>
                <a:cs typeface="+mn-ea"/>
                <a:sym typeface="+mn-lt"/>
              </a:rPr>
              <a:t>单击添加标题</a:t>
            </a:r>
          </a:p>
        </p:txBody>
      </p:sp>
      <p:sp>
        <p:nvSpPr>
          <p:cNvPr id="20" name="矩形 19"/>
          <p:cNvSpPr/>
          <p:nvPr/>
        </p:nvSpPr>
        <p:spPr>
          <a:xfrm>
            <a:off x="6468335" y="4822068"/>
            <a:ext cx="1803667" cy="1200329"/>
          </a:xfrm>
          <a:prstGeom prst="rect">
            <a:avLst/>
          </a:prstGeom>
        </p:spPr>
        <p:txBody>
          <a:bodyPr wrap="square">
            <a:spAutoFit/>
          </a:bodyPr>
          <a:lstStyle/>
          <a:p>
            <a:pPr algn="ctr">
              <a:lnSpc>
                <a:spcPct val="150000"/>
              </a:lnSpc>
            </a:pPr>
            <a:r>
              <a:rPr lang="zh-CN" altLang="en-US" sz="1600" dirty="0">
                <a:solidFill>
                  <a:schemeClr val="bg2">
                    <a:lumMod val="25000"/>
                  </a:schemeClr>
                </a:solidFill>
                <a:cs typeface="+mn-ea"/>
                <a:sym typeface="+mn-lt"/>
              </a:rPr>
              <a:t>作品中目录框架完整，您可以根据实际进行增添。</a:t>
            </a:r>
            <a:endParaRPr lang="zh-CN" altLang="en-US" sz="1600" dirty="0">
              <a:cs typeface="+mn-ea"/>
              <a:sym typeface="+mn-lt"/>
            </a:endParaRPr>
          </a:p>
        </p:txBody>
      </p:sp>
      <p:sp>
        <p:nvSpPr>
          <p:cNvPr id="21" name="文本框 20"/>
          <p:cNvSpPr txBox="1"/>
          <p:nvPr/>
        </p:nvSpPr>
        <p:spPr>
          <a:xfrm>
            <a:off x="4042503" y="4372207"/>
            <a:ext cx="1803667" cy="400110"/>
          </a:xfrm>
          <a:prstGeom prst="rect">
            <a:avLst/>
          </a:prstGeom>
          <a:noFill/>
        </p:spPr>
        <p:txBody>
          <a:bodyPr wrap="square" rtlCol="0">
            <a:spAutoFit/>
          </a:bodyPr>
          <a:lstStyle/>
          <a:p>
            <a:r>
              <a:rPr lang="zh-CN" altLang="en-US" sz="2000" b="1" dirty="0">
                <a:solidFill>
                  <a:schemeClr val="tx1">
                    <a:lumMod val="75000"/>
                    <a:lumOff val="25000"/>
                  </a:schemeClr>
                </a:solidFill>
                <a:cs typeface="+mn-ea"/>
                <a:sym typeface="+mn-lt"/>
              </a:rPr>
              <a:t>单击添加标题</a:t>
            </a:r>
          </a:p>
        </p:txBody>
      </p:sp>
      <p:sp>
        <p:nvSpPr>
          <p:cNvPr id="22" name="矩形 21"/>
          <p:cNvSpPr/>
          <p:nvPr/>
        </p:nvSpPr>
        <p:spPr>
          <a:xfrm>
            <a:off x="4042503" y="4822068"/>
            <a:ext cx="1803667" cy="1200329"/>
          </a:xfrm>
          <a:prstGeom prst="rect">
            <a:avLst/>
          </a:prstGeom>
        </p:spPr>
        <p:txBody>
          <a:bodyPr wrap="square">
            <a:spAutoFit/>
          </a:bodyPr>
          <a:lstStyle/>
          <a:p>
            <a:pPr algn="ctr">
              <a:lnSpc>
                <a:spcPct val="150000"/>
              </a:lnSpc>
            </a:pPr>
            <a:r>
              <a:rPr lang="zh-CN" altLang="en-US" sz="1600" dirty="0">
                <a:solidFill>
                  <a:schemeClr val="bg2">
                    <a:lumMod val="25000"/>
                  </a:schemeClr>
                </a:solidFill>
                <a:cs typeface="+mn-ea"/>
                <a:sym typeface="+mn-lt"/>
              </a:rPr>
              <a:t>作品中目录框架完整，您可以根据实际进行增添。</a:t>
            </a:r>
            <a:endParaRPr lang="zh-CN" altLang="en-US" sz="1600" dirty="0">
              <a:cs typeface="+mn-ea"/>
              <a:sym typeface="+mn-lt"/>
            </a:endParaRPr>
          </a:p>
        </p:txBody>
      </p:sp>
      <p:sp>
        <p:nvSpPr>
          <p:cNvPr id="23" name="文本框 22"/>
          <p:cNvSpPr txBox="1"/>
          <p:nvPr/>
        </p:nvSpPr>
        <p:spPr>
          <a:xfrm>
            <a:off x="1632482" y="4421958"/>
            <a:ext cx="1803667" cy="400110"/>
          </a:xfrm>
          <a:prstGeom prst="rect">
            <a:avLst/>
          </a:prstGeom>
          <a:noFill/>
        </p:spPr>
        <p:txBody>
          <a:bodyPr wrap="square" rtlCol="0">
            <a:spAutoFit/>
          </a:bodyPr>
          <a:lstStyle/>
          <a:p>
            <a:r>
              <a:rPr lang="zh-CN" altLang="en-US" sz="2000" b="1" dirty="0">
                <a:solidFill>
                  <a:schemeClr val="tx1">
                    <a:lumMod val="75000"/>
                    <a:lumOff val="25000"/>
                  </a:schemeClr>
                </a:solidFill>
                <a:cs typeface="+mn-ea"/>
                <a:sym typeface="+mn-lt"/>
              </a:rPr>
              <a:t>单击添加标题</a:t>
            </a:r>
          </a:p>
        </p:txBody>
      </p:sp>
      <p:sp>
        <p:nvSpPr>
          <p:cNvPr id="24" name="矩形 23"/>
          <p:cNvSpPr/>
          <p:nvPr/>
        </p:nvSpPr>
        <p:spPr>
          <a:xfrm>
            <a:off x="1632482" y="4871819"/>
            <a:ext cx="1803667" cy="1200329"/>
          </a:xfrm>
          <a:prstGeom prst="rect">
            <a:avLst/>
          </a:prstGeom>
        </p:spPr>
        <p:txBody>
          <a:bodyPr wrap="square">
            <a:spAutoFit/>
          </a:bodyPr>
          <a:lstStyle/>
          <a:p>
            <a:pPr algn="ctr">
              <a:lnSpc>
                <a:spcPct val="150000"/>
              </a:lnSpc>
            </a:pPr>
            <a:r>
              <a:rPr lang="zh-CN" altLang="en-US" sz="1600" dirty="0">
                <a:solidFill>
                  <a:schemeClr val="bg2">
                    <a:lumMod val="25000"/>
                  </a:schemeClr>
                </a:solidFill>
                <a:cs typeface="+mn-ea"/>
                <a:sym typeface="+mn-lt"/>
              </a:rPr>
              <a:t>作品中目录框架完整，您可以根据实际进行增添。</a:t>
            </a:r>
            <a:endParaRPr lang="zh-CN" altLang="en-US" sz="1600" dirty="0">
              <a:cs typeface="+mn-ea"/>
              <a:sym typeface="+mn-lt"/>
            </a:endParaRPr>
          </a:p>
        </p:txBody>
      </p:sp>
      <p:grpSp>
        <p:nvGrpSpPr>
          <p:cNvPr id="30" name="组合 29"/>
          <p:cNvGrpSpPr/>
          <p:nvPr/>
        </p:nvGrpSpPr>
        <p:grpSpPr>
          <a:xfrm>
            <a:off x="1494790" y="634646"/>
            <a:ext cx="2724148" cy="523220"/>
            <a:chOff x="4733926" y="811823"/>
            <a:chExt cx="2724148" cy="523220"/>
          </a:xfrm>
        </p:grpSpPr>
        <p:cxnSp>
          <p:nvCxnSpPr>
            <p:cNvPr id="31" name="直接连接符 30"/>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32" name="Text Box 39"/>
            <p:cNvSpPr txBox="1">
              <a:spLocks noChangeArrowheads="1"/>
            </p:cNvSpPr>
            <p:nvPr/>
          </p:nvSpPr>
          <p:spPr bwMode="auto">
            <a:xfrm>
              <a:off x="4733926" y="811823"/>
              <a:ext cx="27241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2800" b="1" dirty="0">
                  <a:solidFill>
                    <a:schemeClr val="tx1">
                      <a:lumMod val="75000"/>
                      <a:lumOff val="25000"/>
                    </a:schemeClr>
                  </a:solidFill>
                  <a:latin typeface="+mn-lt"/>
                  <a:ea typeface="+mn-ea"/>
                  <a:cs typeface="+mn-ea"/>
                  <a:sym typeface="+mn-lt"/>
                </a:rPr>
                <a:t>点击添加标题</a:t>
              </a:r>
              <a:endParaRPr lang="en-US" altLang="zh-CN" sz="2800" b="1" dirty="0">
                <a:solidFill>
                  <a:schemeClr val="tx1">
                    <a:lumMod val="75000"/>
                    <a:lumOff val="25000"/>
                  </a:schemeClr>
                </a:solidFill>
                <a:latin typeface="+mn-lt"/>
                <a:ea typeface="+mn-ea"/>
                <a:cs typeface="+mn-ea"/>
                <a:sym typeface="+mn-lt"/>
              </a:endParaRPr>
            </a:p>
          </p:txBody>
        </p:sp>
      </p:grpSp>
      <p:pic>
        <p:nvPicPr>
          <p:cNvPr id="34" name="图片 33"/>
          <p:cNvPicPr>
            <a:picLocks noChangeAspect="1"/>
          </p:cNvPicPr>
          <p:nvPr/>
        </p:nvPicPr>
        <p:blipFill>
          <a:blip r:embed="rId3" cstate="screen"/>
          <a:stretch>
            <a:fillRect/>
          </a:stretch>
        </p:blipFill>
        <p:spPr>
          <a:xfrm rot="5400000" flipV="1">
            <a:off x="464938" y="603791"/>
            <a:ext cx="1302701" cy="584930"/>
          </a:xfrm>
          <a:prstGeom prst="rect">
            <a:avLst/>
          </a:prstGeom>
        </p:spPr>
      </p:pic>
      <p:cxnSp>
        <p:nvCxnSpPr>
          <p:cNvPr id="6" name="连接符: 肘形 5"/>
          <p:cNvCxnSpPr/>
          <p:nvPr/>
        </p:nvCxnSpPr>
        <p:spPr>
          <a:xfrm rot="16200000" flipH="1">
            <a:off x="7472279" y="2197360"/>
            <a:ext cx="2107768" cy="1635046"/>
          </a:xfrm>
          <a:prstGeom prst="bentConnector3">
            <a:avLst/>
          </a:prstGeom>
          <a:ln>
            <a:solidFill>
              <a:srgbClr val="7D9D7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连接符: 肘形 34"/>
          <p:cNvCxnSpPr/>
          <p:nvPr/>
        </p:nvCxnSpPr>
        <p:spPr>
          <a:xfrm rot="5400000">
            <a:off x="2256219" y="2165623"/>
            <a:ext cx="2335163" cy="1803667"/>
          </a:xfrm>
          <a:prstGeom prst="bentConnector3">
            <a:avLst/>
          </a:prstGeom>
          <a:ln>
            <a:solidFill>
              <a:srgbClr val="7D9D7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5252133" y="1899875"/>
            <a:ext cx="0" cy="2160681"/>
          </a:xfrm>
          <a:prstGeom prst="straightConnector1">
            <a:avLst/>
          </a:prstGeom>
          <a:ln>
            <a:solidFill>
              <a:srgbClr val="7D9D7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7047353" y="1982998"/>
            <a:ext cx="0" cy="2160681"/>
          </a:xfrm>
          <a:prstGeom prst="straightConnector1">
            <a:avLst/>
          </a:prstGeom>
          <a:ln>
            <a:solidFill>
              <a:srgbClr val="7D9D72"/>
            </a:solidFill>
            <a:tailEnd type="triangle"/>
          </a:ln>
        </p:spPr>
        <p:style>
          <a:lnRef idx="1">
            <a:schemeClr val="accent1"/>
          </a:lnRef>
          <a:fillRef idx="0">
            <a:schemeClr val="accent1"/>
          </a:fillRef>
          <a:effectRef idx="0">
            <a:schemeClr val="accent1"/>
          </a:effectRef>
          <a:fontRef idx="minor">
            <a:schemeClr val="tx1"/>
          </a:fontRef>
        </p:style>
      </p:cxnSp>
      <p:sp>
        <p:nvSpPr>
          <p:cNvPr id="42" name="矩形: 圆角 41"/>
          <p:cNvSpPr/>
          <p:nvPr/>
        </p:nvSpPr>
        <p:spPr>
          <a:xfrm>
            <a:off x="3919286" y="1802844"/>
            <a:ext cx="4347293" cy="1056108"/>
          </a:xfrm>
          <a:prstGeom prst="round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4" cstate="screen"/>
          <a:stretch>
            <a:fillRect/>
          </a:stretch>
        </p:blipFill>
        <p:spPr>
          <a:xfrm>
            <a:off x="3759862" y="1080735"/>
            <a:ext cx="4666140" cy="2426392"/>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ppt_x"/>
                                          </p:val>
                                        </p:tav>
                                        <p:tav tm="100000">
                                          <p:val>
                                            <p:strVal val="#ppt_x"/>
                                          </p:val>
                                        </p:tav>
                                      </p:tavLst>
                                    </p:anim>
                                    <p:anim calcmode="lin" valueType="num">
                                      <p:cBhvr additive="base">
                                        <p:cTn id="4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a:off x="0" y="4806411"/>
            <a:ext cx="12192000" cy="2058840"/>
          </a:xfrm>
          <a:prstGeom prst="rect">
            <a:avLst/>
          </a:prstGeom>
        </p:spPr>
      </p:pic>
      <p:sp>
        <p:nvSpPr>
          <p:cNvPr id="19459" name="Oval 16"/>
          <p:cNvSpPr>
            <a:spLocks noChangeArrowheads="1"/>
          </p:cNvSpPr>
          <p:nvPr/>
        </p:nvSpPr>
        <p:spPr bwMode="auto">
          <a:xfrm>
            <a:off x="1409700" y="2293132"/>
            <a:ext cx="1168400" cy="1166812"/>
          </a:xfrm>
          <a:prstGeom prst="ellipse">
            <a:avLst/>
          </a:prstGeom>
          <a:noFill/>
          <a:ln w="6350">
            <a:solidFill>
              <a:srgbClr val="73A06A"/>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a:solidFill>
                <a:schemeClr val="tx1">
                  <a:lumMod val="65000"/>
                  <a:lumOff val="35000"/>
                </a:schemeClr>
              </a:solidFill>
              <a:latin typeface="+mn-lt"/>
              <a:ea typeface="+mn-ea"/>
              <a:cs typeface="+mn-ea"/>
              <a:sym typeface="+mn-lt"/>
            </a:endParaRPr>
          </a:p>
        </p:txBody>
      </p:sp>
      <p:sp>
        <p:nvSpPr>
          <p:cNvPr id="19460" name="Arc 20"/>
          <p:cNvSpPr/>
          <p:nvPr/>
        </p:nvSpPr>
        <p:spPr bwMode="auto">
          <a:xfrm>
            <a:off x="1222375" y="2105807"/>
            <a:ext cx="1546225" cy="1544637"/>
          </a:xfrm>
          <a:custGeom>
            <a:avLst/>
            <a:gdLst>
              <a:gd name="T0" fmla="*/ 1484795 w 1545336"/>
              <a:gd name="T1" fmla="*/ 459731 h 1545336"/>
              <a:gd name="T2" fmla="*/ 1273062 w 1545336"/>
              <a:gd name="T3" fmla="*/ 1361413 h 1545336"/>
              <a:gd name="T4" fmla="*/ 342709 w 1545336"/>
              <a:gd name="T5" fmla="*/ 1410033 h 1545336"/>
              <a:gd name="T6" fmla="*/ 36991 w 1545336"/>
              <a:gd name="T7" fmla="*/ 535392 h 1545336"/>
              <a:gd name="T8" fmla="*/ 797309 w 1545336"/>
              <a:gd name="T9" fmla="*/ 310 h 1545336"/>
              <a:gd name="T10" fmla="*/ 775340 w 1545336"/>
              <a:gd name="T11" fmla="*/ 770574 h 1545336"/>
              <a:gd name="T12" fmla="*/ 1484795 w 1545336"/>
              <a:gd name="T13" fmla="*/ 459731 h 1545336"/>
              <a:gd name="T14" fmla="*/ 1484795 w 1545336"/>
              <a:gd name="T15" fmla="*/ 459731 h 1545336"/>
              <a:gd name="T16" fmla="*/ 1273062 w 1545336"/>
              <a:gd name="T17" fmla="*/ 1361413 h 1545336"/>
              <a:gd name="T18" fmla="*/ 342709 w 1545336"/>
              <a:gd name="T19" fmla="*/ 1410033 h 1545336"/>
              <a:gd name="T20" fmla="*/ 36991 w 1545336"/>
              <a:gd name="T21" fmla="*/ 535392 h 1545336"/>
              <a:gd name="T22" fmla="*/ 797309 w 1545336"/>
              <a:gd name="T23" fmla="*/ 310 h 1545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45336" h="1545336" stroke="0">
                <a:moveTo>
                  <a:pt x="1479680" y="460980"/>
                </a:moveTo>
                <a:cubicBezTo>
                  <a:pt x="1618437" y="775728"/>
                  <a:pt x="1532421" y="1144300"/>
                  <a:pt x="1268676" y="1365113"/>
                </a:cubicBezTo>
                <a:cubicBezTo>
                  <a:pt x="1004931" y="1585926"/>
                  <a:pt x="626977" y="1605800"/>
                  <a:pt x="341528" y="1413866"/>
                </a:cubicBezTo>
                <a:cubicBezTo>
                  <a:pt x="56080" y="1221931"/>
                  <a:pt x="-68117" y="864413"/>
                  <a:pt x="36865" y="536848"/>
                </a:cubicBezTo>
                <a:cubicBezTo>
                  <a:pt x="141847" y="209284"/>
                  <a:pt x="450725" y="-9437"/>
                  <a:pt x="794563" y="310"/>
                </a:cubicBezTo>
                <a:lnTo>
                  <a:pt x="772668" y="772668"/>
                </a:lnTo>
                <a:lnTo>
                  <a:pt x="1479680" y="460980"/>
                </a:lnTo>
                <a:close/>
              </a:path>
              <a:path w="1545336" h="1545336" fill="none">
                <a:moveTo>
                  <a:pt x="1479680" y="460980"/>
                </a:moveTo>
                <a:cubicBezTo>
                  <a:pt x="1618437" y="775728"/>
                  <a:pt x="1532421" y="1144300"/>
                  <a:pt x="1268676" y="1365113"/>
                </a:cubicBezTo>
                <a:cubicBezTo>
                  <a:pt x="1004931" y="1585926"/>
                  <a:pt x="626977" y="1605800"/>
                  <a:pt x="341528" y="1413866"/>
                </a:cubicBezTo>
                <a:cubicBezTo>
                  <a:pt x="56080" y="1221931"/>
                  <a:pt x="-68117" y="864413"/>
                  <a:pt x="36865" y="536848"/>
                </a:cubicBezTo>
                <a:cubicBezTo>
                  <a:pt x="141847" y="209284"/>
                  <a:pt x="450725" y="-9437"/>
                  <a:pt x="794563" y="310"/>
                </a:cubicBezTo>
              </a:path>
            </a:pathLst>
          </a:custGeom>
          <a:noFill/>
          <a:ln w="76200" cap="flat" cmpd="sng">
            <a:solidFill>
              <a:srgbClr val="73A06A"/>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solidFill>
                <a:schemeClr val="tx1">
                  <a:lumMod val="65000"/>
                  <a:lumOff val="35000"/>
                </a:schemeClr>
              </a:solidFill>
              <a:cs typeface="+mn-ea"/>
              <a:sym typeface="+mn-lt"/>
            </a:endParaRPr>
          </a:p>
        </p:txBody>
      </p:sp>
      <p:sp>
        <p:nvSpPr>
          <p:cNvPr id="19461" name="TextBox 24"/>
          <p:cNvSpPr txBox="1">
            <a:spLocks noChangeArrowheads="1"/>
          </p:cNvSpPr>
          <p:nvPr/>
        </p:nvSpPr>
        <p:spPr bwMode="auto">
          <a:xfrm>
            <a:off x="1608138" y="2645557"/>
            <a:ext cx="801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dirty="0">
                <a:solidFill>
                  <a:schemeClr val="tx1">
                    <a:lumMod val="75000"/>
                    <a:lumOff val="25000"/>
                  </a:schemeClr>
                </a:solidFill>
                <a:latin typeface="+mn-lt"/>
                <a:ea typeface="+mn-ea"/>
                <a:cs typeface="+mn-ea"/>
                <a:sym typeface="+mn-lt"/>
              </a:rPr>
              <a:t>85%</a:t>
            </a:r>
          </a:p>
        </p:txBody>
      </p:sp>
      <p:sp>
        <p:nvSpPr>
          <p:cNvPr id="19462" name="Oval 17"/>
          <p:cNvSpPr>
            <a:spLocks noChangeArrowheads="1"/>
          </p:cNvSpPr>
          <p:nvPr/>
        </p:nvSpPr>
        <p:spPr bwMode="auto">
          <a:xfrm>
            <a:off x="4132263" y="2293132"/>
            <a:ext cx="1168400" cy="1166812"/>
          </a:xfrm>
          <a:prstGeom prst="ellipse">
            <a:avLst/>
          </a:prstGeom>
          <a:noFill/>
          <a:ln w="6350">
            <a:solidFill>
              <a:srgbClr val="B1CC7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a:solidFill>
                <a:schemeClr val="tx1">
                  <a:lumMod val="65000"/>
                  <a:lumOff val="35000"/>
                </a:schemeClr>
              </a:solidFill>
              <a:latin typeface="+mn-lt"/>
              <a:ea typeface="+mn-ea"/>
              <a:cs typeface="+mn-ea"/>
              <a:sym typeface="+mn-lt"/>
            </a:endParaRPr>
          </a:p>
        </p:txBody>
      </p:sp>
      <p:sp>
        <p:nvSpPr>
          <p:cNvPr id="19463" name="Arc 21"/>
          <p:cNvSpPr/>
          <p:nvPr/>
        </p:nvSpPr>
        <p:spPr bwMode="auto">
          <a:xfrm>
            <a:off x="3941763" y="2102632"/>
            <a:ext cx="1544637" cy="1544637"/>
          </a:xfrm>
          <a:custGeom>
            <a:avLst/>
            <a:gdLst>
              <a:gd name="T0" fmla="*/ 1029759 w 1545336"/>
              <a:gd name="T1" fmla="*/ 44899 h 1545336"/>
              <a:gd name="T2" fmla="*/ 1540613 w 1545336"/>
              <a:gd name="T3" fmla="*/ 799280 h 1545336"/>
              <a:gd name="T4" fmla="*/ 975009 w 1545336"/>
              <a:gd name="T5" fmla="*/ 1513534 h 1545336"/>
              <a:gd name="T6" fmla="*/ 123620 w 1545336"/>
              <a:gd name="T7" fmla="*/ 1189185 h 1545336"/>
              <a:gd name="T8" fmla="*/ 770574 w 1545336"/>
              <a:gd name="T9" fmla="*/ 770574 h 1545336"/>
              <a:gd name="T10" fmla="*/ 1029759 w 1545336"/>
              <a:gd name="T11" fmla="*/ 44899 h 1545336"/>
              <a:gd name="T12" fmla="*/ 1029759 w 1545336"/>
              <a:gd name="T13" fmla="*/ 44899 h 1545336"/>
              <a:gd name="T14" fmla="*/ 1540613 w 1545336"/>
              <a:gd name="T15" fmla="*/ 799280 h 1545336"/>
              <a:gd name="T16" fmla="*/ 975009 w 1545336"/>
              <a:gd name="T17" fmla="*/ 1513534 h 1545336"/>
              <a:gd name="T18" fmla="*/ 123620 w 1545336"/>
              <a:gd name="T19" fmla="*/ 1189185 h 15453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45336" h="1545336" stroke="0">
                <a:moveTo>
                  <a:pt x="1032558" y="45019"/>
                </a:moveTo>
                <a:cubicBezTo>
                  <a:pt x="1350043" y="158413"/>
                  <a:pt x="1557359" y="464559"/>
                  <a:pt x="1544800" y="801453"/>
                </a:cubicBezTo>
                <a:cubicBezTo>
                  <a:pt x="1532241" y="1138347"/>
                  <a:pt x="1302706" y="1428207"/>
                  <a:pt x="977659" y="1517648"/>
                </a:cubicBezTo>
                <a:cubicBezTo>
                  <a:pt x="652612" y="1607089"/>
                  <a:pt x="307099" y="1475460"/>
                  <a:pt x="123956" y="1192417"/>
                </a:cubicBezTo>
                <a:lnTo>
                  <a:pt x="772668" y="772668"/>
                </a:lnTo>
                <a:lnTo>
                  <a:pt x="1032558" y="45019"/>
                </a:lnTo>
                <a:close/>
              </a:path>
              <a:path w="1545336" h="1545336" fill="none">
                <a:moveTo>
                  <a:pt x="1032558" y="45019"/>
                </a:moveTo>
                <a:cubicBezTo>
                  <a:pt x="1350043" y="158413"/>
                  <a:pt x="1557359" y="464559"/>
                  <a:pt x="1544800" y="801453"/>
                </a:cubicBezTo>
                <a:cubicBezTo>
                  <a:pt x="1532241" y="1138347"/>
                  <a:pt x="1302706" y="1428207"/>
                  <a:pt x="977659" y="1517648"/>
                </a:cubicBezTo>
                <a:cubicBezTo>
                  <a:pt x="652612" y="1607089"/>
                  <a:pt x="307099" y="1475460"/>
                  <a:pt x="123956" y="1192417"/>
                </a:cubicBezTo>
              </a:path>
            </a:pathLst>
          </a:custGeom>
          <a:noFill/>
          <a:ln w="76200" cap="flat" cmpd="sng">
            <a:solidFill>
              <a:srgbClr val="B1CC71"/>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solidFill>
                <a:schemeClr val="tx1">
                  <a:lumMod val="65000"/>
                  <a:lumOff val="35000"/>
                </a:schemeClr>
              </a:solidFill>
              <a:cs typeface="+mn-ea"/>
              <a:sym typeface="+mn-lt"/>
            </a:endParaRPr>
          </a:p>
        </p:txBody>
      </p:sp>
      <p:sp>
        <p:nvSpPr>
          <p:cNvPr id="19464" name="TextBox 27"/>
          <p:cNvSpPr txBox="1">
            <a:spLocks noChangeArrowheads="1"/>
          </p:cNvSpPr>
          <p:nvPr/>
        </p:nvSpPr>
        <p:spPr bwMode="auto">
          <a:xfrm>
            <a:off x="4352925" y="2645557"/>
            <a:ext cx="801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chemeClr val="tx1">
                    <a:lumMod val="75000"/>
                    <a:lumOff val="25000"/>
                  </a:schemeClr>
                </a:solidFill>
                <a:latin typeface="+mn-lt"/>
                <a:ea typeface="+mn-ea"/>
                <a:cs typeface="+mn-ea"/>
                <a:sym typeface="+mn-lt"/>
              </a:rPr>
              <a:t>73%</a:t>
            </a:r>
          </a:p>
        </p:txBody>
      </p:sp>
      <p:sp>
        <p:nvSpPr>
          <p:cNvPr id="19465" name="Oval 18"/>
          <p:cNvSpPr>
            <a:spLocks noChangeArrowheads="1"/>
          </p:cNvSpPr>
          <p:nvPr/>
        </p:nvSpPr>
        <p:spPr bwMode="auto">
          <a:xfrm>
            <a:off x="6854825" y="2293132"/>
            <a:ext cx="1168400" cy="1166812"/>
          </a:xfrm>
          <a:prstGeom prst="ellipse">
            <a:avLst/>
          </a:prstGeom>
          <a:noFill/>
          <a:ln w="6350">
            <a:solidFill>
              <a:srgbClr val="73A06A"/>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a:solidFill>
                <a:schemeClr val="tx1">
                  <a:lumMod val="65000"/>
                  <a:lumOff val="35000"/>
                </a:schemeClr>
              </a:solidFill>
              <a:latin typeface="+mn-lt"/>
              <a:ea typeface="+mn-ea"/>
              <a:cs typeface="+mn-ea"/>
              <a:sym typeface="+mn-lt"/>
            </a:endParaRPr>
          </a:p>
        </p:txBody>
      </p:sp>
      <p:sp>
        <p:nvSpPr>
          <p:cNvPr id="19466" name="Arc 22"/>
          <p:cNvSpPr/>
          <p:nvPr/>
        </p:nvSpPr>
        <p:spPr bwMode="auto">
          <a:xfrm>
            <a:off x="6661150" y="2102632"/>
            <a:ext cx="1544638" cy="1544637"/>
          </a:xfrm>
          <a:custGeom>
            <a:avLst/>
            <a:gdLst>
              <a:gd name="T0" fmla="*/ 362811 w 1545336"/>
              <a:gd name="T1" fmla="*/ 116729 h 1545336"/>
              <a:gd name="T2" fmla="*/ 1398961 w 1545336"/>
              <a:gd name="T3" fmla="*/ 324569 h 1545336"/>
              <a:gd name="T4" fmla="*/ 1253237 w 1545336"/>
              <a:gd name="T5" fmla="*/ 1371259 h 1545336"/>
              <a:gd name="T6" fmla="*/ 199721 w 1545336"/>
              <a:gd name="T7" fmla="*/ 1288172 h 1545336"/>
              <a:gd name="T8" fmla="*/ 770576 w 1545336"/>
              <a:gd name="T9" fmla="*/ 770574 h 1545336"/>
              <a:gd name="T10" fmla="*/ 362811 w 1545336"/>
              <a:gd name="T11" fmla="*/ 116729 h 1545336"/>
              <a:gd name="T12" fmla="*/ 362811 w 1545336"/>
              <a:gd name="T13" fmla="*/ 116729 h 1545336"/>
              <a:gd name="T14" fmla="*/ 1398961 w 1545336"/>
              <a:gd name="T15" fmla="*/ 324569 h 1545336"/>
              <a:gd name="T16" fmla="*/ 1253237 w 1545336"/>
              <a:gd name="T17" fmla="*/ 1371259 h 1545336"/>
              <a:gd name="T18" fmla="*/ 199721 w 1545336"/>
              <a:gd name="T19" fmla="*/ 1288172 h 15453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45336" h="1545336" stroke="0">
                <a:moveTo>
                  <a:pt x="363795" y="117047"/>
                </a:moveTo>
                <a:cubicBezTo>
                  <a:pt x="710710" y="-99304"/>
                  <a:pt x="1166118" y="-7954"/>
                  <a:pt x="1402758" y="325451"/>
                </a:cubicBezTo>
                <a:cubicBezTo>
                  <a:pt x="1639398" y="658856"/>
                  <a:pt x="1575350" y="1118898"/>
                  <a:pt x="1256639" y="1374987"/>
                </a:cubicBezTo>
                <a:cubicBezTo>
                  <a:pt x="937928" y="1631075"/>
                  <a:pt x="474887" y="1594556"/>
                  <a:pt x="200261" y="1291673"/>
                </a:cubicBezTo>
                <a:lnTo>
                  <a:pt x="772668" y="772668"/>
                </a:lnTo>
                <a:lnTo>
                  <a:pt x="363795" y="117047"/>
                </a:lnTo>
                <a:close/>
              </a:path>
              <a:path w="1545336" h="1545336" fill="none">
                <a:moveTo>
                  <a:pt x="363795" y="117047"/>
                </a:moveTo>
                <a:cubicBezTo>
                  <a:pt x="710710" y="-99304"/>
                  <a:pt x="1166118" y="-7954"/>
                  <a:pt x="1402758" y="325451"/>
                </a:cubicBezTo>
                <a:cubicBezTo>
                  <a:pt x="1639398" y="658856"/>
                  <a:pt x="1575350" y="1118898"/>
                  <a:pt x="1256639" y="1374987"/>
                </a:cubicBezTo>
                <a:cubicBezTo>
                  <a:pt x="937928" y="1631075"/>
                  <a:pt x="474887" y="1594556"/>
                  <a:pt x="200261" y="1291673"/>
                </a:cubicBezTo>
              </a:path>
            </a:pathLst>
          </a:custGeom>
          <a:noFill/>
          <a:ln w="76200" cap="flat" cmpd="sng">
            <a:solidFill>
              <a:srgbClr val="73A06A"/>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solidFill>
                <a:schemeClr val="tx1">
                  <a:lumMod val="65000"/>
                  <a:lumOff val="35000"/>
                </a:schemeClr>
              </a:solidFill>
              <a:cs typeface="+mn-ea"/>
              <a:sym typeface="+mn-lt"/>
            </a:endParaRPr>
          </a:p>
        </p:txBody>
      </p:sp>
      <p:sp>
        <p:nvSpPr>
          <p:cNvPr id="19467" name="TextBox 28"/>
          <p:cNvSpPr txBox="1">
            <a:spLocks noChangeArrowheads="1"/>
          </p:cNvSpPr>
          <p:nvPr/>
        </p:nvSpPr>
        <p:spPr bwMode="auto">
          <a:xfrm>
            <a:off x="7045325" y="2647144"/>
            <a:ext cx="801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chemeClr val="tx1">
                    <a:lumMod val="75000"/>
                    <a:lumOff val="25000"/>
                  </a:schemeClr>
                </a:solidFill>
                <a:latin typeface="+mn-lt"/>
                <a:ea typeface="+mn-ea"/>
                <a:cs typeface="+mn-ea"/>
                <a:sym typeface="+mn-lt"/>
              </a:rPr>
              <a:t>78%</a:t>
            </a:r>
          </a:p>
        </p:txBody>
      </p:sp>
      <p:sp>
        <p:nvSpPr>
          <p:cNvPr id="19468" name="Oval 19"/>
          <p:cNvSpPr>
            <a:spLocks noChangeArrowheads="1"/>
          </p:cNvSpPr>
          <p:nvPr/>
        </p:nvSpPr>
        <p:spPr bwMode="auto">
          <a:xfrm>
            <a:off x="9577388" y="2293132"/>
            <a:ext cx="1168400" cy="1166812"/>
          </a:xfrm>
          <a:prstGeom prst="ellipse">
            <a:avLst/>
          </a:prstGeom>
          <a:noFill/>
          <a:ln w="6350">
            <a:solidFill>
              <a:srgbClr val="B1CC7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a:solidFill>
                <a:schemeClr val="tx1">
                  <a:lumMod val="65000"/>
                  <a:lumOff val="35000"/>
                </a:schemeClr>
              </a:solidFill>
              <a:latin typeface="+mn-lt"/>
              <a:ea typeface="+mn-ea"/>
              <a:cs typeface="+mn-ea"/>
              <a:sym typeface="+mn-lt"/>
            </a:endParaRPr>
          </a:p>
        </p:txBody>
      </p:sp>
      <p:sp>
        <p:nvSpPr>
          <p:cNvPr id="19469" name="Arc 23"/>
          <p:cNvSpPr/>
          <p:nvPr/>
        </p:nvSpPr>
        <p:spPr bwMode="auto">
          <a:xfrm>
            <a:off x="9390063" y="2102632"/>
            <a:ext cx="1546225" cy="1544637"/>
          </a:xfrm>
          <a:custGeom>
            <a:avLst/>
            <a:gdLst>
              <a:gd name="T0" fmla="*/ 959993 w 1545336"/>
              <a:gd name="T1" fmla="*/ 22173 h 1545336"/>
              <a:gd name="T2" fmla="*/ 1549742 w 1545336"/>
              <a:gd name="T3" fmla="*/ 732742 h 1545336"/>
              <a:gd name="T4" fmla="*/ 1032955 w 1545336"/>
              <a:gd name="T5" fmla="*/ 1497368 h 1545336"/>
              <a:gd name="T6" fmla="*/ 148062 w 1545336"/>
              <a:gd name="T7" fmla="*/ 1223485 h 1545336"/>
              <a:gd name="T8" fmla="*/ 159480 w 1545336"/>
              <a:gd name="T9" fmla="*/ 302441 h 1545336"/>
              <a:gd name="T10" fmla="*/ 775340 w 1545336"/>
              <a:gd name="T11" fmla="*/ 770574 h 1545336"/>
              <a:gd name="T12" fmla="*/ 959993 w 1545336"/>
              <a:gd name="T13" fmla="*/ 22173 h 1545336"/>
              <a:gd name="T14" fmla="*/ 959993 w 1545336"/>
              <a:gd name="T15" fmla="*/ 22173 h 1545336"/>
              <a:gd name="T16" fmla="*/ 1549742 w 1545336"/>
              <a:gd name="T17" fmla="*/ 732742 h 1545336"/>
              <a:gd name="T18" fmla="*/ 1032955 w 1545336"/>
              <a:gd name="T19" fmla="*/ 1497368 h 1545336"/>
              <a:gd name="T20" fmla="*/ 148062 w 1545336"/>
              <a:gd name="T21" fmla="*/ 1223485 h 1545336"/>
              <a:gd name="T22" fmla="*/ 159480 w 1545336"/>
              <a:gd name="T23" fmla="*/ 302441 h 1545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45336" h="1545336" stroke="0">
                <a:moveTo>
                  <a:pt x="956686" y="22233"/>
                </a:moveTo>
                <a:cubicBezTo>
                  <a:pt x="1288604" y="103624"/>
                  <a:pt x="1527626" y="393394"/>
                  <a:pt x="1544404" y="734734"/>
                </a:cubicBezTo>
                <a:cubicBezTo>
                  <a:pt x="1561182" y="1076073"/>
                  <a:pt x="1351732" y="1387888"/>
                  <a:pt x="1029396" y="1501439"/>
                </a:cubicBezTo>
                <a:cubicBezTo>
                  <a:pt x="707060" y="1614990"/>
                  <a:pt x="348419" y="1503301"/>
                  <a:pt x="147552" y="1226811"/>
                </a:cubicBezTo>
                <a:cubicBezTo>
                  <a:pt x="-53316" y="950322"/>
                  <a:pt x="-48688" y="574720"/>
                  <a:pt x="158930" y="303263"/>
                </a:cubicBezTo>
                <a:lnTo>
                  <a:pt x="772668" y="772668"/>
                </a:lnTo>
                <a:lnTo>
                  <a:pt x="956686" y="22233"/>
                </a:lnTo>
                <a:close/>
              </a:path>
              <a:path w="1545336" h="1545336" fill="none">
                <a:moveTo>
                  <a:pt x="956686" y="22233"/>
                </a:moveTo>
                <a:cubicBezTo>
                  <a:pt x="1288604" y="103624"/>
                  <a:pt x="1527626" y="393394"/>
                  <a:pt x="1544404" y="734734"/>
                </a:cubicBezTo>
                <a:cubicBezTo>
                  <a:pt x="1561182" y="1076073"/>
                  <a:pt x="1351732" y="1387888"/>
                  <a:pt x="1029396" y="1501439"/>
                </a:cubicBezTo>
                <a:cubicBezTo>
                  <a:pt x="707060" y="1614990"/>
                  <a:pt x="348419" y="1503301"/>
                  <a:pt x="147552" y="1226811"/>
                </a:cubicBezTo>
                <a:cubicBezTo>
                  <a:pt x="-53316" y="950322"/>
                  <a:pt x="-48688" y="574720"/>
                  <a:pt x="158930" y="303263"/>
                </a:cubicBezTo>
              </a:path>
            </a:pathLst>
          </a:custGeom>
          <a:noFill/>
          <a:ln w="76200" cap="flat" cmpd="sng">
            <a:solidFill>
              <a:srgbClr val="B1CC71"/>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solidFill>
                <a:schemeClr val="tx1">
                  <a:lumMod val="65000"/>
                  <a:lumOff val="35000"/>
                </a:schemeClr>
              </a:solidFill>
              <a:cs typeface="+mn-ea"/>
              <a:sym typeface="+mn-lt"/>
            </a:endParaRPr>
          </a:p>
        </p:txBody>
      </p:sp>
      <p:sp>
        <p:nvSpPr>
          <p:cNvPr id="19470" name="TextBox 29"/>
          <p:cNvSpPr txBox="1">
            <a:spLocks noChangeArrowheads="1"/>
          </p:cNvSpPr>
          <p:nvPr/>
        </p:nvSpPr>
        <p:spPr bwMode="auto">
          <a:xfrm>
            <a:off x="9772650" y="2645557"/>
            <a:ext cx="801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chemeClr val="tx1">
                    <a:lumMod val="75000"/>
                    <a:lumOff val="25000"/>
                  </a:schemeClr>
                </a:solidFill>
                <a:latin typeface="+mn-lt"/>
                <a:ea typeface="+mn-ea"/>
                <a:cs typeface="+mn-ea"/>
                <a:sym typeface="+mn-lt"/>
              </a:rPr>
              <a:t>90%</a:t>
            </a:r>
          </a:p>
        </p:txBody>
      </p:sp>
      <p:sp>
        <p:nvSpPr>
          <p:cNvPr id="19471" name="TextBox 13"/>
          <p:cNvSpPr txBox="1">
            <a:spLocks noChangeArrowheads="1"/>
          </p:cNvSpPr>
          <p:nvPr/>
        </p:nvSpPr>
        <p:spPr bwMode="auto">
          <a:xfrm>
            <a:off x="727075" y="3923494"/>
            <a:ext cx="23383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600" b="1">
                <a:solidFill>
                  <a:schemeClr val="tx1">
                    <a:lumMod val="65000"/>
                    <a:lumOff val="35000"/>
                  </a:schemeClr>
                </a:solidFill>
                <a:latin typeface="+mn-lt"/>
                <a:ea typeface="+mn-ea"/>
                <a:cs typeface="+mn-ea"/>
                <a:sym typeface="+mn-lt"/>
              </a:rPr>
              <a:t>单击编辑标题</a:t>
            </a:r>
            <a:endParaRPr lang="en-US" sz="1600" b="1">
              <a:solidFill>
                <a:schemeClr val="tx1">
                  <a:lumMod val="65000"/>
                  <a:lumOff val="35000"/>
                </a:schemeClr>
              </a:solidFill>
              <a:latin typeface="+mn-lt"/>
              <a:ea typeface="+mn-ea"/>
              <a:cs typeface="+mn-ea"/>
              <a:sym typeface="+mn-lt"/>
            </a:endParaRPr>
          </a:p>
        </p:txBody>
      </p:sp>
      <p:sp>
        <p:nvSpPr>
          <p:cNvPr id="19472" name="TextBox 13"/>
          <p:cNvSpPr txBox="1">
            <a:spLocks noChangeArrowheads="1"/>
          </p:cNvSpPr>
          <p:nvPr/>
        </p:nvSpPr>
        <p:spPr bwMode="auto">
          <a:xfrm>
            <a:off x="731838" y="4210832"/>
            <a:ext cx="2333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200" dirty="0">
                <a:solidFill>
                  <a:schemeClr val="tx1">
                    <a:lumMod val="65000"/>
                    <a:lumOff val="35000"/>
                  </a:schemeClr>
                </a:solidFill>
                <a:latin typeface="+mn-lt"/>
                <a:ea typeface="+mn-ea"/>
                <a:cs typeface="+mn-ea"/>
                <a:sym typeface="+mn-lt"/>
              </a:rPr>
              <a:t>单击此处可编辑内容，根据您的需要自由拉伸文本框大小</a:t>
            </a:r>
            <a:endParaRPr lang="en-US" sz="1200" dirty="0">
              <a:solidFill>
                <a:schemeClr val="tx1">
                  <a:lumMod val="65000"/>
                  <a:lumOff val="35000"/>
                </a:schemeClr>
              </a:solidFill>
              <a:latin typeface="+mn-lt"/>
              <a:ea typeface="+mn-ea"/>
              <a:cs typeface="+mn-ea"/>
              <a:sym typeface="+mn-lt"/>
            </a:endParaRPr>
          </a:p>
        </p:txBody>
      </p:sp>
      <p:sp>
        <p:nvSpPr>
          <p:cNvPr id="19473" name="TextBox 13"/>
          <p:cNvSpPr txBox="1">
            <a:spLocks noChangeArrowheads="1"/>
          </p:cNvSpPr>
          <p:nvPr/>
        </p:nvSpPr>
        <p:spPr bwMode="auto">
          <a:xfrm>
            <a:off x="3533775" y="3923494"/>
            <a:ext cx="23383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600" b="1">
                <a:solidFill>
                  <a:schemeClr val="tx1">
                    <a:lumMod val="65000"/>
                    <a:lumOff val="35000"/>
                  </a:schemeClr>
                </a:solidFill>
                <a:latin typeface="+mn-lt"/>
                <a:ea typeface="+mn-ea"/>
                <a:cs typeface="+mn-ea"/>
                <a:sym typeface="+mn-lt"/>
              </a:rPr>
              <a:t>单击编辑标题</a:t>
            </a:r>
            <a:endParaRPr lang="en-US" sz="1600" b="1">
              <a:solidFill>
                <a:schemeClr val="tx1">
                  <a:lumMod val="65000"/>
                  <a:lumOff val="35000"/>
                </a:schemeClr>
              </a:solidFill>
              <a:latin typeface="+mn-lt"/>
              <a:ea typeface="+mn-ea"/>
              <a:cs typeface="+mn-ea"/>
              <a:sym typeface="+mn-lt"/>
            </a:endParaRPr>
          </a:p>
        </p:txBody>
      </p:sp>
      <p:sp>
        <p:nvSpPr>
          <p:cNvPr id="19474" name="TextBox 13"/>
          <p:cNvSpPr txBox="1">
            <a:spLocks noChangeArrowheads="1"/>
          </p:cNvSpPr>
          <p:nvPr/>
        </p:nvSpPr>
        <p:spPr bwMode="auto">
          <a:xfrm>
            <a:off x="3538538" y="4210832"/>
            <a:ext cx="2333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200">
                <a:solidFill>
                  <a:schemeClr val="tx1">
                    <a:lumMod val="65000"/>
                    <a:lumOff val="35000"/>
                  </a:schemeClr>
                </a:solidFill>
                <a:latin typeface="+mn-lt"/>
                <a:ea typeface="+mn-ea"/>
                <a:cs typeface="+mn-ea"/>
                <a:sym typeface="+mn-lt"/>
              </a:rPr>
              <a:t>单击此处可编辑内容，根据您的需要自由拉伸文本框大小</a:t>
            </a:r>
            <a:endParaRPr lang="en-US" sz="1200">
              <a:solidFill>
                <a:schemeClr val="tx1">
                  <a:lumMod val="65000"/>
                  <a:lumOff val="35000"/>
                </a:schemeClr>
              </a:solidFill>
              <a:latin typeface="+mn-lt"/>
              <a:ea typeface="+mn-ea"/>
              <a:cs typeface="+mn-ea"/>
              <a:sym typeface="+mn-lt"/>
            </a:endParaRPr>
          </a:p>
        </p:txBody>
      </p:sp>
      <p:sp>
        <p:nvSpPr>
          <p:cNvPr id="19475" name="TextBox 13"/>
          <p:cNvSpPr txBox="1">
            <a:spLocks noChangeArrowheads="1"/>
          </p:cNvSpPr>
          <p:nvPr/>
        </p:nvSpPr>
        <p:spPr bwMode="auto">
          <a:xfrm>
            <a:off x="6337300" y="3923494"/>
            <a:ext cx="23368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600" b="1">
                <a:solidFill>
                  <a:schemeClr val="tx1">
                    <a:lumMod val="65000"/>
                    <a:lumOff val="35000"/>
                  </a:schemeClr>
                </a:solidFill>
                <a:latin typeface="+mn-lt"/>
                <a:ea typeface="+mn-ea"/>
                <a:cs typeface="+mn-ea"/>
                <a:sym typeface="+mn-lt"/>
              </a:rPr>
              <a:t>单击编辑标题</a:t>
            </a:r>
            <a:endParaRPr lang="en-US" sz="1600" b="1">
              <a:solidFill>
                <a:schemeClr val="tx1">
                  <a:lumMod val="65000"/>
                  <a:lumOff val="35000"/>
                </a:schemeClr>
              </a:solidFill>
              <a:latin typeface="+mn-lt"/>
              <a:ea typeface="+mn-ea"/>
              <a:cs typeface="+mn-ea"/>
              <a:sym typeface="+mn-lt"/>
            </a:endParaRPr>
          </a:p>
        </p:txBody>
      </p:sp>
      <p:sp>
        <p:nvSpPr>
          <p:cNvPr id="19476" name="TextBox 13"/>
          <p:cNvSpPr txBox="1">
            <a:spLocks noChangeArrowheads="1"/>
          </p:cNvSpPr>
          <p:nvPr/>
        </p:nvSpPr>
        <p:spPr bwMode="auto">
          <a:xfrm>
            <a:off x="6340475" y="4210832"/>
            <a:ext cx="2333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200">
                <a:solidFill>
                  <a:schemeClr val="tx1">
                    <a:lumMod val="65000"/>
                    <a:lumOff val="35000"/>
                  </a:schemeClr>
                </a:solidFill>
                <a:latin typeface="+mn-lt"/>
                <a:ea typeface="+mn-ea"/>
                <a:cs typeface="+mn-ea"/>
                <a:sym typeface="+mn-lt"/>
              </a:rPr>
              <a:t>单击此处可编辑内容，根据您的需要自由拉伸文本框大小</a:t>
            </a:r>
            <a:endParaRPr lang="en-US" sz="1200">
              <a:solidFill>
                <a:schemeClr val="tx1">
                  <a:lumMod val="65000"/>
                  <a:lumOff val="35000"/>
                </a:schemeClr>
              </a:solidFill>
              <a:latin typeface="+mn-lt"/>
              <a:ea typeface="+mn-ea"/>
              <a:cs typeface="+mn-ea"/>
              <a:sym typeface="+mn-lt"/>
            </a:endParaRPr>
          </a:p>
        </p:txBody>
      </p:sp>
      <p:sp>
        <p:nvSpPr>
          <p:cNvPr id="19477" name="TextBox 13"/>
          <p:cNvSpPr txBox="1">
            <a:spLocks noChangeArrowheads="1"/>
          </p:cNvSpPr>
          <p:nvPr/>
        </p:nvSpPr>
        <p:spPr bwMode="auto">
          <a:xfrm>
            <a:off x="9134475" y="3923494"/>
            <a:ext cx="23383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600" b="1">
                <a:solidFill>
                  <a:schemeClr val="tx1">
                    <a:lumMod val="65000"/>
                    <a:lumOff val="35000"/>
                  </a:schemeClr>
                </a:solidFill>
                <a:latin typeface="+mn-lt"/>
                <a:ea typeface="+mn-ea"/>
                <a:cs typeface="+mn-ea"/>
                <a:sym typeface="+mn-lt"/>
              </a:rPr>
              <a:t>单击编辑标题</a:t>
            </a:r>
            <a:endParaRPr lang="en-US" sz="1600" b="1">
              <a:solidFill>
                <a:schemeClr val="tx1">
                  <a:lumMod val="65000"/>
                  <a:lumOff val="35000"/>
                </a:schemeClr>
              </a:solidFill>
              <a:latin typeface="+mn-lt"/>
              <a:ea typeface="+mn-ea"/>
              <a:cs typeface="+mn-ea"/>
              <a:sym typeface="+mn-lt"/>
            </a:endParaRPr>
          </a:p>
        </p:txBody>
      </p:sp>
      <p:sp>
        <p:nvSpPr>
          <p:cNvPr id="19478" name="TextBox 13"/>
          <p:cNvSpPr txBox="1">
            <a:spLocks noChangeArrowheads="1"/>
          </p:cNvSpPr>
          <p:nvPr/>
        </p:nvSpPr>
        <p:spPr bwMode="auto">
          <a:xfrm>
            <a:off x="9139238" y="4210832"/>
            <a:ext cx="2333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200">
                <a:solidFill>
                  <a:schemeClr val="tx1">
                    <a:lumMod val="65000"/>
                    <a:lumOff val="35000"/>
                  </a:schemeClr>
                </a:solidFill>
                <a:latin typeface="+mn-lt"/>
                <a:ea typeface="+mn-ea"/>
                <a:cs typeface="+mn-ea"/>
                <a:sym typeface="+mn-lt"/>
              </a:rPr>
              <a:t>单击此处可编辑内容，根据您的需要自由拉伸文本框大小</a:t>
            </a:r>
            <a:endParaRPr lang="en-US" sz="1200">
              <a:solidFill>
                <a:schemeClr val="tx1">
                  <a:lumMod val="65000"/>
                  <a:lumOff val="35000"/>
                </a:schemeClr>
              </a:solidFill>
              <a:latin typeface="+mn-lt"/>
              <a:ea typeface="+mn-ea"/>
              <a:cs typeface="+mn-ea"/>
              <a:sym typeface="+mn-lt"/>
            </a:endParaRPr>
          </a:p>
        </p:txBody>
      </p:sp>
      <p:grpSp>
        <p:nvGrpSpPr>
          <p:cNvPr id="25" name="组合 24"/>
          <p:cNvGrpSpPr/>
          <p:nvPr/>
        </p:nvGrpSpPr>
        <p:grpSpPr>
          <a:xfrm>
            <a:off x="1494790" y="634646"/>
            <a:ext cx="2724148" cy="523220"/>
            <a:chOff x="4733926" y="811823"/>
            <a:chExt cx="2724148" cy="523220"/>
          </a:xfrm>
        </p:grpSpPr>
        <p:cxnSp>
          <p:nvCxnSpPr>
            <p:cNvPr id="26" name="直接连接符 25"/>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28" name="Text Box 39"/>
            <p:cNvSpPr txBox="1">
              <a:spLocks noChangeArrowheads="1"/>
            </p:cNvSpPr>
            <p:nvPr/>
          </p:nvSpPr>
          <p:spPr bwMode="auto">
            <a:xfrm>
              <a:off x="4733926" y="811823"/>
              <a:ext cx="27241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2800" b="1" dirty="0">
                  <a:solidFill>
                    <a:schemeClr val="tx1">
                      <a:lumMod val="75000"/>
                      <a:lumOff val="25000"/>
                    </a:schemeClr>
                  </a:solidFill>
                  <a:latin typeface="+mn-lt"/>
                  <a:ea typeface="+mn-ea"/>
                  <a:cs typeface="+mn-ea"/>
                  <a:sym typeface="+mn-lt"/>
                </a:rPr>
                <a:t>点击添加标题</a:t>
              </a:r>
              <a:endParaRPr lang="en-US" altLang="zh-CN" sz="2800" b="1" dirty="0">
                <a:solidFill>
                  <a:schemeClr val="tx1">
                    <a:lumMod val="75000"/>
                    <a:lumOff val="25000"/>
                  </a:schemeClr>
                </a:solidFill>
                <a:latin typeface="+mn-lt"/>
                <a:ea typeface="+mn-ea"/>
                <a:cs typeface="+mn-ea"/>
                <a:sym typeface="+mn-lt"/>
              </a:endParaRPr>
            </a:p>
          </p:txBody>
        </p:sp>
      </p:grpSp>
      <p:pic>
        <p:nvPicPr>
          <p:cNvPr id="30" name="图片 29"/>
          <p:cNvPicPr>
            <a:picLocks noChangeAspect="1"/>
          </p:cNvPicPr>
          <p:nvPr/>
        </p:nvPicPr>
        <p:blipFill>
          <a:blip r:embed="rId4" cstate="screen"/>
          <a:stretch>
            <a:fillRect/>
          </a:stretch>
        </p:blipFill>
        <p:spPr>
          <a:xfrm rot="5400000" flipV="1">
            <a:off x="464938" y="603791"/>
            <a:ext cx="1302701" cy="584930"/>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9472"/>
                                        </p:tgtEl>
                                        <p:attrNameLst>
                                          <p:attrName>style.visibility</p:attrName>
                                        </p:attrNameLst>
                                      </p:cBhvr>
                                      <p:to>
                                        <p:strVal val="visible"/>
                                      </p:to>
                                    </p:set>
                                    <p:animEffect transition="in" filter="fade">
                                      <p:cBhvr>
                                        <p:cTn id="18" dur="1000"/>
                                        <p:tgtEl>
                                          <p:spTgt spid="19472"/>
                                        </p:tgtEl>
                                      </p:cBhvr>
                                    </p:animEffect>
                                    <p:anim calcmode="lin" valueType="num">
                                      <p:cBhvr>
                                        <p:cTn id="19" dur="1000" fill="hold"/>
                                        <p:tgtEl>
                                          <p:spTgt spid="19472"/>
                                        </p:tgtEl>
                                        <p:attrNameLst>
                                          <p:attrName>ppt_x</p:attrName>
                                        </p:attrNameLst>
                                      </p:cBhvr>
                                      <p:tavLst>
                                        <p:tav tm="0">
                                          <p:val>
                                            <p:strVal val="#ppt_x"/>
                                          </p:val>
                                        </p:tav>
                                        <p:tav tm="100000">
                                          <p:val>
                                            <p:strVal val="#ppt_x"/>
                                          </p:val>
                                        </p:tav>
                                      </p:tavLst>
                                    </p:anim>
                                    <p:anim calcmode="lin" valueType="num">
                                      <p:cBhvr>
                                        <p:cTn id="20" dur="1000" fill="hold"/>
                                        <p:tgtEl>
                                          <p:spTgt spid="1947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9471"/>
                                        </p:tgtEl>
                                        <p:attrNameLst>
                                          <p:attrName>style.visibility</p:attrName>
                                        </p:attrNameLst>
                                      </p:cBhvr>
                                      <p:to>
                                        <p:strVal val="visible"/>
                                      </p:to>
                                    </p:set>
                                    <p:animEffect transition="in" filter="fade">
                                      <p:cBhvr>
                                        <p:cTn id="23" dur="1000"/>
                                        <p:tgtEl>
                                          <p:spTgt spid="19471"/>
                                        </p:tgtEl>
                                      </p:cBhvr>
                                    </p:animEffect>
                                    <p:anim calcmode="lin" valueType="num">
                                      <p:cBhvr>
                                        <p:cTn id="24" dur="1000" fill="hold"/>
                                        <p:tgtEl>
                                          <p:spTgt spid="19471"/>
                                        </p:tgtEl>
                                        <p:attrNameLst>
                                          <p:attrName>ppt_x</p:attrName>
                                        </p:attrNameLst>
                                      </p:cBhvr>
                                      <p:tavLst>
                                        <p:tav tm="0">
                                          <p:val>
                                            <p:strVal val="#ppt_x"/>
                                          </p:val>
                                        </p:tav>
                                        <p:tav tm="100000">
                                          <p:val>
                                            <p:strVal val="#ppt_x"/>
                                          </p:val>
                                        </p:tav>
                                      </p:tavLst>
                                    </p:anim>
                                    <p:anim calcmode="lin" valueType="num">
                                      <p:cBhvr>
                                        <p:cTn id="25" dur="1000" fill="hold"/>
                                        <p:tgtEl>
                                          <p:spTgt spid="1947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9473"/>
                                        </p:tgtEl>
                                        <p:attrNameLst>
                                          <p:attrName>style.visibility</p:attrName>
                                        </p:attrNameLst>
                                      </p:cBhvr>
                                      <p:to>
                                        <p:strVal val="visible"/>
                                      </p:to>
                                    </p:set>
                                    <p:animEffect transition="in" filter="fade">
                                      <p:cBhvr>
                                        <p:cTn id="28" dur="1000"/>
                                        <p:tgtEl>
                                          <p:spTgt spid="19473"/>
                                        </p:tgtEl>
                                      </p:cBhvr>
                                    </p:animEffect>
                                    <p:anim calcmode="lin" valueType="num">
                                      <p:cBhvr>
                                        <p:cTn id="29" dur="1000" fill="hold"/>
                                        <p:tgtEl>
                                          <p:spTgt spid="19473"/>
                                        </p:tgtEl>
                                        <p:attrNameLst>
                                          <p:attrName>ppt_x</p:attrName>
                                        </p:attrNameLst>
                                      </p:cBhvr>
                                      <p:tavLst>
                                        <p:tav tm="0">
                                          <p:val>
                                            <p:strVal val="#ppt_x"/>
                                          </p:val>
                                        </p:tav>
                                        <p:tav tm="100000">
                                          <p:val>
                                            <p:strVal val="#ppt_x"/>
                                          </p:val>
                                        </p:tav>
                                      </p:tavLst>
                                    </p:anim>
                                    <p:anim calcmode="lin" valueType="num">
                                      <p:cBhvr>
                                        <p:cTn id="30" dur="1000" fill="hold"/>
                                        <p:tgtEl>
                                          <p:spTgt spid="1947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9474"/>
                                        </p:tgtEl>
                                        <p:attrNameLst>
                                          <p:attrName>style.visibility</p:attrName>
                                        </p:attrNameLst>
                                      </p:cBhvr>
                                      <p:to>
                                        <p:strVal val="visible"/>
                                      </p:to>
                                    </p:set>
                                    <p:animEffect transition="in" filter="fade">
                                      <p:cBhvr>
                                        <p:cTn id="33" dur="1000"/>
                                        <p:tgtEl>
                                          <p:spTgt spid="19474"/>
                                        </p:tgtEl>
                                      </p:cBhvr>
                                    </p:animEffect>
                                    <p:anim calcmode="lin" valueType="num">
                                      <p:cBhvr>
                                        <p:cTn id="34" dur="1000" fill="hold"/>
                                        <p:tgtEl>
                                          <p:spTgt spid="19474"/>
                                        </p:tgtEl>
                                        <p:attrNameLst>
                                          <p:attrName>ppt_x</p:attrName>
                                        </p:attrNameLst>
                                      </p:cBhvr>
                                      <p:tavLst>
                                        <p:tav tm="0">
                                          <p:val>
                                            <p:strVal val="#ppt_x"/>
                                          </p:val>
                                        </p:tav>
                                        <p:tav tm="100000">
                                          <p:val>
                                            <p:strVal val="#ppt_x"/>
                                          </p:val>
                                        </p:tav>
                                      </p:tavLst>
                                    </p:anim>
                                    <p:anim calcmode="lin" valueType="num">
                                      <p:cBhvr>
                                        <p:cTn id="35" dur="1000" fill="hold"/>
                                        <p:tgtEl>
                                          <p:spTgt spid="1947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9476"/>
                                        </p:tgtEl>
                                        <p:attrNameLst>
                                          <p:attrName>style.visibility</p:attrName>
                                        </p:attrNameLst>
                                      </p:cBhvr>
                                      <p:to>
                                        <p:strVal val="visible"/>
                                      </p:to>
                                    </p:set>
                                    <p:animEffect transition="in" filter="fade">
                                      <p:cBhvr>
                                        <p:cTn id="38" dur="1000"/>
                                        <p:tgtEl>
                                          <p:spTgt spid="19476"/>
                                        </p:tgtEl>
                                      </p:cBhvr>
                                    </p:animEffect>
                                    <p:anim calcmode="lin" valueType="num">
                                      <p:cBhvr>
                                        <p:cTn id="39" dur="1000" fill="hold"/>
                                        <p:tgtEl>
                                          <p:spTgt spid="19476"/>
                                        </p:tgtEl>
                                        <p:attrNameLst>
                                          <p:attrName>ppt_x</p:attrName>
                                        </p:attrNameLst>
                                      </p:cBhvr>
                                      <p:tavLst>
                                        <p:tav tm="0">
                                          <p:val>
                                            <p:strVal val="#ppt_x"/>
                                          </p:val>
                                        </p:tav>
                                        <p:tav tm="100000">
                                          <p:val>
                                            <p:strVal val="#ppt_x"/>
                                          </p:val>
                                        </p:tav>
                                      </p:tavLst>
                                    </p:anim>
                                    <p:anim calcmode="lin" valueType="num">
                                      <p:cBhvr>
                                        <p:cTn id="40" dur="1000" fill="hold"/>
                                        <p:tgtEl>
                                          <p:spTgt spid="1947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9475"/>
                                        </p:tgtEl>
                                        <p:attrNameLst>
                                          <p:attrName>style.visibility</p:attrName>
                                        </p:attrNameLst>
                                      </p:cBhvr>
                                      <p:to>
                                        <p:strVal val="visible"/>
                                      </p:to>
                                    </p:set>
                                    <p:animEffect transition="in" filter="fade">
                                      <p:cBhvr>
                                        <p:cTn id="43" dur="1000"/>
                                        <p:tgtEl>
                                          <p:spTgt spid="19475"/>
                                        </p:tgtEl>
                                      </p:cBhvr>
                                    </p:animEffect>
                                    <p:anim calcmode="lin" valueType="num">
                                      <p:cBhvr>
                                        <p:cTn id="44" dur="1000" fill="hold"/>
                                        <p:tgtEl>
                                          <p:spTgt spid="19475"/>
                                        </p:tgtEl>
                                        <p:attrNameLst>
                                          <p:attrName>ppt_x</p:attrName>
                                        </p:attrNameLst>
                                      </p:cBhvr>
                                      <p:tavLst>
                                        <p:tav tm="0">
                                          <p:val>
                                            <p:strVal val="#ppt_x"/>
                                          </p:val>
                                        </p:tav>
                                        <p:tav tm="100000">
                                          <p:val>
                                            <p:strVal val="#ppt_x"/>
                                          </p:val>
                                        </p:tav>
                                      </p:tavLst>
                                    </p:anim>
                                    <p:anim calcmode="lin" valueType="num">
                                      <p:cBhvr>
                                        <p:cTn id="45" dur="1000" fill="hold"/>
                                        <p:tgtEl>
                                          <p:spTgt spid="1947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477"/>
                                        </p:tgtEl>
                                        <p:attrNameLst>
                                          <p:attrName>style.visibility</p:attrName>
                                        </p:attrNameLst>
                                      </p:cBhvr>
                                      <p:to>
                                        <p:strVal val="visible"/>
                                      </p:to>
                                    </p:set>
                                    <p:animEffect transition="in" filter="fade">
                                      <p:cBhvr>
                                        <p:cTn id="48" dur="1000"/>
                                        <p:tgtEl>
                                          <p:spTgt spid="19477"/>
                                        </p:tgtEl>
                                      </p:cBhvr>
                                    </p:animEffect>
                                    <p:anim calcmode="lin" valueType="num">
                                      <p:cBhvr>
                                        <p:cTn id="49" dur="1000" fill="hold"/>
                                        <p:tgtEl>
                                          <p:spTgt spid="19477"/>
                                        </p:tgtEl>
                                        <p:attrNameLst>
                                          <p:attrName>ppt_x</p:attrName>
                                        </p:attrNameLst>
                                      </p:cBhvr>
                                      <p:tavLst>
                                        <p:tav tm="0">
                                          <p:val>
                                            <p:strVal val="#ppt_x"/>
                                          </p:val>
                                        </p:tav>
                                        <p:tav tm="100000">
                                          <p:val>
                                            <p:strVal val="#ppt_x"/>
                                          </p:val>
                                        </p:tav>
                                      </p:tavLst>
                                    </p:anim>
                                    <p:anim calcmode="lin" valueType="num">
                                      <p:cBhvr>
                                        <p:cTn id="50" dur="1000" fill="hold"/>
                                        <p:tgtEl>
                                          <p:spTgt spid="1947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9478"/>
                                        </p:tgtEl>
                                        <p:attrNameLst>
                                          <p:attrName>style.visibility</p:attrName>
                                        </p:attrNameLst>
                                      </p:cBhvr>
                                      <p:to>
                                        <p:strVal val="visible"/>
                                      </p:to>
                                    </p:set>
                                    <p:animEffect transition="in" filter="fade">
                                      <p:cBhvr>
                                        <p:cTn id="53" dur="1000"/>
                                        <p:tgtEl>
                                          <p:spTgt spid="19478"/>
                                        </p:tgtEl>
                                      </p:cBhvr>
                                    </p:animEffect>
                                    <p:anim calcmode="lin" valueType="num">
                                      <p:cBhvr>
                                        <p:cTn id="54" dur="1000" fill="hold"/>
                                        <p:tgtEl>
                                          <p:spTgt spid="19478"/>
                                        </p:tgtEl>
                                        <p:attrNameLst>
                                          <p:attrName>ppt_x</p:attrName>
                                        </p:attrNameLst>
                                      </p:cBhvr>
                                      <p:tavLst>
                                        <p:tav tm="0">
                                          <p:val>
                                            <p:strVal val="#ppt_x"/>
                                          </p:val>
                                        </p:tav>
                                        <p:tav tm="100000">
                                          <p:val>
                                            <p:strVal val="#ppt_x"/>
                                          </p:val>
                                        </p:tav>
                                      </p:tavLst>
                                    </p:anim>
                                    <p:anim calcmode="lin" valueType="num">
                                      <p:cBhvr>
                                        <p:cTn id="55" dur="1000" fill="hold"/>
                                        <p:tgtEl>
                                          <p:spTgt spid="194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1" grpId="0"/>
      <p:bldP spid="19472" grpId="0"/>
      <p:bldP spid="19473" grpId="0"/>
      <p:bldP spid="19474" grpId="0"/>
      <p:bldP spid="19475" grpId="0"/>
      <p:bldP spid="19476" grpId="0"/>
      <p:bldP spid="19477" grpId="0"/>
      <p:bldP spid="1947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3981462" y="3908822"/>
            <a:ext cx="3123272" cy="155638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377193" y="1844298"/>
            <a:ext cx="64879" cy="334853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703947" y="1816259"/>
            <a:ext cx="3491799" cy="188023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804548" y="3838464"/>
            <a:ext cx="2094490" cy="978729"/>
          </a:xfrm>
          <a:prstGeom prst="rect">
            <a:avLst/>
          </a:prstGeom>
        </p:spPr>
        <p:txBody>
          <a:bodyPr wrap="square">
            <a:spAutoFit/>
          </a:bodyPr>
          <a:lstStyle/>
          <a:p>
            <a:pPr algn="r">
              <a:lnSpc>
                <a:spcPct val="120000"/>
              </a:lnSpc>
            </a:pPr>
            <a:r>
              <a:rPr lang="zh-CN" altLang="en-US" sz="1600" dirty="0">
                <a:solidFill>
                  <a:schemeClr val="tx1">
                    <a:lumMod val="65000"/>
                    <a:lumOff val="35000"/>
                  </a:schemeClr>
                </a:solidFill>
                <a:cs typeface="+mn-ea"/>
                <a:sym typeface="+mn-lt"/>
              </a:rPr>
              <a:t>本模板的所有素材和逻辑图表，均可自由编辑替换和移动。</a:t>
            </a:r>
          </a:p>
        </p:txBody>
      </p:sp>
      <p:sp>
        <p:nvSpPr>
          <p:cNvPr id="20" name="矩形 19"/>
          <p:cNvSpPr/>
          <p:nvPr/>
        </p:nvSpPr>
        <p:spPr>
          <a:xfrm>
            <a:off x="8190650" y="2010205"/>
            <a:ext cx="3005441" cy="683264"/>
          </a:xfrm>
          <a:prstGeom prst="rect">
            <a:avLst/>
          </a:prstGeom>
        </p:spPr>
        <p:txBody>
          <a:bodyPr wrap="square">
            <a:spAutoFit/>
          </a:bodyPr>
          <a:lstStyle/>
          <a:p>
            <a:pPr>
              <a:lnSpc>
                <a:spcPct val="120000"/>
              </a:lnSpc>
            </a:pPr>
            <a:r>
              <a:rPr lang="zh-CN" altLang="en-US" sz="1600" dirty="0">
                <a:solidFill>
                  <a:schemeClr val="tx1">
                    <a:lumMod val="65000"/>
                    <a:lumOff val="35000"/>
                  </a:schemeClr>
                </a:solidFill>
                <a:cs typeface="+mn-ea"/>
                <a:sym typeface="+mn-lt"/>
              </a:rPr>
              <a:t>本模板的所有素材和逻辑图表，均可自由编辑替换和移动。</a:t>
            </a:r>
          </a:p>
        </p:txBody>
      </p:sp>
      <p:sp>
        <p:nvSpPr>
          <p:cNvPr id="21" name="文本框 20"/>
          <p:cNvSpPr txBox="1"/>
          <p:nvPr/>
        </p:nvSpPr>
        <p:spPr>
          <a:xfrm>
            <a:off x="8011633" y="1587381"/>
            <a:ext cx="1803667" cy="400110"/>
          </a:xfrm>
          <a:prstGeom prst="rect">
            <a:avLst/>
          </a:prstGeom>
          <a:noFill/>
        </p:spPr>
        <p:txBody>
          <a:bodyPr wrap="square" rtlCol="0">
            <a:spAutoFit/>
          </a:bodyPr>
          <a:lstStyle/>
          <a:p>
            <a:pPr algn="ctr"/>
            <a:r>
              <a:rPr lang="zh-CN" altLang="en-US" sz="2000" b="1" dirty="0">
                <a:solidFill>
                  <a:schemeClr val="tx1">
                    <a:lumMod val="75000"/>
                    <a:lumOff val="25000"/>
                  </a:schemeClr>
                </a:solidFill>
                <a:cs typeface="+mn-ea"/>
                <a:sym typeface="+mn-lt"/>
              </a:rPr>
              <a:t>主要内容二</a:t>
            </a:r>
          </a:p>
        </p:txBody>
      </p:sp>
      <p:sp>
        <p:nvSpPr>
          <p:cNvPr id="22" name="矩形 21"/>
          <p:cNvSpPr/>
          <p:nvPr/>
        </p:nvSpPr>
        <p:spPr>
          <a:xfrm>
            <a:off x="8083520" y="5293333"/>
            <a:ext cx="3005441" cy="683264"/>
          </a:xfrm>
          <a:prstGeom prst="rect">
            <a:avLst/>
          </a:prstGeom>
        </p:spPr>
        <p:txBody>
          <a:bodyPr wrap="square">
            <a:spAutoFit/>
          </a:bodyPr>
          <a:lstStyle/>
          <a:p>
            <a:pPr>
              <a:lnSpc>
                <a:spcPct val="120000"/>
              </a:lnSpc>
            </a:pPr>
            <a:r>
              <a:rPr lang="zh-CN" altLang="en-US" sz="1600" dirty="0">
                <a:solidFill>
                  <a:schemeClr val="tx1">
                    <a:lumMod val="65000"/>
                    <a:lumOff val="35000"/>
                  </a:schemeClr>
                </a:solidFill>
                <a:cs typeface="+mn-ea"/>
                <a:sym typeface="+mn-lt"/>
              </a:rPr>
              <a:t>本模板的所有素材和逻辑图表，均可自由编辑替换和移动。</a:t>
            </a:r>
          </a:p>
        </p:txBody>
      </p:sp>
      <p:sp>
        <p:nvSpPr>
          <p:cNvPr id="23" name="文本框 22"/>
          <p:cNvSpPr txBox="1"/>
          <p:nvPr/>
        </p:nvSpPr>
        <p:spPr>
          <a:xfrm>
            <a:off x="8074984" y="4870509"/>
            <a:ext cx="1803667" cy="400110"/>
          </a:xfrm>
          <a:prstGeom prst="rect">
            <a:avLst/>
          </a:prstGeom>
          <a:noFill/>
        </p:spPr>
        <p:txBody>
          <a:bodyPr wrap="square" rtlCol="0">
            <a:spAutoFit/>
          </a:bodyPr>
          <a:lstStyle/>
          <a:p>
            <a:pPr algn="ctr"/>
            <a:r>
              <a:rPr lang="zh-CN" altLang="en-US" sz="2000" b="1" dirty="0">
                <a:solidFill>
                  <a:schemeClr val="tx1">
                    <a:lumMod val="75000"/>
                    <a:lumOff val="25000"/>
                  </a:schemeClr>
                </a:solidFill>
                <a:cs typeface="+mn-ea"/>
                <a:sym typeface="+mn-lt"/>
              </a:rPr>
              <a:t>主要内容三</a:t>
            </a:r>
          </a:p>
        </p:txBody>
      </p:sp>
      <p:sp>
        <p:nvSpPr>
          <p:cNvPr id="24" name="文本框 23"/>
          <p:cNvSpPr txBox="1"/>
          <p:nvPr/>
        </p:nvSpPr>
        <p:spPr>
          <a:xfrm>
            <a:off x="997884" y="3438354"/>
            <a:ext cx="1803667" cy="400110"/>
          </a:xfrm>
          <a:prstGeom prst="rect">
            <a:avLst/>
          </a:prstGeom>
          <a:noFill/>
        </p:spPr>
        <p:txBody>
          <a:bodyPr wrap="square" rtlCol="0">
            <a:spAutoFit/>
          </a:bodyPr>
          <a:lstStyle/>
          <a:p>
            <a:pPr algn="ctr"/>
            <a:r>
              <a:rPr lang="zh-CN" altLang="en-US" sz="2000" b="1" dirty="0">
                <a:solidFill>
                  <a:schemeClr val="tx1">
                    <a:lumMod val="75000"/>
                    <a:lumOff val="25000"/>
                  </a:schemeClr>
                </a:solidFill>
                <a:cs typeface="+mn-ea"/>
                <a:sym typeface="+mn-lt"/>
              </a:rPr>
              <a:t>主要内容一</a:t>
            </a:r>
          </a:p>
        </p:txBody>
      </p:sp>
      <p:grpSp>
        <p:nvGrpSpPr>
          <p:cNvPr id="28" name="组合 27"/>
          <p:cNvGrpSpPr/>
          <p:nvPr/>
        </p:nvGrpSpPr>
        <p:grpSpPr>
          <a:xfrm>
            <a:off x="1494790" y="634646"/>
            <a:ext cx="2724148" cy="523220"/>
            <a:chOff x="4733926" y="811823"/>
            <a:chExt cx="2724148" cy="523220"/>
          </a:xfrm>
        </p:grpSpPr>
        <p:cxnSp>
          <p:nvCxnSpPr>
            <p:cNvPr id="29" name="直接连接符 28"/>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30" name="Text Box 39"/>
            <p:cNvSpPr txBox="1">
              <a:spLocks noChangeArrowheads="1"/>
            </p:cNvSpPr>
            <p:nvPr/>
          </p:nvSpPr>
          <p:spPr bwMode="auto">
            <a:xfrm>
              <a:off x="4733926" y="811823"/>
              <a:ext cx="27241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2800" b="1" dirty="0">
                  <a:solidFill>
                    <a:schemeClr val="tx1">
                      <a:lumMod val="75000"/>
                      <a:lumOff val="25000"/>
                    </a:schemeClr>
                  </a:solidFill>
                  <a:latin typeface="+mn-lt"/>
                  <a:ea typeface="+mn-ea"/>
                  <a:cs typeface="+mn-ea"/>
                  <a:sym typeface="+mn-lt"/>
                </a:rPr>
                <a:t>点击添加标题</a:t>
              </a:r>
              <a:endParaRPr lang="en-US" altLang="zh-CN" sz="2800" b="1" dirty="0">
                <a:solidFill>
                  <a:schemeClr val="tx1">
                    <a:lumMod val="75000"/>
                    <a:lumOff val="25000"/>
                  </a:schemeClr>
                </a:solidFill>
                <a:latin typeface="+mn-lt"/>
                <a:ea typeface="+mn-ea"/>
                <a:cs typeface="+mn-ea"/>
                <a:sym typeface="+mn-lt"/>
              </a:endParaRPr>
            </a:p>
          </p:txBody>
        </p:sp>
      </p:grpSp>
      <p:pic>
        <p:nvPicPr>
          <p:cNvPr id="32" name="图片 31"/>
          <p:cNvPicPr>
            <a:picLocks noChangeAspect="1"/>
          </p:cNvPicPr>
          <p:nvPr/>
        </p:nvPicPr>
        <p:blipFill>
          <a:blip r:embed="rId3" cstate="screen"/>
          <a:stretch>
            <a:fillRect/>
          </a:stretch>
        </p:blipFill>
        <p:spPr>
          <a:xfrm rot="5400000" flipV="1">
            <a:off x="464938" y="603791"/>
            <a:ext cx="1302701" cy="584930"/>
          </a:xfrm>
          <a:prstGeom prst="rect">
            <a:avLst/>
          </a:prstGeom>
        </p:spPr>
      </p:pic>
      <p:sp>
        <p:nvSpPr>
          <p:cNvPr id="3" name="椭圆 2"/>
          <p:cNvSpPr/>
          <p:nvPr/>
        </p:nvSpPr>
        <p:spPr>
          <a:xfrm>
            <a:off x="6762791" y="1129145"/>
            <a:ext cx="1203335" cy="1203335"/>
          </a:xfrm>
          <a:prstGeom prst="ellipse">
            <a:avLst/>
          </a:prstGeom>
          <a:solidFill>
            <a:srgbClr val="73A06A"/>
          </a:solidFill>
          <a:ln>
            <a:solidFill>
              <a:srgbClr val="B1CC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等腰三角形 3"/>
          <p:cNvSpPr/>
          <p:nvPr/>
        </p:nvSpPr>
        <p:spPr>
          <a:xfrm rot="20267027">
            <a:off x="3901576" y="1581156"/>
            <a:ext cx="3811177" cy="3285497"/>
          </a:xfrm>
          <a:prstGeom prst="triangle">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p:cNvSpPr txBox="1"/>
          <p:nvPr/>
        </p:nvSpPr>
        <p:spPr>
          <a:xfrm>
            <a:off x="5054491" y="2945863"/>
            <a:ext cx="1803667" cy="400110"/>
          </a:xfrm>
          <a:prstGeom prst="rect">
            <a:avLst/>
          </a:prstGeom>
          <a:noFill/>
        </p:spPr>
        <p:txBody>
          <a:bodyPr wrap="square" rtlCol="0">
            <a:spAutoFit/>
          </a:bodyPr>
          <a:lstStyle/>
          <a:p>
            <a:pPr algn="ctr"/>
            <a:r>
              <a:rPr lang="zh-CN" altLang="en-US" sz="2000" b="1" dirty="0">
                <a:solidFill>
                  <a:schemeClr val="bg1"/>
                </a:solidFill>
                <a:cs typeface="+mn-ea"/>
                <a:sym typeface="+mn-lt"/>
              </a:rPr>
              <a:t>单击添加标题</a:t>
            </a:r>
          </a:p>
        </p:txBody>
      </p:sp>
      <p:sp>
        <p:nvSpPr>
          <p:cNvPr id="17" name="矩形 16"/>
          <p:cNvSpPr/>
          <p:nvPr/>
        </p:nvSpPr>
        <p:spPr>
          <a:xfrm>
            <a:off x="4860702" y="3358247"/>
            <a:ext cx="2335044" cy="1200329"/>
          </a:xfrm>
          <a:prstGeom prst="rect">
            <a:avLst/>
          </a:prstGeom>
        </p:spPr>
        <p:txBody>
          <a:bodyPr wrap="square">
            <a:spAutoFit/>
          </a:bodyPr>
          <a:lstStyle/>
          <a:p>
            <a:pPr algn="ctr">
              <a:lnSpc>
                <a:spcPct val="150000"/>
              </a:lnSpc>
            </a:pPr>
            <a:r>
              <a:rPr lang="zh-CN" altLang="en-US" sz="1600" dirty="0">
                <a:solidFill>
                  <a:schemeClr val="bg1"/>
                </a:solidFill>
                <a:cs typeface="+mn-ea"/>
                <a:sym typeface="+mn-lt"/>
              </a:rPr>
              <a:t>本模板的所有素材和逻辑图表，均可自由编辑替换和移动。</a:t>
            </a:r>
          </a:p>
        </p:txBody>
      </p:sp>
      <p:sp>
        <p:nvSpPr>
          <p:cNvPr id="40" name="man-with-speech-bubble_61915"/>
          <p:cNvSpPr>
            <a:spLocks noChangeAspect="1"/>
          </p:cNvSpPr>
          <p:nvPr/>
        </p:nvSpPr>
        <p:spPr bwMode="auto">
          <a:xfrm>
            <a:off x="7073793" y="1455808"/>
            <a:ext cx="628914" cy="562679"/>
          </a:xfrm>
          <a:custGeom>
            <a:avLst/>
            <a:gdLst>
              <a:gd name="connsiteX0" fmla="*/ 463671 w 605578"/>
              <a:gd name="connsiteY0" fmla="*/ 107894 h 541801"/>
              <a:gd name="connsiteX1" fmla="*/ 482512 w 605578"/>
              <a:gd name="connsiteY1" fmla="*/ 126700 h 541801"/>
              <a:gd name="connsiteX2" fmla="*/ 463671 w 605578"/>
              <a:gd name="connsiteY2" fmla="*/ 145506 h 541801"/>
              <a:gd name="connsiteX3" fmla="*/ 444830 w 605578"/>
              <a:gd name="connsiteY3" fmla="*/ 126700 h 541801"/>
              <a:gd name="connsiteX4" fmla="*/ 463671 w 605578"/>
              <a:gd name="connsiteY4" fmla="*/ 107894 h 541801"/>
              <a:gd name="connsiteX5" fmla="*/ 403126 w 605578"/>
              <a:gd name="connsiteY5" fmla="*/ 107894 h 541801"/>
              <a:gd name="connsiteX6" fmla="*/ 421967 w 605578"/>
              <a:gd name="connsiteY6" fmla="*/ 126700 h 541801"/>
              <a:gd name="connsiteX7" fmla="*/ 403126 w 605578"/>
              <a:gd name="connsiteY7" fmla="*/ 145506 h 541801"/>
              <a:gd name="connsiteX8" fmla="*/ 384285 w 605578"/>
              <a:gd name="connsiteY8" fmla="*/ 126700 h 541801"/>
              <a:gd name="connsiteX9" fmla="*/ 403126 w 605578"/>
              <a:gd name="connsiteY9" fmla="*/ 107894 h 541801"/>
              <a:gd name="connsiteX10" fmla="*/ 342581 w 605578"/>
              <a:gd name="connsiteY10" fmla="*/ 107894 h 541801"/>
              <a:gd name="connsiteX11" fmla="*/ 361422 w 605578"/>
              <a:gd name="connsiteY11" fmla="*/ 126700 h 541801"/>
              <a:gd name="connsiteX12" fmla="*/ 342581 w 605578"/>
              <a:gd name="connsiteY12" fmla="*/ 145506 h 541801"/>
              <a:gd name="connsiteX13" fmla="*/ 323740 w 605578"/>
              <a:gd name="connsiteY13" fmla="*/ 126700 h 541801"/>
              <a:gd name="connsiteX14" fmla="*/ 342581 w 605578"/>
              <a:gd name="connsiteY14" fmla="*/ 107894 h 541801"/>
              <a:gd name="connsiteX15" fmla="*/ 326516 w 605578"/>
              <a:gd name="connsiteY15" fmla="*/ 30226 h 541801"/>
              <a:gd name="connsiteX16" fmla="*/ 235140 w 605578"/>
              <a:gd name="connsiteY16" fmla="*/ 97785 h 541801"/>
              <a:gd name="connsiteX17" fmla="*/ 244249 w 605578"/>
              <a:gd name="connsiteY17" fmla="*/ 97406 h 541801"/>
              <a:gd name="connsiteX18" fmla="*/ 275941 w 605578"/>
              <a:gd name="connsiteY18" fmla="*/ 105745 h 541801"/>
              <a:gd name="connsiteX19" fmla="*/ 292356 w 605578"/>
              <a:gd name="connsiteY19" fmla="*/ 117874 h 541801"/>
              <a:gd name="connsiteX20" fmla="*/ 306779 w 605578"/>
              <a:gd name="connsiteY20" fmla="*/ 127539 h 541801"/>
              <a:gd name="connsiteX21" fmla="*/ 321676 w 605578"/>
              <a:gd name="connsiteY21" fmla="*/ 168756 h 541801"/>
              <a:gd name="connsiteX22" fmla="*/ 321676 w 605578"/>
              <a:gd name="connsiteY22" fmla="*/ 208174 h 541801"/>
              <a:gd name="connsiteX23" fmla="*/ 322530 w 605578"/>
              <a:gd name="connsiteY23" fmla="*/ 208458 h 541801"/>
              <a:gd name="connsiteX24" fmla="*/ 329267 w 605578"/>
              <a:gd name="connsiteY24" fmla="*/ 218123 h 541801"/>
              <a:gd name="connsiteX25" fmla="*/ 329362 w 605578"/>
              <a:gd name="connsiteY25" fmla="*/ 221060 h 541801"/>
              <a:gd name="connsiteX26" fmla="*/ 398914 w 605578"/>
              <a:gd name="connsiteY26" fmla="*/ 221060 h 541801"/>
              <a:gd name="connsiteX27" fmla="*/ 398914 w 605578"/>
              <a:gd name="connsiteY27" fmla="*/ 287956 h 541801"/>
              <a:gd name="connsiteX28" fmla="*/ 466379 w 605578"/>
              <a:gd name="connsiteY28" fmla="*/ 221060 h 541801"/>
              <a:gd name="connsiteX29" fmla="*/ 479758 w 605578"/>
              <a:gd name="connsiteY29" fmla="*/ 221060 h 541801"/>
              <a:gd name="connsiteX30" fmla="*/ 575404 w 605578"/>
              <a:gd name="connsiteY30" fmla="*/ 125644 h 541801"/>
              <a:gd name="connsiteX31" fmla="*/ 479758 w 605578"/>
              <a:gd name="connsiteY31" fmla="*/ 30226 h 541801"/>
              <a:gd name="connsiteX32" fmla="*/ 326516 w 605578"/>
              <a:gd name="connsiteY32" fmla="*/ 0 h 541801"/>
              <a:gd name="connsiteX33" fmla="*/ 479758 w 605578"/>
              <a:gd name="connsiteY33" fmla="*/ 0 h 541801"/>
              <a:gd name="connsiteX34" fmla="*/ 605578 w 605578"/>
              <a:gd name="connsiteY34" fmla="*/ 125644 h 541801"/>
              <a:gd name="connsiteX35" fmla="*/ 479758 w 605578"/>
              <a:gd name="connsiteY35" fmla="*/ 251287 h 541801"/>
              <a:gd name="connsiteX36" fmla="*/ 478809 w 605578"/>
              <a:gd name="connsiteY36" fmla="*/ 251287 h 541801"/>
              <a:gd name="connsiteX37" fmla="*/ 412009 w 605578"/>
              <a:gd name="connsiteY37" fmla="*/ 317519 h 541801"/>
              <a:gd name="connsiteX38" fmla="*/ 394075 w 605578"/>
              <a:gd name="connsiteY38" fmla="*/ 324910 h 541801"/>
              <a:gd name="connsiteX39" fmla="*/ 384397 w 605578"/>
              <a:gd name="connsiteY39" fmla="*/ 323015 h 541801"/>
              <a:gd name="connsiteX40" fmla="*/ 368645 w 605578"/>
              <a:gd name="connsiteY40" fmla="*/ 299611 h 541801"/>
              <a:gd name="connsiteX41" fmla="*/ 368645 w 605578"/>
              <a:gd name="connsiteY41" fmla="*/ 251287 h 541801"/>
              <a:gd name="connsiteX42" fmla="*/ 326516 w 605578"/>
              <a:gd name="connsiteY42" fmla="*/ 251287 h 541801"/>
              <a:gd name="connsiteX43" fmla="*/ 324333 w 605578"/>
              <a:gd name="connsiteY43" fmla="*/ 251287 h 541801"/>
              <a:gd name="connsiteX44" fmla="*/ 317501 w 605578"/>
              <a:gd name="connsiteY44" fmla="*/ 260194 h 541801"/>
              <a:gd name="connsiteX45" fmla="*/ 314275 w 605578"/>
              <a:gd name="connsiteY45" fmla="*/ 271090 h 541801"/>
              <a:gd name="connsiteX46" fmla="*/ 306589 w 605578"/>
              <a:gd name="connsiteY46" fmla="*/ 297621 h 541801"/>
              <a:gd name="connsiteX47" fmla="*/ 298144 w 605578"/>
              <a:gd name="connsiteY47" fmla="*/ 339218 h 541801"/>
              <a:gd name="connsiteX48" fmla="*/ 298334 w 605578"/>
              <a:gd name="connsiteY48" fmla="*/ 339313 h 541801"/>
              <a:gd name="connsiteX49" fmla="*/ 308867 w 605578"/>
              <a:gd name="connsiteY49" fmla="*/ 353621 h 541801"/>
              <a:gd name="connsiteX50" fmla="*/ 309626 w 605578"/>
              <a:gd name="connsiteY50" fmla="*/ 355895 h 541801"/>
              <a:gd name="connsiteX51" fmla="*/ 315793 w 605578"/>
              <a:gd name="connsiteY51" fmla="*/ 373235 h 541801"/>
              <a:gd name="connsiteX52" fmla="*/ 319399 w 605578"/>
              <a:gd name="connsiteY52" fmla="*/ 375509 h 541801"/>
              <a:gd name="connsiteX53" fmla="*/ 324808 w 605578"/>
              <a:gd name="connsiteY53" fmla="*/ 377593 h 541801"/>
              <a:gd name="connsiteX54" fmla="*/ 427001 w 605578"/>
              <a:gd name="connsiteY54" fmla="*/ 422222 h 541801"/>
              <a:gd name="connsiteX55" fmla="*/ 464766 w 605578"/>
              <a:gd name="connsiteY55" fmla="*/ 534884 h 541801"/>
              <a:gd name="connsiteX56" fmla="*/ 463058 w 605578"/>
              <a:gd name="connsiteY56" fmla="*/ 539717 h 541801"/>
              <a:gd name="connsiteX57" fmla="*/ 458408 w 605578"/>
              <a:gd name="connsiteY57" fmla="*/ 541801 h 541801"/>
              <a:gd name="connsiteX58" fmla="*/ 232388 w 605578"/>
              <a:gd name="connsiteY58" fmla="*/ 541801 h 541801"/>
              <a:gd name="connsiteX59" fmla="*/ 6367 w 605578"/>
              <a:gd name="connsiteY59" fmla="*/ 541801 h 541801"/>
              <a:gd name="connsiteX60" fmla="*/ 1623 w 605578"/>
              <a:gd name="connsiteY60" fmla="*/ 539717 h 541801"/>
              <a:gd name="connsiteX61" fmla="*/ 10 w 605578"/>
              <a:gd name="connsiteY61" fmla="*/ 534884 h 541801"/>
              <a:gd name="connsiteX62" fmla="*/ 37775 w 605578"/>
              <a:gd name="connsiteY62" fmla="*/ 422222 h 541801"/>
              <a:gd name="connsiteX63" fmla="*/ 139968 w 605578"/>
              <a:gd name="connsiteY63" fmla="*/ 377593 h 541801"/>
              <a:gd name="connsiteX64" fmla="*/ 145377 w 605578"/>
              <a:gd name="connsiteY64" fmla="*/ 375509 h 541801"/>
              <a:gd name="connsiteX65" fmla="*/ 148982 w 605578"/>
              <a:gd name="connsiteY65" fmla="*/ 373235 h 541801"/>
              <a:gd name="connsiteX66" fmla="*/ 155150 w 605578"/>
              <a:gd name="connsiteY66" fmla="*/ 355895 h 541801"/>
              <a:gd name="connsiteX67" fmla="*/ 155814 w 605578"/>
              <a:gd name="connsiteY67" fmla="*/ 353621 h 541801"/>
              <a:gd name="connsiteX68" fmla="*/ 166441 w 605578"/>
              <a:gd name="connsiteY68" fmla="*/ 339313 h 541801"/>
              <a:gd name="connsiteX69" fmla="*/ 166631 w 605578"/>
              <a:gd name="connsiteY69" fmla="*/ 339218 h 541801"/>
              <a:gd name="connsiteX70" fmla="*/ 158186 w 605578"/>
              <a:gd name="connsiteY70" fmla="*/ 297621 h 541801"/>
              <a:gd name="connsiteX71" fmla="*/ 150500 w 605578"/>
              <a:gd name="connsiteY71" fmla="*/ 271090 h 541801"/>
              <a:gd name="connsiteX72" fmla="*/ 147179 w 605578"/>
              <a:gd name="connsiteY72" fmla="*/ 260194 h 541801"/>
              <a:gd name="connsiteX73" fmla="*/ 135508 w 605578"/>
              <a:gd name="connsiteY73" fmla="*/ 218123 h 541801"/>
              <a:gd name="connsiteX74" fmla="*/ 142245 w 605578"/>
              <a:gd name="connsiteY74" fmla="*/ 208458 h 541801"/>
              <a:gd name="connsiteX75" fmla="*/ 143099 w 605578"/>
              <a:gd name="connsiteY75" fmla="*/ 208174 h 541801"/>
              <a:gd name="connsiteX76" fmla="*/ 143194 w 605578"/>
              <a:gd name="connsiteY76" fmla="*/ 168756 h 541801"/>
              <a:gd name="connsiteX77" fmla="*/ 143099 w 605578"/>
              <a:gd name="connsiteY77" fmla="*/ 168756 h 541801"/>
              <a:gd name="connsiteX78" fmla="*/ 143099 w 605578"/>
              <a:gd name="connsiteY78" fmla="*/ 168567 h 541801"/>
              <a:gd name="connsiteX79" fmla="*/ 169288 w 605578"/>
              <a:gd name="connsiteY79" fmla="*/ 119106 h 541801"/>
              <a:gd name="connsiteX80" fmla="*/ 202593 w 605578"/>
              <a:gd name="connsiteY80" fmla="*/ 103944 h 541801"/>
              <a:gd name="connsiteX81" fmla="*/ 326516 w 605578"/>
              <a:gd name="connsiteY81" fmla="*/ 0 h 54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605578" h="541801">
                <a:moveTo>
                  <a:pt x="463671" y="107894"/>
                </a:moveTo>
                <a:cubicBezTo>
                  <a:pt x="474077" y="107894"/>
                  <a:pt x="482512" y="116314"/>
                  <a:pt x="482512" y="126700"/>
                </a:cubicBezTo>
                <a:cubicBezTo>
                  <a:pt x="482512" y="137086"/>
                  <a:pt x="474077" y="145506"/>
                  <a:pt x="463671" y="145506"/>
                </a:cubicBezTo>
                <a:cubicBezTo>
                  <a:pt x="453265" y="145506"/>
                  <a:pt x="444830" y="137086"/>
                  <a:pt x="444830" y="126700"/>
                </a:cubicBezTo>
                <a:cubicBezTo>
                  <a:pt x="444830" y="116314"/>
                  <a:pt x="453265" y="107894"/>
                  <a:pt x="463671" y="107894"/>
                </a:cubicBezTo>
                <a:close/>
                <a:moveTo>
                  <a:pt x="403126" y="107894"/>
                </a:moveTo>
                <a:cubicBezTo>
                  <a:pt x="413532" y="107894"/>
                  <a:pt x="421967" y="116314"/>
                  <a:pt x="421967" y="126700"/>
                </a:cubicBezTo>
                <a:cubicBezTo>
                  <a:pt x="421967" y="137086"/>
                  <a:pt x="413532" y="145506"/>
                  <a:pt x="403126" y="145506"/>
                </a:cubicBezTo>
                <a:cubicBezTo>
                  <a:pt x="392720" y="145506"/>
                  <a:pt x="384285" y="137086"/>
                  <a:pt x="384285" y="126700"/>
                </a:cubicBezTo>
                <a:cubicBezTo>
                  <a:pt x="384285" y="116314"/>
                  <a:pt x="392720" y="107894"/>
                  <a:pt x="403126" y="107894"/>
                </a:cubicBezTo>
                <a:close/>
                <a:moveTo>
                  <a:pt x="342581" y="107894"/>
                </a:moveTo>
                <a:cubicBezTo>
                  <a:pt x="352987" y="107894"/>
                  <a:pt x="361422" y="116314"/>
                  <a:pt x="361422" y="126700"/>
                </a:cubicBezTo>
                <a:cubicBezTo>
                  <a:pt x="361422" y="137086"/>
                  <a:pt x="352987" y="145506"/>
                  <a:pt x="342581" y="145506"/>
                </a:cubicBezTo>
                <a:cubicBezTo>
                  <a:pt x="332175" y="145506"/>
                  <a:pt x="323740" y="137086"/>
                  <a:pt x="323740" y="126700"/>
                </a:cubicBezTo>
                <a:cubicBezTo>
                  <a:pt x="323740" y="116314"/>
                  <a:pt x="332175" y="107894"/>
                  <a:pt x="342581" y="107894"/>
                </a:cubicBezTo>
                <a:close/>
                <a:moveTo>
                  <a:pt x="326516" y="30226"/>
                </a:moveTo>
                <a:cubicBezTo>
                  <a:pt x="283532" y="30226"/>
                  <a:pt x="247095" y="58652"/>
                  <a:pt x="235140" y="97785"/>
                </a:cubicBezTo>
                <a:cubicBezTo>
                  <a:pt x="238745" y="97501"/>
                  <a:pt x="241877" y="97406"/>
                  <a:pt x="244249" y="97406"/>
                </a:cubicBezTo>
                <a:cubicBezTo>
                  <a:pt x="251935" y="97406"/>
                  <a:pt x="270343" y="98259"/>
                  <a:pt x="275941" y="105745"/>
                </a:cubicBezTo>
                <a:cubicBezTo>
                  <a:pt x="278503" y="109251"/>
                  <a:pt x="285525" y="113610"/>
                  <a:pt x="292356" y="117874"/>
                </a:cubicBezTo>
                <a:cubicBezTo>
                  <a:pt x="297290" y="121001"/>
                  <a:pt x="302319" y="124127"/>
                  <a:pt x="306779" y="127539"/>
                </a:cubicBezTo>
                <a:cubicBezTo>
                  <a:pt x="316742" y="135214"/>
                  <a:pt x="321676" y="148763"/>
                  <a:pt x="321676" y="168756"/>
                </a:cubicBezTo>
                <a:lnTo>
                  <a:pt x="321676" y="208174"/>
                </a:lnTo>
                <a:cubicBezTo>
                  <a:pt x="321961" y="208269"/>
                  <a:pt x="322246" y="208363"/>
                  <a:pt x="322530" y="208458"/>
                </a:cubicBezTo>
                <a:cubicBezTo>
                  <a:pt x="326611" y="210353"/>
                  <a:pt x="328698" y="209500"/>
                  <a:pt x="329267" y="218123"/>
                </a:cubicBezTo>
                <a:cubicBezTo>
                  <a:pt x="329267" y="218976"/>
                  <a:pt x="329362" y="220018"/>
                  <a:pt x="329362" y="221060"/>
                </a:cubicBezTo>
                <a:lnTo>
                  <a:pt x="398914" y="221060"/>
                </a:lnTo>
                <a:lnTo>
                  <a:pt x="398914" y="287956"/>
                </a:lnTo>
                <a:lnTo>
                  <a:pt x="466379" y="221060"/>
                </a:lnTo>
                <a:lnTo>
                  <a:pt x="479758" y="221060"/>
                </a:lnTo>
                <a:cubicBezTo>
                  <a:pt x="532515" y="221060"/>
                  <a:pt x="575404" y="178326"/>
                  <a:pt x="575404" y="125644"/>
                </a:cubicBezTo>
                <a:cubicBezTo>
                  <a:pt x="575404" y="73055"/>
                  <a:pt x="532515" y="30226"/>
                  <a:pt x="479758" y="30226"/>
                </a:cubicBezTo>
                <a:close/>
                <a:moveTo>
                  <a:pt x="326516" y="0"/>
                </a:moveTo>
                <a:lnTo>
                  <a:pt x="479758" y="0"/>
                </a:lnTo>
                <a:cubicBezTo>
                  <a:pt x="549120" y="0"/>
                  <a:pt x="605578" y="56378"/>
                  <a:pt x="605578" y="125644"/>
                </a:cubicBezTo>
                <a:cubicBezTo>
                  <a:pt x="605578" y="194908"/>
                  <a:pt x="549120" y="251287"/>
                  <a:pt x="479758" y="251287"/>
                </a:cubicBezTo>
                <a:lnTo>
                  <a:pt x="478809" y="251287"/>
                </a:lnTo>
                <a:lnTo>
                  <a:pt x="412009" y="317519"/>
                </a:lnTo>
                <a:cubicBezTo>
                  <a:pt x="407264" y="322257"/>
                  <a:pt x="400812" y="324910"/>
                  <a:pt x="394075" y="324910"/>
                </a:cubicBezTo>
                <a:cubicBezTo>
                  <a:pt x="390754" y="324910"/>
                  <a:pt x="387433" y="324247"/>
                  <a:pt x="384397" y="323015"/>
                </a:cubicBezTo>
                <a:cubicBezTo>
                  <a:pt x="374813" y="319036"/>
                  <a:pt x="368645" y="309844"/>
                  <a:pt x="368645" y="299611"/>
                </a:cubicBezTo>
                <a:lnTo>
                  <a:pt x="368645" y="251287"/>
                </a:lnTo>
                <a:lnTo>
                  <a:pt x="326516" y="251287"/>
                </a:lnTo>
                <a:cubicBezTo>
                  <a:pt x="325757" y="251287"/>
                  <a:pt x="325092" y="251287"/>
                  <a:pt x="324333" y="251287"/>
                </a:cubicBezTo>
                <a:cubicBezTo>
                  <a:pt x="322625" y="255172"/>
                  <a:pt x="320443" y="258393"/>
                  <a:pt x="317501" y="260194"/>
                </a:cubicBezTo>
                <a:cubicBezTo>
                  <a:pt x="315983" y="261804"/>
                  <a:pt x="314939" y="266258"/>
                  <a:pt x="314275" y="271090"/>
                </a:cubicBezTo>
                <a:cubicBezTo>
                  <a:pt x="313137" y="280376"/>
                  <a:pt x="311808" y="290799"/>
                  <a:pt x="306589" y="297621"/>
                </a:cubicBezTo>
                <a:cubicBezTo>
                  <a:pt x="294729" y="313256"/>
                  <a:pt x="297860" y="337323"/>
                  <a:pt x="298144" y="339218"/>
                </a:cubicBezTo>
                <a:cubicBezTo>
                  <a:pt x="298144" y="339218"/>
                  <a:pt x="298239" y="339218"/>
                  <a:pt x="298334" y="339313"/>
                </a:cubicBezTo>
                <a:cubicBezTo>
                  <a:pt x="305546" y="342534"/>
                  <a:pt x="307538" y="348978"/>
                  <a:pt x="308867" y="353621"/>
                </a:cubicBezTo>
                <a:lnTo>
                  <a:pt x="309626" y="355895"/>
                </a:lnTo>
                <a:cubicBezTo>
                  <a:pt x="311524" y="362054"/>
                  <a:pt x="313326" y="367739"/>
                  <a:pt x="315793" y="373235"/>
                </a:cubicBezTo>
                <a:cubicBezTo>
                  <a:pt x="316078" y="373708"/>
                  <a:pt x="317501" y="374845"/>
                  <a:pt x="319399" y="375509"/>
                </a:cubicBezTo>
                <a:lnTo>
                  <a:pt x="324808" y="377593"/>
                </a:lnTo>
                <a:cubicBezTo>
                  <a:pt x="358872" y="390669"/>
                  <a:pt x="394170" y="404124"/>
                  <a:pt x="427001" y="422222"/>
                </a:cubicBezTo>
                <a:cubicBezTo>
                  <a:pt x="457934" y="439373"/>
                  <a:pt x="464481" y="531947"/>
                  <a:pt x="464766" y="534884"/>
                </a:cubicBezTo>
                <a:cubicBezTo>
                  <a:pt x="464861" y="536685"/>
                  <a:pt x="464291" y="538390"/>
                  <a:pt x="463058" y="539717"/>
                </a:cubicBezTo>
                <a:cubicBezTo>
                  <a:pt x="461919" y="541043"/>
                  <a:pt x="460211" y="541801"/>
                  <a:pt x="458408" y="541801"/>
                </a:cubicBezTo>
                <a:lnTo>
                  <a:pt x="232388" y="541801"/>
                </a:lnTo>
                <a:lnTo>
                  <a:pt x="6367" y="541801"/>
                </a:lnTo>
                <a:cubicBezTo>
                  <a:pt x="4564" y="541801"/>
                  <a:pt x="2857" y="541043"/>
                  <a:pt x="1623" y="539717"/>
                </a:cubicBezTo>
                <a:cubicBezTo>
                  <a:pt x="484" y="538390"/>
                  <a:pt x="-85" y="536685"/>
                  <a:pt x="10" y="534884"/>
                </a:cubicBezTo>
                <a:cubicBezTo>
                  <a:pt x="295" y="531947"/>
                  <a:pt x="6842" y="439373"/>
                  <a:pt x="37775" y="422222"/>
                </a:cubicBezTo>
                <a:cubicBezTo>
                  <a:pt x="70606" y="404124"/>
                  <a:pt x="105809" y="390669"/>
                  <a:pt x="139968" y="377593"/>
                </a:cubicBezTo>
                <a:lnTo>
                  <a:pt x="145377" y="375509"/>
                </a:lnTo>
                <a:cubicBezTo>
                  <a:pt x="147274" y="374845"/>
                  <a:pt x="148698" y="373708"/>
                  <a:pt x="148982" y="373235"/>
                </a:cubicBezTo>
                <a:cubicBezTo>
                  <a:pt x="151449" y="367739"/>
                  <a:pt x="153252" y="362054"/>
                  <a:pt x="155150" y="355895"/>
                </a:cubicBezTo>
                <a:lnTo>
                  <a:pt x="155814" y="353621"/>
                </a:lnTo>
                <a:cubicBezTo>
                  <a:pt x="157237" y="348978"/>
                  <a:pt x="159135" y="342534"/>
                  <a:pt x="166441" y="339313"/>
                </a:cubicBezTo>
                <a:cubicBezTo>
                  <a:pt x="166536" y="339218"/>
                  <a:pt x="166631" y="339218"/>
                  <a:pt x="166631" y="339218"/>
                </a:cubicBezTo>
                <a:cubicBezTo>
                  <a:pt x="166916" y="337323"/>
                  <a:pt x="170047" y="313256"/>
                  <a:pt x="158186" y="297621"/>
                </a:cubicBezTo>
                <a:cubicBezTo>
                  <a:pt x="152968" y="290799"/>
                  <a:pt x="151639" y="280376"/>
                  <a:pt x="150500" y="271090"/>
                </a:cubicBezTo>
                <a:cubicBezTo>
                  <a:pt x="149836" y="266163"/>
                  <a:pt x="148793" y="261804"/>
                  <a:pt x="147179" y="260194"/>
                </a:cubicBezTo>
                <a:cubicBezTo>
                  <a:pt x="136647" y="253750"/>
                  <a:pt x="134939" y="227883"/>
                  <a:pt x="135508" y="218123"/>
                </a:cubicBezTo>
                <a:cubicBezTo>
                  <a:pt x="136078" y="209500"/>
                  <a:pt x="138165" y="210353"/>
                  <a:pt x="142245" y="208458"/>
                </a:cubicBezTo>
                <a:cubicBezTo>
                  <a:pt x="142530" y="208363"/>
                  <a:pt x="142815" y="208269"/>
                  <a:pt x="143099" y="208174"/>
                </a:cubicBezTo>
                <a:lnTo>
                  <a:pt x="143194" y="168756"/>
                </a:lnTo>
                <a:lnTo>
                  <a:pt x="143099" y="168756"/>
                </a:lnTo>
                <a:cubicBezTo>
                  <a:pt x="143099" y="168756"/>
                  <a:pt x="143099" y="168662"/>
                  <a:pt x="143099" y="168567"/>
                </a:cubicBezTo>
                <a:cubicBezTo>
                  <a:pt x="143953" y="145068"/>
                  <a:pt x="152019" y="129813"/>
                  <a:pt x="169288" y="119106"/>
                </a:cubicBezTo>
                <a:cubicBezTo>
                  <a:pt x="180675" y="111999"/>
                  <a:pt x="192061" y="107166"/>
                  <a:pt x="202593" y="103944"/>
                </a:cubicBezTo>
                <a:cubicBezTo>
                  <a:pt x="212936" y="45008"/>
                  <a:pt x="264555" y="0"/>
                  <a:pt x="326516" y="0"/>
                </a:cubicBezTo>
                <a:close/>
              </a:path>
            </a:pathLst>
          </a:custGeom>
          <a:solidFill>
            <a:schemeClr val="accent6">
              <a:lumMod val="20000"/>
              <a:lumOff val="80000"/>
            </a:schemeClr>
          </a:solidFill>
          <a:ln>
            <a:noFill/>
          </a:ln>
        </p:spPr>
        <p:txBody>
          <a:bodyPr/>
          <a:lstStyle/>
          <a:p>
            <a:endParaRPr lang="zh-CN" altLang="en-US">
              <a:cs typeface="+mn-ea"/>
              <a:sym typeface="+mn-lt"/>
            </a:endParaRPr>
          </a:p>
        </p:txBody>
      </p:sp>
      <p:sp>
        <p:nvSpPr>
          <p:cNvPr id="41" name="椭圆 40"/>
          <p:cNvSpPr/>
          <p:nvPr/>
        </p:nvSpPr>
        <p:spPr>
          <a:xfrm>
            <a:off x="6821983" y="4953771"/>
            <a:ext cx="1203335" cy="1203335"/>
          </a:xfrm>
          <a:prstGeom prst="ellipse">
            <a:avLst/>
          </a:prstGeom>
          <a:solidFill>
            <a:srgbClr val="73A06A"/>
          </a:solidFill>
          <a:ln>
            <a:solidFill>
              <a:srgbClr val="B1CC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2" name="椭圆 41"/>
          <p:cNvSpPr/>
          <p:nvPr/>
        </p:nvSpPr>
        <p:spPr>
          <a:xfrm>
            <a:off x="2964976" y="3148779"/>
            <a:ext cx="1203335" cy="1203335"/>
          </a:xfrm>
          <a:prstGeom prst="ellipse">
            <a:avLst/>
          </a:prstGeom>
          <a:solidFill>
            <a:srgbClr val="73A06A"/>
          </a:solidFill>
          <a:ln>
            <a:solidFill>
              <a:srgbClr val="B1CC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phone-tablet-and-laptop_81043"/>
          <p:cNvSpPr>
            <a:spLocks noChangeAspect="1"/>
          </p:cNvSpPr>
          <p:nvPr/>
        </p:nvSpPr>
        <p:spPr bwMode="auto">
          <a:xfrm>
            <a:off x="7124018" y="5284511"/>
            <a:ext cx="609685" cy="499595"/>
          </a:xfrm>
          <a:custGeom>
            <a:avLst/>
            <a:gdLst>
              <a:gd name="connsiteX0" fmla="*/ 73776 w 605733"/>
              <a:gd name="connsiteY0" fmla="*/ 463060 h 496357"/>
              <a:gd name="connsiteX1" fmla="*/ 63223 w 605733"/>
              <a:gd name="connsiteY1" fmla="*/ 473595 h 496357"/>
              <a:gd name="connsiteX2" fmla="*/ 66709 w 605733"/>
              <a:gd name="connsiteY2" fmla="*/ 481402 h 496357"/>
              <a:gd name="connsiteX3" fmla="*/ 73776 w 605733"/>
              <a:gd name="connsiteY3" fmla="*/ 484223 h 496357"/>
              <a:gd name="connsiteX4" fmla="*/ 80937 w 605733"/>
              <a:gd name="connsiteY4" fmla="*/ 481402 h 496357"/>
              <a:gd name="connsiteX5" fmla="*/ 84423 w 605733"/>
              <a:gd name="connsiteY5" fmla="*/ 473595 h 496357"/>
              <a:gd name="connsiteX6" fmla="*/ 73776 w 605733"/>
              <a:gd name="connsiteY6" fmla="*/ 463060 h 496357"/>
              <a:gd name="connsiteX7" fmla="*/ 211779 w 605733"/>
              <a:gd name="connsiteY7" fmla="*/ 386666 h 496357"/>
              <a:gd name="connsiteX8" fmla="*/ 198683 w 605733"/>
              <a:gd name="connsiteY8" fmla="*/ 399740 h 496357"/>
              <a:gd name="connsiteX9" fmla="*/ 200190 w 605733"/>
              <a:gd name="connsiteY9" fmla="*/ 405572 h 496357"/>
              <a:gd name="connsiteX10" fmla="*/ 211779 w 605733"/>
              <a:gd name="connsiteY10" fmla="*/ 412814 h 496357"/>
              <a:gd name="connsiteX11" fmla="*/ 223273 w 605733"/>
              <a:gd name="connsiteY11" fmla="*/ 405572 h 496357"/>
              <a:gd name="connsiteX12" fmla="*/ 224875 w 605733"/>
              <a:gd name="connsiteY12" fmla="*/ 399740 h 496357"/>
              <a:gd name="connsiteX13" fmla="*/ 211779 w 605733"/>
              <a:gd name="connsiteY13" fmla="*/ 386666 h 496357"/>
              <a:gd name="connsiteX14" fmla="*/ 354026 w 605733"/>
              <a:gd name="connsiteY14" fmla="*/ 306536 h 496357"/>
              <a:gd name="connsiteX15" fmla="*/ 593016 w 605733"/>
              <a:gd name="connsiteY15" fmla="*/ 306536 h 496357"/>
              <a:gd name="connsiteX16" fmla="*/ 605733 w 605733"/>
              <a:gd name="connsiteY16" fmla="*/ 319144 h 496357"/>
              <a:gd name="connsiteX17" fmla="*/ 572574 w 605733"/>
              <a:gd name="connsiteY17" fmla="*/ 352262 h 496357"/>
              <a:gd name="connsiteX18" fmla="*/ 354026 w 605733"/>
              <a:gd name="connsiteY18" fmla="*/ 352262 h 496357"/>
              <a:gd name="connsiteX19" fmla="*/ 30057 w 605733"/>
              <a:gd name="connsiteY19" fmla="*/ 292249 h 496357"/>
              <a:gd name="connsiteX20" fmla="*/ 30057 w 605733"/>
              <a:gd name="connsiteY20" fmla="*/ 451303 h 496357"/>
              <a:gd name="connsiteX21" fmla="*/ 117495 w 605733"/>
              <a:gd name="connsiteY21" fmla="*/ 451303 h 496357"/>
              <a:gd name="connsiteX22" fmla="*/ 117495 w 605733"/>
              <a:gd name="connsiteY22" fmla="*/ 292249 h 496357"/>
              <a:gd name="connsiteX23" fmla="*/ 25157 w 605733"/>
              <a:gd name="connsiteY23" fmla="*/ 262150 h 496357"/>
              <a:gd name="connsiteX24" fmla="*/ 122489 w 605733"/>
              <a:gd name="connsiteY24" fmla="*/ 262150 h 496357"/>
              <a:gd name="connsiteX25" fmla="*/ 147552 w 605733"/>
              <a:gd name="connsiteY25" fmla="*/ 287264 h 496357"/>
              <a:gd name="connsiteX26" fmla="*/ 147552 w 605733"/>
              <a:gd name="connsiteY26" fmla="*/ 471337 h 496357"/>
              <a:gd name="connsiteX27" fmla="*/ 122489 w 605733"/>
              <a:gd name="connsiteY27" fmla="*/ 496357 h 496357"/>
              <a:gd name="connsiteX28" fmla="*/ 25157 w 605733"/>
              <a:gd name="connsiteY28" fmla="*/ 496357 h 496357"/>
              <a:gd name="connsiteX29" fmla="*/ 0 w 605733"/>
              <a:gd name="connsiteY29" fmla="*/ 471337 h 496357"/>
              <a:gd name="connsiteX30" fmla="*/ 0 w 605733"/>
              <a:gd name="connsiteY30" fmla="*/ 287264 h 496357"/>
              <a:gd name="connsiteX31" fmla="*/ 25157 w 605733"/>
              <a:gd name="connsiteY31" fmla="*/ 262150 h 496357"/>
              <a:gd name="connsiteX32" fmla="*/ 141305 w 605733"/>
              <a:gd name="connsiteY32" fmla="*/ 137603 h 496357"/>
              <a:gd name="connsiteX33" fmla="*/ 282252 w 605733"/>
              <a:gd name="connsiteY33" fmla="*/ 137603 h 496357"/>
              <a:gd name="connsiteX34" fmla="*/ 323895 w 605733"/>
              <a:gd name="connsiteY34" fmla="*/ 179176 h 496357"/>
              <a:gd name="connsiteX35" fmla="*/ 323895 w 605733"/>
              <a:gd name="connsiteY35" fmla="*/ 389488 h 496357"/>
              <a:gd name="connsiteX36" fmla="*/ 282252 w 605733"/>
              <a:gd name="connsiteY36" fmla="*/ 431155 h 496357"/>
              <a:gd name="connsiteX37" fmla="*/ 172679 w 605733"/>
              <a:gd name="connsiteY37" fmla="*/ 431155 h 496357"/>
              <a:gd name="connsiteX38" fmla="*/ 172679 w 605733"/>
              <a:gd name="connsiteY38" fmla="*/ 374533 h 496357"/>
              <a:gd name="connsiteX39" fmla="*/ 283759 w 605733"/>
              <a:gd name="connsiteY39" fmla="*/ 374533 h 496357"/>
              <a:gd name="connsiteX40" fmla="*/ 283759 w 605733"/>
              <a:gd name="connsiteY40" fmla="*/ 179176 h 496357"/>
              <a:gd name="connsiteX41" fmla="*/ 282252 w 605733"/>
              <a:gd name="connsiteY41" fmla="*/ 177671 h 496357"/>
              <a:gd name="connsiteX42" fmla="*/ 141305 w 605733"/>
              <a:gd name="connsiteY42" fmla="*/ 177671 h 496357"/>
              <a:gd name="connsiteX43" fmla="*/ 139704 w 605733"/>
              <a:gd name="connsiteY43" fmla="*/ 179176 h 496357"/>
              <a:gd name="connsiteX44" fmla="*/ 139704 w 605733"/>
              <a:gd name="connsiteY44" fmla="*/ 240313 h 496357"/>
              <a:gd name="connsiteX45" fmla="*/ 122462 w 605733"/>
              <a:gd name="connsiteY45" fmla="*/ 237115 h 496357"/>
              <a:gd name="connsiteX46" fmla="*/ 99568 w 605733"/>
              <a:gd name="connsiteY46" fmla="*/ 237115 h 496357"/>
              <a:gd name="connsiteX47" fmla="*/ 99568 w 605733"/>
              <a:gd name="connsiteY47" fmla="*/ 179176 h 496357"/>
              <a:gd name="connsiteX48" fmla="*/ 141305 w 605733"/>
              <a:gd name="connsiteY48" fmla="*/ 137603 h 496357"/>
              <a:gd name="connsiteX49" fmla="*/ 208945 w 605733"/>
              <a:gd name="connsiteY49" fmla="*/ 0 h 496357"/>
              <a:gd name="connsiteX50" fmla="*/ 533286 w 605733"/>
              <a:gd name="connsiteY50" fmla="*/ 0 h 496357"/>
              <a:gd name="connsiteX51" fmla="*/ 572003 w 605733"/>
              <a:gd name="connsiteY51" fmla="*/ 38752 h 496357"/>
              <a:gd name="connsiteX52" fmla="*/ 572003 w 605733"/>
              <a:gd name="connsiteY52" fmla="*/ 258563 h 496357"/>
              <a:gd name="connsiteX53" fmla="*/ 533286 w 605733"/>
              <a:gd name="connsiteY53" fmla="*/ 297221 h 496357"/>
              <a:gd name="connsiteX54" fmla="*/ 354017 w 605733"/>
              <a:gd name="connsiteY54" fmla="*/ 297221 h 496357"/>
              <a:gd name="connsiteX55" fmla="*/ 354017 w 605733"/>
              <a:gd name="connsiteY55" fmla="*/ 257905 h 496357"/>
              <a:gd name="connsiteX56" fmla="*/ 531873 w 605733"/>
              <a:gd name="connsiteY56" fmla="*/ 257153 h 496357"/>
              <a:gd name="connsiteX57" fmla="*/ 531873 w 605733"/>
              <a:gd name="connsiteY57" fmla="*/ 38752 h 496357"/>
              <a:gd name="connsiteX58" fmla="*/ 208945 w 605733"/>
              <a:gd name="connsiteY58" fmla="*/ 40068 h 496357"/>
              <a:gd name="connsiteX59" fmla="*/ 209321 w 605733"/>
              <a:gd name="connsiteY59" fmla="*/ 107507 h 496357"/>
              <a:gd name="connsiteX60" fmla="*/ 170133 w 605733"/>
              <a:gd name="connsiteY60" fmla="*/ 107507 h 496357"/>
              <a:gd name="connsiteX61" fmla="*/ 170133 w 605733"/>
              <a:gd name="connsiteY61" fmla="*/ 38752 h 496357"/>
              <a:gd name="connsiteX62" fmla="*/ 208945 w 605733"/>
              <a:gd name="connsiteY62" fmla="*/ 0 h 49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5733" h="496357">
                <a:moveTo>
                  <a:pt x="73776" y="463060"/>
                </a:moveTo>
                <a:cubicBezTo>
                  <a:pt x="67934" y="463060"/>
                  <a:pt x="63223" y="467763"/>
                  <a:pt x="63223" y="473595"/>
                </a:cubicBezTo>
                <a:cubicBezTo>
                  <a:pt x="63223" y="476699"/>
                  <a:pt x="64542" y="479426"/>
                  <a:pt x="66709" y="481402"/>
                </a:cubicBezTo>
                <a:cubicBezTo>
                  <a:pt x="68594" y="483095"/>
                  <a:pt x="71044" y="484223"/>
                  <a:pt x="73776" y="484223"/>
                </a:cubicBezTo>
                <a:cubicBezTo>
                  <a:pt x="76508" y="484223"/>
                  <a:pt x="79052" y="483095"/>
                  <a:pt x="80937" y="481402"/>
                </a:cubicBezTo>
                <a:cubicBezTo>
                  <a:pt x="83010" y="479426"/>
                  <a:pt x="84423" y="476699"/>
                  <a:pt x="84423" y="473595"/>
                </a:cubicBezTo>
                <a:cubicBezTo>
                  <a:pt x="84423" y="467763"/>
                  <a:pt x="79618" y="463060"/>
                  <a:pt x="73776" y="463060"/>
                </a:cubicBezTo>
                <a:close/>
                <a:moveTo>
                  <a:pt x="211779" y="386666"/>
                </a:moveTo>
                <a:cubicBezTo>
                  <a:pt x="204524" y="386666"/>
                  <a:pt x="198683" y="392498"/>
                  <a:pt x="198683" y="399740"/>
                </a:cubicBezTo>
                <a:cubicBezTo>
                  <a:pt x="198683" y="401903"/>
                  <a:pt x="199248" y="403784"/>
                  <a:pt x="200190" y="405572"/>
                </a:cubicBezTo>
                <a:cubicBezTo>
                  <a:pt x="202357" y="409804"/>
                  <a:pt x="206691" y="412814"/>
                  <a:pt x="211779" y="412814"/>
                </a:cubicBezTo>
                <a:cubicBezTo>
                  <a:pt x="216866" y="412814"/>
                  <a:pt x="221106" y="409804"/>
                  <a:pt x="223273" y="405572"/>
                </a:cubicBezTo>
                <a:cubicBezTo>
                  <a:pt x="224215" y="403784"/>
                  <a:pt x="224875" y="401903"/>
                  <a:pt x="224875" y="399740"/>
                </a:cubicBezTo>
                <a:cubicBezTo>
                  <a:pt x="224875" y="392498"/>
                  <a:pt x="218939" y="386666"/>
                  <a:pt x="211779" y="386666"/>
                </a:cubicBezTo>
                <a:close/>
                <a:moveTo>
                  <a:pt x="354026" y="306536"/>
                </a:moveTo>
                <a:lnTo>
                  <a:pt x="593016" y="306536"/>
                </a:lnTo>
                <a:cubicBezTo>
                  <a:pt x="600081" y="306536"/>
                  <a:pt x="605733" y="312181"/>
                  <a:pt x="605733" y="319144"/>
                </a:cubicBezTo>
                <a:cubicBezTo>
                  <a:pt x="605733" y="337396"/>
                  <a:pt x="590849" y="352262"/>
                  <a:pt x="572574" y="352262"/>
                </a:cubicBezTo>
                <a:lnTo>
                  <a:pt x="354026" y="352262"/>
                </a:lnTo>
                <a:close/>
                <a:moveTo>
                  <a:pt x="30057" y="292249"/>
                </a:moveTo>
                <a:lnTo>
                  <a:pt x="30057" y="451303"/>
                </a:lnTo>
                <a:lnTo>
                  <a:pt x="117495" y="451303"/>
                </a:lnTo>
                <a:lnTo>
                  <a:pt x="117495" y="292249"/>
                </a:lnTo>
                <a:close/>
                <a:moveTo>
                  <a:pt x="25157" y="262150"/>
                </a:moveTo>
                <a:lnTo>
                  <a:pt x="122489" y="262150"/>
                </a:lnTo>
                <a:cubicBezTo>
                  <a:pt x="136340" y="262150"/>
                  <a:pt x="147552" y="273437"/>
                  <a:pt x="147552" y="287264"/>
                </a:cubicBezTo>
                <a:lnTo>
                  <a:pt x="147552" y="471337"/>
                </a:lnTo>
                <a:cubicBezTo>
                  <a:pt x="147552" y="485164"/>
                  <a:pt x="136340" y="496357"/>
                  <a:pt x="122489" y="496357"/>
                </a:cubicBezTo>
                <a:lnTo>
                  <a:pt x="25157" y="496357"/>
                </a:lnTo>
                <a:cubicBezTo>
                  <a:pt x="11307" y="496357"/>
                  <a:pt x="0" y="485164"/>
                  <a:pt x="0" y="471337"/>
                </a:cubicBezTo>
                <a:lnTo>
                  <a:pt x="0" y="287264"/>
                </a:lnTo>
                <a:cubicBezTo>
                  <a:pt x="0" y="273437"/>
                  <a:pt x="11307" y="262150"/>
                  <a:pt x="25157" y="262150"/>
                </a:cubicBezTo>
                <a:close/>
                <a:moveTo>
                  <a:pt x="141305" y="137603"/>
                </a:moveTo>
                <a:lnTo>
                  <a:pt x="282252" y="137603"/>
                </a:lnTo>
                <a:cubicBezTo>
                  <a:pt x="305240" y="137603"/>
                  <a:pt x="323895" y="156226"/>
                  <a:pt x="323895" y="179176"/>
                </a:cubicBezTo>
                <a:lnTo>
                  <a:pt x="323895" y="389488"/>
                </a:lnTo>
                <a:cubicBezTo>
                  <a:pt x="323895" y="412438"/>
                  <a:pt x="305240" y="431155"/>
                  <a:pt x="282252" y="431155"/>
                </a:cubicBezTo>
                <a:lnTo>
                  <a:pt x="172679" y="431155"/>
                </a:lnTo>
                <a:lnTo>
                  <a:pt x="172679" y="374533"/>
                </a:lnTo>
                <a:lnTo>
                  <a:pt x="283759" y="374533"/>
                </a:lnTo>
                <a:lnTo>
                  <a:pt x="283759" y="179176"/>
                </a:lnTo>
                <a:cubicBezTo>
                  <a:pt x="283759" y="178330"/>
                  <a:pt x="283100" y="177671"/>
                  <a:pt x="282252" y="177671"/>
                </a:cubicBezTo>
                <a:lnTo>
                  <a:pt x="141305" y="177671"/>
                </a:lnTo>
                <a:cubicBezTo>
                  <a:pt x="140363" y="177671"/>
                  <a:pt x="139704" y="178330"/>
                  <a:pt x="139704" y="179176"/>
                </a:cubicBezTo>
                <a:lnTo>
                  <a:pt x="139704" y="240313"/>
                </a:lnTo>
                <a:cubicBezTo>
                  <a:pt x="134334" y="238338"/>
                  <a:pt x="128492" y="237115"/>
                  <a:pt x="122462" y="237115"/>
                </a:cubicBezTo>
                <a:lnTo>
                  <a:pt x="99568" y="237115"/>
                </a:lnTo>
                <a:lnTo>
                  <a:pt x="99568" y="179176"/>
                </a:lnTo>
                <a:cubicBezTo>
                  <a:pt x="99568" y="156226"/>
                  <a:pt x="118317" y="137603"/>
                  <a:pt x="141305" y="137603"/>
                </a:cubicBezTo>
                <a:close/>
                <a:moveTo>
                  <a:pt x="208945" y="0"/>
                </a:moveTo>
                <a:lnTo>
                  <a:pt x="533286" y="0"/>
                </a:lnTo>
                <a:cubicBezTo>
                  <a:pt x="554670" y="0"/>
                  <a:pt x="572003" y="17401"/>
                  <a:pt x="572003" y="38752"/>
                </a:cubicBezTo>
                <a:lnTo>
                  <a:pt x="572003" y="258563"/>
                </a:lnTo>
                <a:cubicBezTo>
                  <a:pt x="572003" y="279820"/>
                  <a:pt x="554670" y="297221"/>
                  <a:pt x="533286" y="297221"/>
                </a:cubicBezTo>
                <a:lnTo>
                  <a:pt x="354017" y="297221"/>
                </a:lnTo>
                <a:lnTo>
                  <a:pt x="354017" y="257905"/>
                </a:lnTo>
                <a:lnTo>
                  <a:pt x="531873" y="257153"/>
                </a:lnTo>
                <a:lnTo>
                  <a:pt x="531873" y="38752"/>
                </a:lnTo>
                <a:lnTo>
                  <a:pt x="208945" y="40068"/>
                </a:lnTo>
                <a:lnTo>
                  <a:pt x="209321" y="107507"/>
                </a:lnTo>
                <a:lnTo>
                  <a:pt x="170133" y="107507"/>
                </a:lnTo>
                <a:lnTo>
                  <a:pt x="170133" y="38752"/>
                </a:lnTo>
                <a:cubicBezTo>
                  <a:pt x="170133" y="17401"/>
                  <a:pt x="187561" y="0"/>
                  <a:pt x="208945" y="0"/>
                </a:cubicBezTo>
                <a:close/>
              </a:path>
            </a:pathLst>
          </a:custGeom>
          <a:solidFill>
            <a:schemeClr val="accent6">
              <a:lumMod val="20000"/>
              <a:lumOff val="80000"/>
            </a:schemeClr>
          </a:solidFill>
          <a:ln>
            <a:noFill/>
          </a:ln>
        </p:spPr>
        <p:txBody>
          <a:bodyPr/>
          <a:lstStyle/>
          <a:p>
            <a:endParaRPr lang="zh-CN" altLang="en-US">
              <a:cs typeface="+mn-ea"/>
              <a:sym typeface="+mn-lt"/>
            </a:endParaRPr>
          </a:p>
        </p:txBody>
      </p:sp>
      <p:sp>
        <p:nvSpPr>
          <p:cNvPr id="44" name="banker_385664"/>
          <p:cNvSpPr>
            <a:spLocks noChangeAspect="1"/>
          </p:cNvSpPr>
          <p:nvPr/>
        </p:nvSpPr>
        <p:spPr bwMode="auto">
          <a:xfrm>
            <a:off x="3217657" y="3422276"/>
            <a:ext cx="609685" cy="548433"/>
          </a:xfrm>
          <a:custGeom>
            <a:avLst/>
            <a:gdLst>
              <a:gd name="connsiteX0" fmla="*/ 54024 w 607568"/>
              <a:gd name="connsiteY0" fmla="*/ 450648 h 546529"/>
              <a:gd name="connsiteX1" fmla="*/ 54024 w 607568"/>
              <a:gd name="connsiteY1" fmla="*/ 486637 h 546529"/>
              <a:gd name="connsiteX2" fmla="*/ 241819 w 607568"/>
              <a:gd name="connsiteY2" fmla="*/ 486637 h 546529"/>
              <a:gd name="connsiteX3" fmla="*/ 241819 w 607568"/>
              <a:gd name="connsiteY3" fmla="*/ 450648 h 546529"/>
              <a:gd name="connsiteX4" fmla="*/ 54024 w 607568"/>
              <a:gd name="connsiteY4" fmla="*/ 390756 h 546529"/>
              <a:gd name="connsiteX5" fmla="*/ 54024 w 607568"/>
              <a:gd name="connsiteY5" fmla="*/ 426744 h 546529"/>
              <a:gd name="connsiteX6" fmla="*/ 241819 w 607568"/>
              <a:gd name="connsiteY6" fmla="*/ 426744 h 546529"/>
              <a:gd name="connsiteX7" fmla="*/ 241819 w 607568"/>
              <a:gd name="connsiteY7" fmla="*/ 390756 h 546529"/>
              <a:gd name="connsiteX8" fmla="*/ 54024 w 607568"/>
              <a:gd name="connsiteY8" fmla="*/ 330863 h 546529"/>
              <a:gd name="connsiteX9" fmla="*/ 54024 w 607568"/>
              <a:gd name="connsiteY9" fmla="*/ 366852 h 546529"/>
              <a:gd name="connsiteX10" fmla="*/ 241819 w 607568"/>
              <a:gd name="connsiteY10" fmla="*/ 366852 h 546529"/>
              <a:gd name="connsiteX11" fmla="*/ 241819 w 607568"/>
              <a:gd name="connsiteY11" fmla="*/ 330863 h 546529"/>
              <a:gd name="connsiteX12" fmla="*/ 0 w 607568"/>
              <a:gd name="connsiteY12" fmla="*/ 270971 h 546529"/>
              <a:gd name="connsiteX13" fmla="*/ 340611 w 607568"/>
              <a:gd name="connsiteY13" fmla="*/ 270971 h 546529"/>
              <a:gd name="connsiteX14" fmla="*/ 290948 w 607568"/>
              <a:gd name="connsiteY14" fmla="*/ 356811 h 546529"/>
              <a:gd name="connsiteX15" fmla="*/ 285964 w 607568"/>
              <a:gd name="connsiteY15" fmla="*/ 365519 h 546529"/>
              <a:gd name="connsiteX16" fmla="*/ 286142 w 607568"/>
              <a:gd name="connsiteY16" fmla="*/ 375472 h 546529"/>
              <a:gd name="connsiteX17" fmla="*/ 287566 w 607568"/>
              <a:gd name="connsiteY17" fmla="*/ 452247 h 546529"/>
              <a:gd name="connsiteX18" fmla="*/ 288634 w 607568"/>
              <a:gd name="connsiteY18" fmla="*/ 511962 h 546529"/>
              <a:gd name="connsiteX19" fmla="*/ 340967 w 607568"/>
              <a:gd name="connsiteY19" fmla="*/ 483082 h 546529"/>
              <a:gd name="connsiteX20" fmla="*/ 408342 w 607568"/>
              <a:gd name="connsiteY20" fmla="*/ 445849 h 546529"/>
              <a:gd name="connsiteX21" fmla="*/ 417064 w 607568"/>
              <a:gd name="connsiteY21" fmla="*/ 441051 h 546529"/>
              <a:gd name="connsiteX22" fmla="*/ 422048 w 607568"/>
              <a:gd name="connsiteY22" fmla="*/ 432431 h 546529"/>
              <a:gd name="connsiteX23" fmla="*/ 504999 w 607568"/>
              <a:gd name="connsiteY23" fmla="*/ 288921 h 546529"/>
              <a:gd name="connsiteX24" fmla="*/ 515412 w 607568"/>
              <a:gd name="connsiteY24" fmla="*/ 270971 h 546529"/>
              <a:gd name="connsiteX25" fmla="*/ 606016 w 607568"/>
              <a:gd name="connsiteY25" fmla="*/ 270971 h 546529"/>
              <a:gd name="connsiteX26" fmla="*/ 606016 w 607568"/>
              <a:gd name="connsiteY26" fmla="*/ 546529 h 546529"/>
              <a:gd name="connsiteX27" fmla="*/ 0 w 607568"/>
              <a:gd name="connsiteY27" fmla="*/ 546529 h 546529"/>
              <a:gd name="connsiteX28" fmla="*/ 490871 w 607568"/>
              <a:gd name="connsiteY28" fmla="*/ 82985 h 546529"/>
              <a:gd name="connsiteX29" fmla="*/ 559584 w 607568"/>
              <a:gd name="connsiteY29" fmla="*/ 122621 h 546529"/>
              <a:gd name="connsiteX30" fmla="*/ 473870 w 607568"/>
              <a:gd name="connsiteY30" fmla="*/ 270946 h 546529"/>
              <a:gd name="connsiteX31" fmla="*/ 390915 w 607568"/>
              <a:gd name="connsiteY31" fmla="*/ 414382 h 546529"/>
              <a:gd name="connsiteX32" fmla="*/ 323537 w 607568"/>
              <a:gd name="connsiteY32" fmla="*/ 451619 h 546529"/>
              <a:gd name="connsiteX33" fmla="*/ 322202 w 607568"/>
              <a:gd name="connsiteY33" fmla="*/ 374835 h 546529"/>
              <a:gd name="connsiteX34" fmla="*/ 382193 w 607568"/>
              <a:gd name="connsiteY34" fmla="*/ 270946 h 546529"/>
              <a:gd name="connsiteX35" fmla="*/ 538846 w 607568"/>
              <a:gd name="connsiteY35" fmla="*/ 0 h 546529"/>
              <a:gd name="connsiteX36" fmla="*/ 607568 w 607568"/>
              <a:gd name="connsiteY36" fmla="*/ 39630 h 546529"/>
              <a:gd name="connsiteX37" fmla="*/ 577569 w 607568"/>
              <a:gd name="connsiteY37" fmla="*/ 91523 h 546529"/>
              <a:gd name="connsiteX38" fmla="*/ 508847 w 607568"/>
              <a:gd name="connsiteY38" fmla="*/ 51893 h 54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7568" h="546529">
                <a:moveTo>
                  <a:pt x="54024" y="450648"/>
                </a:moveTo>
                <a:lnTo>
                  <a:pt x="54024" y="486637"/>
                </a:lnTo>
                <a:lnTo>
                  <a:pt x="241819" y="486637"/>
                </a:lnTo>
                <a:lnTo>
                  <a:pt x="241819" y="450648"/>
                </a:lnTo>
                <a:close/>
                <a:moveTo>
                  <a:pt x="54024" y="390756"/>
                </a:moveTo>
                <a:lnTo>
                  <a:pt x="54024" y="426744"/>
                </a:lnTo>
                <a:lnTo>
                  <a:pt x="241819" y="426744"/>
                </a:lnTo>
                <a:lnTo>
                  <a:pt x="241819" y="390756"/>
                </a:lnTo>
                <a:close/>
                <a:moveTo>
                  <a:pt x="54024" y="330863"/>
                </a:moveTo>
                <a:lnTo>
                  <a:pt x="54024" y="366852"/>
                </a:lnTo>
                <a:lnTo>
                  <a:pt x="241819" y="366852"/>
                </a:lnTo>
                <a:lnTo>
                  <a:pt x="241819" y="330863"/>
                </a:lnTo>
                <a:close/>
                <a:moveTo>
                  <a:pt x="0" y="270971"/>
                </a:moveTo>
                <a:lnTo>
                  <a:pt x="340611" y="270971"/>
                </a:lnTo>
                <a:lnTo>
                  <a:pt x="290948" y="356811"/>
                </a:lnTo>
                <a:lnTo>
                  <a:pt x="285964" y="365519"/>
                </a:lnTo>
                <a:lnTo>
                  <a:pt x="286142" y="375472"/>
                </a:lnTo>
                <a:lnTo>
                  <a:pt x="287566" y="452247"/>
                </a:lnTo>
                <a:lnTo>
                  <a:pt x="288634" y="511962"/>
                </a:lnTo>
                <a:lnTo>
                  <a:pt x="340967" y="483082"/>
                </a:lnTo>
                <a:lnTo>
                  <a:pt x="408342" y="445849"/>
                </a:lnTo>
                <a:lnTo>
                  <a:pt x="417064" y="441051"/>
                </a:lnTo>
                <a:lnTo>
                  <a:pt x="422048" y="432431"/>
                </a:lnTo>
                <a:lnTo>
                  <a:pt x="504999" y="288921"/>
                </a:lnTo>
                <a:lnTo>
                  <a:pt x="515412" y="270971"/>
                </a:lnTo>
                <a:lnTo>
                  <a:pt x="606016" y="270971"/>
                </a:lnTo>
                <a:lnTo>
                  <a:pt x="606016" y="546529"/>
                </a:lnTo>
                <a:lnTo>
                  <a:pt x="0" y="546529"/>
                </a:lnTo>
                <a:close/>
                <a:moveTo>
                  <a:pt x="490871" y="82985"/>
                </a:moveTo>
                <a:lnTo>
                  <a:pt x="559584" y="122621"/>
                </a:lnTo>
                <a:lnTo>
                  <a:pt x="473870" y="270946"/>
                </a:lnTo>
                <a:lnTo>
                  <a:pt x="390915" y="414382"/>
                </a:lnTo>
                <a:lnTo>
                  <a:pt x="323537" y="451619"/>
                </a:lnTo>
                <a:lnTo>
                  <a:pt x="322202" y="374835"/>
                </a:lnTo>
                <a:lnTo>
                  <a:pt x="382193" y="270946"/>
                </a:lnTo>
                <a:close/>
                <a:moveTo>
                  <a:pt x="538846" y="0"/>
                </a:moveTo>
                <a:lnTo>
                  <a:pt x="607568" y="39630"/>
                </a:lnTo>
                <a:lnTo>
                  <a:pt x="577569" y="91523"/>
                </a:lnTo>
                <a:lnTo>
                  <a:pt x="508847" y="51893"/>
                </a:lnTo>
                <a:close/>
              </a:path>
            </a:pathLst>
          </a:custGeom>
          <a:solidFill>
            <a:schemeClr val="accent6">
              <a:lumMod val="20000"/>
              <a:lumOff val="80000"/>
            </a:schemeClr>
          </a:solidFill>
          <a:ln>
            <a:noFill/>
          </a:ln>
        </p:spPr>
        <p:txBody>
          <a:bodyPr/>
          <a:lstStyle/>
          <a:p>
            <a:endParaRPr lang="zh-CN" altLang="en-US">
              <a:cs typeface="+mn-ea"/>
              <a:sym typeface="+mn-l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18"/>
          <p:cNvSpPr/>
          <p:nvPr/>
        </p:nvSpPr>
        <p:spPr>
          <a:xfrm>
            <a:off x="2916324" y="1434483"/>
            <a:ext cx="1634836" cy="1634836"/>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1B5AC"/>
              </a:solidFill>
              <a:cs typeface="+mn-ea"/>
              <a:sym typeface="+mn-lt"/>
            </a:endParaRPr>
          </a:p>
        </p:txBody>
      </p:sp>
      <p:sp>
        <p:nvSpPr>
          <p:cNvPr id="31" name="文本框 14"/>
          <p:cNvSpPr txBox="1">
            <a:spLocks noChangeArrowheads="1"/>
          </p:cNvSpPr>
          <p:nvPr/>
        </p:nvSpPr>
        <p:spPr bwMode="auto">
          <a:xfrm>
            <a:off x="3633467" y="2251901"/>
            <a:ext cx="24370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4000" b="1" dirty="0">
                <a:solidFill>
                  <a:schemeClr val="tx1">
                    <a:lumMod val="75000"/>
                    <a:lumOff val="25000"/>
                  </a:schemeClr>
                </a:solidFill>
                <a:latin typeface="+mn-lt"/>
                <a:ea typeface="+mn-ea"/>
                <a:cs typeface="+mn-ea"/>
                <a:sym typeface="+mn-lt"/>
              </a:rPr>
              <a:t>PART  02</a:t>
            </a:r>
            <a:endParaRPr lang="zh-CN" altLang="en-US" sz="4000" b="1" dirty="0">
              <a:solidFill>
                <a:schemeClr val="tx1">
                  <a:lumMod val="75000"/>
                  <a:lumOff val="25000"/>
                </a:schemeClr>
              </a:solidFill>
              <a:latin typeface="+mn-lt"/>
              <a:ea typeface="+mn-ea"/>
              <a:cs typeface="+mn-ea"/>
              <a:sym typeface="+mn-lt"/>
            </a:endParaRPr>
          </a:p>
        </p:txBody>
      </p:sp>
      <p:cxnSp>
        <p:nvCxnSpPr>
          <p:cNvPr id="20" name="直接连接符 19"/>
          <p:cNvCxnSpPr/>
          <p:nvPr/>
        </p:nvCxnSpPr>
        <p:spPr>
          <a:xfrm flipH="1">
            <a:off x="2635354" y="1060410"/>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3" cstate="screen"/>
          <a:stretch>
            <a:fillRect/>
          </a:stretch>
        </p:blipFill>
        <p:spPr>
          <a:xfrm>
            <a:off x="7261025" y="0"/>
            <a:ext cx="4930975" cy="6872483"/>
          </a:xfrm>
          <a:prstGeom prst="rect">
            <a:avLst/>
          </a:prstGeom>
        </p:spPr>
      </p:pic>
      <p:pic>
        <p:nvPicPr>
          <p:cNvPr id="10" name="图片 9"/>
          <p:cNvPicPr>
            <a:picLocks noChangeAspect="1"/>
          </p:cNvPicPr>
          <p:nvPr/>
        </p:nvPicPr>
        <p:blipFill>
          <a:blip r:embed="rId4" cstate="screen"/>
          <a:stretch>
            <a:fillRect/>
          </a:stretch>
        </p:blipFill>
        <p:spPr>
          <a:xfrm rot="7247445">
            <a:off x="397731" y="4391802"/>
            <a:ext cx="2130345" cy="2386550"/>
          </a:xfrm>
          <a:prstGeom prst="rect">
            <a:avLst/>
          </a:prstGeom>
        </p:spPr>
      </p:pic>
      <p:sp>
        <p:nvSpPr>
          <p:cNvPr id="12" name="文本框 15"/>
          <p:cNvSpPr txBox="1">
            <a:spLocks noChangeArrowheads="1"/>
          </p:cNvSpPr>
          <p:nvPr/>
        </p:nvSpPr>
        <p:spPr bwMode="auto">
          <a:xfrm>
            <a:off x="3842690" y="3421488"/>
            <a:ext cx="47346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dirty="0">
                <a:solidFill>
                  <a:schemeClr val="tx1">
                    <a:lumMod val="75000"/>
                    <a:lumOff val="25000"/>
                  </a:schemeClr>
                </a:solidFill>
                <a:latin typeface="+mn-lt"/>
                <a:ea typeface="+mn-ea"/>
                <a:cs typeface="+mn-ea"/>
                <a:sym typeface="+mn-lt"/>
              </a:rPr>
              <a:t>输入标题</a:t>
            </a:r>
          </a:p>
        </p:txBody>
      </p:sp>
      <p:sp>
        <p:nvSpPr>
          <p:cNvPr id="13" name="TextBox 13"/>
          <p:cNvSpPr txBox="1">
            <a:spLocks noChangeArrowheads="1"/>
          </p:cNvSpPr>
          <p:nvPr/>
        </p:nvSpPr>
        <p:spPr bwMode="auto">
          <a:xfrm>
            <a:off x="3937393" y="4021584"/>
            <a:ext cx="3778714"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dirty="0">
                <a:solidFill>
                  <a:schemeClr val="tx1">
                    <a:lumMod val="65000"/>
                    <a:lumOff val="35000"/>
                  </a:schemeClr>
                </a:solidFill>
                <a:cs typeface="+mn-ea"/>
                <a:sym typeface="+mn-lt"/>
              </a:rPr>
              <a:t>作品中目录框架完整，您可以根据实际进行增添。作品中目录框架完整，您可以根据实际进行增添。</a:t>
            </a:r>
          </a:p>
          <a:p>
            <a:pPr algn="ctr">
              <a:lnSpc>
                <a:spcPct val="120000"/>
              </a:lnSpc>
            </a:pPr>
            <a:endParaRPr lang="zh-CN" altLang="en-US" sz="1200" dirty="0">
              <a:solidFill>
                <a:schemeClr val="tx1">
                  <a:lumMod val="65000"/>
                  <a:lumOff val="35000"/>
                </a:schemeClr>
              </a:solidFill>
              <a:cs typeface="+mn-ea"/>
              <a:sym typeface="+mn-l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9"/>
          <p:cNvSpPr txBox="1">
            <a:spLocks noChangeArrowheads="1"/>
          </p:cNvSpPr>
          <p:nvPr/>
        </p:nvSpPr>
        <p:spPr bwMode="auto">
          <a:xfrm>
            <a:off x="1861820" y="2747827"/>
            <a:ext cx="126619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latin typeface="+mn-lt"/>
                <a:ea typeface="+mn-ea"/>
                <a:cs typeface="+mn-ea"/>
                <a:sym typeface="+mn-lt"/>
              </a:rPr>
              <a:t>输入文字</a:t>
            </a:r>
          </a:p>
        </p:txBody>
      </p:sp>
      <p:sp>
        <p:nvSpPr>
          <p:cNvPr id="8" name="文本框 7"/>
          <p:cNvSpPr txBox="1"/>
          <p:nvPr/>
        </p:nvSpPr>
        <p:spPr>
          <a:xfrm>
            <a:off x="1046680" y="3650529"/>
            <a:ext cx="3054985"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cs typeface="+mn-ea"/>
                <a:sym typeface="+mn-lt"/>
              </a:rPr>
              <a:t>在此输入您的描述内容，在此输入您的描述内容在此输入您的描述内容，在此输入您的描述内容</a:t>
            </a:r>
          </a:p>
        </p:txBody>
      </p:sp>
      <p:sp>
        <p:nvSpPr>
          <p:cNvPr id="10" name="文本框 9"/>
          <p:cNvSpPr txBox="1"/>
          <p:nvPr/>
        </p:nvSpPr>
        <p:spPr>
          <a:xfrm>
            <a:off x="4233545" y="5348162"/>
            <a:ext cx="3054985"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cs typeface="+mn-ea"/>
                <a:sym typeface="+mn-lt"/>
              </a:rPr>
              <a:t>在此输入您的描述内容，在此输入您的描述内容在此输入您的描述内容，在此输入您的描述内容</a:t>
            </a:r>
          </a:p>
        </p:txBody>
      </p:sp>
      <p:sp>
        <p:nvSpPr>
          <p:cNvPr id="13" name="文本框 12"/>
          <p:cNvSpPr txBox="1"/>
          <p:nvPr/>
        </p:nvSpPr>
        <p:spPr>
          <a:xfrm>
            <a:off x="5085715" y="2827837"/>
            <a:ext cx="3054985"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cs typeface="+mn-ea"/>
                <a:sym typeface="+mn-lt"/>
              </a:rPr>
              <a:t>在此输入您的描述内容，在此输入您的描述内容在此输入您的描述内容，在此输入您的描述内容</a:t>
            </a:r>
          </a:p>
        </p:txBody>
      </p:sp>
      <p:sp>
        <p:nvSpPr>
          <p:cNvPr id="2" name="文本框 1"/>
          <p:cNvSpPr txBox="1"/>
          <p:nvPr/>
        </p:nvSpPr>
        <p:spPr>
          <a:xfrm>
            <a:off x="8229600" y="4690927"/>
            <a:ext cx="3054985"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cs typeface="+mn-ea"/>
                <a:sym typeface="+mn-lt"/>
              </a:rPr>
              <a:t>在此输入您的描述内容，在此输入您的描述内容在此输入您的描述内容，在此输入您的描述内容</a:t>
            </a:r>
          </a:p>
        </p:txBody>
      </p:sp>
      <p:grpSp>
        <p:nvGrpSpPr>
          <p:cNvPr id="17" name="组合 16"/>
          <p:cNvGrpSpPr/>
          <p:nvPr/>
        </p:nvGrpSpPr>
        <p:grpSpPr>
          <a:xfrm>
            <a:off x="1494790" y="634646"/>
            <a:ext cx="2724148" cy="523220"/>
            <a:chOff x="4733926" y="811823"/>
            <a:chExt cx="2724148" cy="523220"/>
          </a:xfrm>
        </p:grpSpPr>
        <p:cxnSp>
          <p:nvCxnSpPr>
            <p:cNvPr id="18" name="直接连接符 17"/>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21" name="Text Box 39"/>
            <p:cNvSpPr txBox="1">
              <a:spLocks noChangeArrowheads="1"/>
            </p:cNvSpPr>
            <p:nvPr/>
          </p:nvSpPr>
          <p:spPr bwMode="auto">
            <a:xfrm>
              <a:off x="4733926" y="811823"/>
              <a:ext cx="27241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2800" b="1" dirty="0">
                  <a:solidFill>
                    <a:schemeClr val="tx1">
                      <a:lumMod val="75000"/>
                      <a:lumOff val="25000"/>
                    </a:schemeClr>
                  </a:solidFill>
                  <a:latin typeface="+mn-lt"/>
                  <a:ea typeface="+mn-ea"/>
                  <a:cs typeface="+mn-ea"/>
                  <a:sym typeface="+mn-lt"/>
                </a:rPr>
                <a:t>点击添加标题</a:t>
              </a:r>
              <a:endParaRPr lang="en-US" altLang="zh-CN" sz="2800" b="1" dirty="0">
                <a:solidFill>
                  <a:schemeClr val="tx1">
                    <a:lumMod val="75000"/>
                    <a:lumOff val="25000"/>
                  </a:schemeClr>
                </a:solidFill>
                <a:latin typeface="+mn-lt"/>
                <a:ea typeface="+mn-ea"/>
                <a:cs typeface="+mn-ea"/>
                <a:sym typeface="+mn-lt"/>
              </a:endParaRPr>
            </a:p>
          </p:txBody>
        </p:sp>
      </p:grpSp>
      <p:pic>
        <p:nvPicPr>
          <p:cNvPr id="22" name="图片 21"/>
          <p:cNvPicPr>
            <a:picLocks noChangeAspect="1"/>
          </p:cNvPicPr>
          <p:nvPr/>
        </p:nvPicPr>
        <p:blipFill>
          <a:blip r:embed="rId3" cstate="screen"/>
          <a:stretch>
            <a:fillRect/>
          </a:stretch>
        </p:blipFill>
        <p:spPr>
          <a:xfrm>
            <a:off x="643226" y="394665"/>
            <a:ext cx="1023327" cy="1228484"/>
          </a:xfrm>
          <a:prstGeom prst="rect">
            <a:avLst/>
          </a:prstGeom>
        </p:spPr>
      </p:pic>
      <p:sp>
        <p:nvSpPr>
          <p:cNvPr id="24" name="tiny-cute-cloud_16641"/>
          <p:cNvSpPr>
            <a:spLocks noChangeAspect="1"/>
          </p:cNvSpPr>
          <p:nvPr/>
        </p:nvSpPr>
        <p:spPr bwMode="auto">
          <a:xfrm>
            <a:off x="1658795" y="2325793"/>
            <a:ext cx="1852363" cy="1228484"/>
          </a:xfrm>
          <a:custGeom>
            <a:avLst/>
            <a:gdLst>
              <a:gd name="T0" fmla="*/ 1067 w 4022"/>
              <a:gd name="T1" fmla="*/ 2672 h 2672"/>
              <a:gd name="T2" fmla="*/ 3249 w 4022"/>
              <a:gd name="T3" fmla="*/ 2672 h 2672"/>
              <a:gd name="T4" fmla="*/ 4022 w 4022"/>
              <a:gd name="T5" fmla="*/ 1955 h 2672"/>
              <a:gd name="T6" fmla="*/ 3503 w 4022"/>
              <a:gd name="T7" fmla="*/ 1252 h 2672"/>
              <a:gd name="T8" fmla="*/ 3503 w 4022"/>
              <a:gd name="T9" fmla="*/ 1179 h 2672"/>
              <a:gd name="T10" fmla="*/ 2325 w 4022"/>
              <a:gd name="T11" fmla="*/ 0 h 2672"/>
              <a:gd name="T12" fmla="*/ 1348 w 4022"/>
              <a:gd name="T13" fmla="*/ 519 h 2672"/>
              <a:gd name="T14" fmla="*/ 1067 w 4022"/>
              <a:gd name="T15" fmla="*/ 481 h 2672"/>
              <a:gd name="T16" fmla="*/ 0 w 4022"/>
              <a:gd name="T17" fmla="*/ 1548 h 2672"/>
              <a:gd name="T18" fmla="*/ 1067 w 4022"/>
              <a:gd name="T19" fmla="*/ 2672 h 2672"/>
              <a:gd name="T20" fmla="*/ 1067 w 4022"/>
              <a:gd name="T21" fmla="*/ 989 h 2672"/>
              <a:gd name="T22" fmla="*/ 1341 w 4022"/>
              <a:gd name="T23" fmla="*/ 1060 h 2672"/>
              <a:gd name="T24" fmla="*/ 1594 w 4022"/>
              <a:gd name="T25" fmla="*/ 1203 h 2672"/>
              <a:gd name="T26" fmla="*/ 1701 w 4022"/>
              <a:gd name="T27" fmla="*/ 933 h 2672"/>
              <a:gd name="T28" fmla="*/ 2325 w 4022"/>
              <a:gd name="T29" fmla="*/ 508 h 2672"/>
              <a:gd name="T30" fmla="*/ 2995 w 4022"/>
              <a:gd name="T31" fmla="*/ 1179 h 2672"/>
              <a:gd name="T32" fmla="*/ 2995 w 4022"/>
              <a:gd name="T33" fmla="*/ 1642 h 2672"/>
              <a:gd name="T34" fmla="*/ 3197 w 4022"/>
              <a:gd name="T35" fmla="*/ 1684 h 2672"/>
              <a:gd name="T36" fmla="*/ 3515 w 4022"/>
              <a:gd name="T37" fmla="*/ 1955 h 2672"/>
              <a:gd name="T38" fmla="*/ 3249 w 4022"/>
              <a:gd name="T39" fmla="*/ 2164 h 2672"/>
              <a:gd name="T40" fmla="*/ 1067 w 4022"/>
              <a:gd name="T41" fmla="*/ 2164 h 2672"/>
              <a:gd name="T42" fmla="*/ 508 w 4022"/>
              <a:gd name="T43" fmla="*/ 1548 h 2672"/>
              <a:gd name="T44" fmla="*/ 1067 w 4022"/>
              <a:gd name="T45" fmla="*/ 989 h 2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22" h="2672">
                <a:moveTo>
                  <a:pt x="1067" y="2672"/>
                </a:moveTo>
                <a:lnTo>
                  <a:pt x="3249" y="2672"/>
                </a:lnTo>
                <a:cubicBezTo>
                  <a:pt x="3697" y="2672"/>
                  <a:pt x="4022" y="2371"/>
                  <a:pt x="4022" y="1955"/>
                </a:cubicBezTo>
                <a:cubicBezTo>
                  <a:pt x="4022" y="1577"/>
                  <a:pt x="3750" y="1358"/>
                  <a:pt x="3503" y="1252"/>
                </a:cubicBezTo>
                <a:lnTo>
                  <a:pt x="3503" y="1179"/>
                </a:lnTo>
                <a:cubicBezTo>
                  <a:pt x="3503" y="529"/>
                  <a:pt x="2974" y="0"/>
                  <a:pt x="2325" y="0"/>
                </a:cubicBezTo>
                <a:cubicBezTo>
                  <a:pt x="1925" y="0"/>
                  <a:pt x="1564" y="198"/>
                  <a:pt x="1348" y="519"/>
                </a:cubicBezTo>
                <a:cubicBezTo>
                  <a:pt x="1257" y="494"/>
                  <a:pt x="1163" y="481"/>
                  <a:pt x="1067" y="481"/>
                </a:cubicBezTo>
                <a:cubicBezTo>
                  <a:pt x="479" y="481"/>
                  <a:pt x="0" y="960"/>
                  <a:pt x="0" y="1548"/>
                </a:cubicBezTo>
                <a:cubicBezTo>
                  <a:pt x="0" y="2157"/>
                  <a:pt x="489" y="2672"/>
                  <a:pt x="1067" y="2672"/>
                </a:cubicBezTo>
                <a:close/>
                <a:moveTo>
                  <a:pt x="1067" y="989"/>
                </a:moveTo>
                <a:cubicBezTo>
                  <a:pt x="1164" y="989"/>
                  <a:pt x="1256" y="1013"/>
                  <a:pt x="1341" y="1060"/>
                </a:cubicBezTo>
                <a:lnTo>
                  <a:pt x="1594" y="1203"/>
                </a:lnTo>
                <a:lnTo>
                  <a:pt x="1701" y="933"/>
                </a:lnTo>
                <a:cubicBezTo>
                  <a:pt x="1803" y="675"/>
                  <a:pt x="2048" y="508"/>
                  <a:pt x="2325" y="508"/>
                </a:cubicBezTo>
                <a:cubicBezTo>
                  <a:pt x="2695" y="508"/>
                  <a:pt x="2995" y="809"/>
                  <a:pt x="2995" y="1179"/>
                </a:cubicBezTo>
                <a:lnTo>
                  <a:pt x="2995" y="1642"/>
                </a:lnTo>
                <a:lnTo>
                  <a:pt x="3197" y="1684"/>
                </a:lnTo>
                <a:cubicBezTo>
                  <a:pt x="3201" y="1685"/>
                  <a:pt x="3515" y="1759"/>
                  <a:pt x="3515" y="1955"/>
                </a:cubicBezTo>
                <a:cubicBezTo>
                  <a:pt x="3515" y="2154"/>
                  <a:pt x="3293" y="2164"/>
                  <a:pt x="3249" y="2164"/>
                </a:cubicBezTo>
                <a:lnTo>
                  <a:pt x="1067" y="2164"/>
                </a:lnTo>
                <a:cubicBezTo>
                  <a:pt x="774" y="2164"/>
                  <a:pt x="508" y="1871"/>
                  <a:pt x="508" y="1548"/>
                </a:cubicBezTo>
                <a:cubicBezTo>
                  <a:pt x="508" y="1240"/>
                  <a:pt x="759" y="989"/>
                  <a:pt x="1067" y="989"/>
                </a:cubicBezTo>
                <a:close/>
              </a:path>
            </a:pathLst>
          </a:custGeom>
          <a:solidFill>
            <a:schemeClr val="accent6">
              <a:lumMod val="60000"/>
              <a:lumOff val="40000"/>
            </a:schemeClr>
          </a:solidFill>
          <a:ln>
            <a:noFill/>
          </a:ln>
        </p:spPr>
        <p:txBody>
          <a:bodyPr/>
          <a:lstStyle/>
          <a:p>
            <a:endParaRPr lang="zh-CN" altLang="en-US">
              <a:cs typeface="+mn-ea"/>
              <a:sym typeface="+mn-lt"/>
            </a:endParaRPr>
          </a:p>
        </p:txBody>
      </p:sp>
      <p:sp>
        <p:nvSpPr>
          <p:cNvPr id="25" name="TextBox 9"/>
          <p:cNvSpPr txBox="1">
            <a:spLocks noChangeArrowheads="1"/>
          </p:cNvSpPr>
          <p:nvPr/>
        </p:nvSpPr>
        <p:spPr bwMode="auto">
          <a:xfrm>
            <a:off x="5046178" y="4422394"/>
            <a:ext cx="126619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latin typeface="+mn-lt"/>
                <a:ea typeface="+mn-ea"/>
                <a:cs typeface="+mn-ea"/>
                <a:sym typeface="+mn-lt"/>
              </a:rPr>
              <a:t>输入文字</a:t>
            </a:r>
          </a:p>
        </p:txBody>
      </p:sp>
      <p:sp>
        <p:nvSpPr>
          <p:cNvPr id="26" name="tiny-cute-cloud_16641"/>
          <p:cNvSpPr>
            <a:spLocks noChangeAspect="1"/>
          </p:cNvSpPr>
          <p:nvPr/>
        </p:nvSpPr>
        <p:spPr bwMode="auto">
          <a:xfrm>
            <a:off x="4843153" y="4000360"/>
            <a:ext cx="1852363" cy="1228484"/>
          </a:xfrm>
          <a:custGeom>
            <a:avLst/>
            <a:gdLst>
              <a:gd name="T0" fmla="*/ 1067 w 4022"/>
              <a:gd name="T1" fmla="*/ 2672 h 2672"/>
              <a:gd name="T2" fmla="*/ 3249 w 4022"/>
              <a:gd name="T3" fmla="*/ 2672 h 2672"/>
              <a:gd name="T4" fmla="*/ 4022 w 4022"/>
              <a:gd name="T5" fmla="*/ 1955 h 2672"/>
              <a:gd name="T6" fmla="*/ 3503 w 4022"/>
              <a:gd name="T7" fmla="*/ 1252 h 2672"/>
              <a:gd name="T8" fmla="*/ 3503 w 4022"/>
              <a:gd name="T9" fmla="*/ 1179 h 2672"/>
              <a:gd name="T10" fmla="*/ 2325 w 4022"/>
              <a:gd name="T11" fmla="*/ 0 h 2672"/>
              <a:gd name="T12" fmla="*/ 1348 w 4022"/>
              <a:gd name="T13" fmla="*/ 519 h 2672"/>
              <a:gd name="T14" fmla="*/ 1067 w 4022"/>
              <a:gd name="T15" fmla="*/ 481 h 2672"/>
              <a:gd name="T16" fmla="*/ 0 w 4022"/>
              <a:gd name="T17" fmla="*/ 1548 h 2672"/>
              <a:gd name="T18" fmla="*/ 1067 w 4022"/>
              <a:gd name="T19" fmla="*/ 2672 h 2672"/>
              <a:gd name="T20" fmla="*/ 1067 w 4022"/>
              <a:gd name="T21" fmla="*/ 989 h 2672"/>
              <a:gd name="T22" fmla="*/ 1341 w 4022"/>
              <a:gd name="T23" fmla="*/ 1060 h 2672"/>
              <a:gd name="T24" fmla="*/ 1594 w 4022"/>
              <a:gd name="T25" fmla="*/ 1203 h 2672"/>
              <a:gd name="T26" fmla="*/ 1701 w 4022"/>
              <a:gd name="T27" fmla="*/ 933 h 2672"/>
              <a:gd name="T28" fmla="*/ 2325 w 4022"/>
              <a:gd name="T29" fmla="*/ 508 h 2672"/>
              <a:gd name="T30" fmla="*/ 2995 w 4022"/>
              <a:gd name="T31" fmla="*/ 1179 h 2672"/>
              <a:gd name="T32" fmla="*/ 2995 w 4022"/>
              <a:gd name="T33" fmla="*/ 1642 h 2672"/>
              <a:gd name="T34" fmla="*/ 3197 w 4022"/>
              <a:gd name="T35" fmla="*/ 1684 h 2672"/>
              <a:gd name="T36" fmla="*/ 3515 w 4022"/>
              <a:gd name="T37" fmla="*/ 1955 h 2672"/>
              <a:gd name="T38" fmla="*/ 3249 w 4022"/>
              <a:gd name="T39" fmla="*/ 2164 h 2672"/>
              <a:gd name="T40" fmla="*/ 1067 w 4022"/>
              <a:gd name="T41" fmla="*/ 2164 h 2672"/>
              <a:gd name="T42" fmla="*/ 508 w 4022"/>
              <a:gd name="T43" fmla="*/ 1548 h 2672"/>
              <a:gd name="T44" fmla="*/ 1067 w 4022"/>
              <a:gd name="T45" fmla="*/ 989 h 2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22" h="2672">
                <a:moveTo>
                  <a:pt x="1067" y="2672"/>
                </a:moveTo>
                <a:lnTo>
                  <a:pt x="3249" y="2672"/>
                </a:lnTo>
                <a:cubicBezTo>
                  <a:pt x="3697" y="2672"/>
                  <a:pt x="4022" y="2371"/>
                  <a:pt x="4022" y="1955"/>
                </a:cubicBezTo>
                <a:cubicBezTo>
                  <a:pt x="4022" y="1577"/>
                  <a:pt x="3750" y="1358"/>
                  <a:pt x="3503" y="1252"/>
                </a:cubicBezTo>
                <a:lnTo>
                  <a:pt x="3503" y="1179"/>
                </a:lnTo>
                <a:cubicBezTo>
                  <a:pt x="3503" y="529"/>
                  <a:pt x="2974" y="0"/>
                  <a:pt x="2325" y="0"/>
                </a:cubicBezTo>
                <a:cubicBezTo>
                  <a:pt x="1925" y="0"/>
                  <a:pt x="1564" y="198"/>
                  <a:pt x="1348" y="519"/>
                </a:cubicBezTo>
                <a:cubicBezTo>
                  <a:pt x="1257" y="494"/>
                  <a:pt x="1163" y="481"/>
                  <a:pt x="1067" y="481"/>
                </a:cubicBezTo>
                <a:cubicBezTo>
                  <a:pt x="479" y="481"/>
                  <a:pt x="0" y="960"/>
                  <a:pt x="0" y="1548"/>
                </a:cubicBezTo>
                <a:cubicBezTo>
                  <a:pt x="0" y="2157"/>
                  <a:pt x="489" y="2672"/>
                  <a:pt x="1067" y="2672"/>
                </a:cubicBezTo>
                <a:close/>
                <a:moveTo>
                  <a:pt x="1067" y="989"/>
                </a:moveTo>
                <a:cubicBezTo>
                  <a:pt x="1164" y="989"/>
                  <a:pt x="1256" y="1013"/>
                  <a:pt x="1341" y="1060"/>
                </a:cubicBezTo>
                <a:lnTo>
                  <a:pt x="1594" y="1203"/>
                </a:lnTo>
                <a:lnTo>
                  <a:pt x="1701" y="933"/>
                </a:lnTo>
                <a:cubicBezTo>
                  <a:pt x="1803" y="675"/>
                  <a:pt x="2048" y="508"/>
                  <a:pt x="2325" y="508"/>
                </a:cubicBezTo>
                <a:cubicBezTo>
                  <a:pt x="2695" y="508"/>
                  <a:pt x="2995" y="809"/>
                  <a:pt x="2995" y="1179"/>
                </a:cubicBezTo>
                <a:lnTo>
                  <a:pt x="2995" y="1642"/>
                </a:lnTo>
                <a:lnTo>
                  <a:pt x="3197" y="1684"/>
                </a:lnTo>
                <a:cubicBezTo>
                  <a:pt x="3201" y="1685"/>
                  <a:pt x="3515" y="1759"/>
                  <a:pt x="3515" y="1955"/>
                </a:cubicBezTo>
                <a:cubicBezTo>
                  <a:pt x="3515" y="2154"/>
                  <a:pt x="3293" y="2164"/>
                  <a:pt x="3249" y="2164"/>
                </a:cubicBezTo>
                <a:lnTo>
                  <a:pt x="1067" y="2164"/>
                </a:lnTo>
                <a:cubicBezTo>
                  <a:pt x="774" y="2164"/>
                  <a:pt x="508" y="1871"/>
                  <a:pt x="508" y="1548"/>
                </a:cubicBezTo>
                <a:cubicBezTo>
                  <a:pt x="508" y="1240"/>
                  <a:pt x="759" y="989"/>
                  <a:pt x="1067" y="989"/>
                </a:cubicBezTo>
                <a:close/>
              </a:path>
            </a:pathLst>
          </a:custGeom>
          <a:solidFill>
            <a:schemeClr val="accent6">
              <a:lumMod val="60000"/>
              <a:lumOff val="40000"/>
            </a:schemeClr>
          </a:solidFill>
          <a:ln>
            <a:noFill/>
          </a:ln>
        </p:spPr>
        <p:txBody>
          <a:bodyPr/>
          <a:lstStyle/>
          <a:p>
            <a:endParaRPr lang="zh-CN" altLang="en-US">
              <a:cs typeface="+mn-ea"/>
              <a:sym typeface="+mn-lt"/>
            </a:endParaRPr>
          </a:p>
        </p:txBody>
      </p:sp>
      <p:sp>
        <p:nvSpPr>
          <p:cNvPr id="27" name="TextBox 9"/>
          <p:cNvSpPr txBox="1">
            <a:spLocks noChangeArrowheads="1"/>
          </p:cNvSpPr>
          <p:nvPr/>
        </p:nvSpPr>
        <p:spPr bwMode="auto">
          <a:xfrm>
            <a:off x="5848283" y="1890580"/>
            <a:ext cx="126619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latin typeface="+mn-lt"/>
                <a:ea typeface="+mn-ea"/>
                <a:cs typeface="+mn-ea"/>
                <a:sym typeface="+mn-lt"/>
              </a:rPr>
              <a:t>输入文字</a:t>
            </a:r>
          </a:p>
        </p:txBody>
      </p:sp>
      <p:sp>
        <p:nvSpPr>
          <p:cNvPr id="28" name="tiny-cute-cloud_16641"/>
          <p:cNvSpPr>
            <a:spLocks noChangeAspect="1"/>
          </p:cNvSpPr>
          <p:nvPr/>
        </p:nvSpPr>
        <p:spPr bwMode="auto">
          <a:xfrm>
            <a:off x="5645258" y="1468546"/>
            <a:ext cx="1852363" cy="1228484"/>
          </a:xfrm>
          <a:custGeom>
            <a:avLst/>
            <a:gdLst>
              <a:gd name="T0" fmla="*/ 1067 w 4022"/>
              <a:gd name="T1" fmla="*/ 2672 h 2672"/>
              <a:gd name="T2" fmla="*/ 3249 w 4022"/>
              <a:gd name="T3" fmla="*/ 2672 h 2672"/>
              <a:gd name="T4" fmla="*/ 4022 w 4022"/>
              <a:gd name="T5" fmla="*/ 1955 h 2672"/>
              <a:gd name="T6" fmla="*/ 3503 w 4022"/>
              <a:gd name="T7" fmla="*/ 1252 h 2672"/>
              <a:gd name="T8" fmla="*/ 3503 w 4022"/>
              <a:gd name="T9" fmla="*/ 1179 h 2672"/>
              <a:gd name="T10" fmla="*/ 2325 w 4022"/>
              <a:gd name="T11" fmla="*/ 0 h 2672"/>
              <a:gd name="T12" fmla="*/ 1348 w 4022"/>
              <a:gd name="T13" fmla="*/ 519 h 2672"/>
              <a:gd name="T14" fmla="*/ 1067 w 4022"/>
              <a:gd name="T15" fmla="*/ 481 h 2672"/>
              <a:gd name="T16" fmla="*/ 0 w 4022"/>
              <a:gd name="T17" fmla="*/ 1548 h 2672"/>
              <a:gd name="T18" fmla="*/ 1067 w 4022"/>
              <a:gd name="T19" fmla="*/ 2672 h 2672"/>
              <a:gd name="T20" fmla="*/ 1067 w 4022"/>
              <a:gd name="T21" fmla="*/ 989 h 2672"/>
              <a:gd name="T22" fmla="*/ 1341 w 4022"/>
              <a:gd name="T23" fmla="*/ 1060 h 2672"/>
              <a:gd name="T24" fmla="*/ 1594 w 4022"/>
              <a:gd name="T25" fmla="*/ 1203 h 2672"/>
              <a:gd name="T26" fmla="*/ 1701 w 4022"/>
              <a:gd name="T27" fmla="*/ 933 h 2672"/>
              <a:gd name="T28" fmla="*/ 2325 w 4022"/>
              <a:gd name="T29" fmla="*/ 508 h 2672"/>
              <a:gd name="T30" fmla="*/ 2995 w 4022"/>
              <a:gd name="T31" fmla="*/ 1179 h 2672"/>
              <a:gd name="T32" fmla="*/ 2995 w 4022"/>
              <a:gd name="T33" fmla="*/ 1642 h 2672"/>
              <a:gd name="T34" fmla="*/ 3197 w 4022"/>
              <a:gd name="T35" fmla="*/ 1684 h 2672"/>
              <a:gd name="T36" fmla="*/ 3515 w 4022"/>
              <a:gd name="T37" fmla="*/ 1955 h 2672"/>
              <a:gd name="T38" fmla="*/ 3249 w 4022"/>
              <a:gd name="T39" fmla="*/ 2164 h 2672"/>
              <a:gd name="T40" fmla="*/ 1067 w 4022"/>
              <a:gd name="T41" fmla="*/ 2164 h 2672"/>
              <a:gd name="T42" fmla="*/ 508 w 4022"/>
              <a:gd name="T43" fmla="*/ 1548 h 2672"/>
              <a:gd name="T44" fmla="*/ 1067 w 4022"/>
              <a:gd name="T45" fmla="*/ 989 h 2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22" h="2672">
                <a:moveTo>
                  <a:pt x="1067" y="2672"/>
                </a:moveTo>
                <a:lnTo>
                  <a:pt x="3249" y="2672"/>
                </a:lnTo>
                <a:cubicBezTo>
                  <a:pt x="3697" y="2672"/>
                  <a:pt x="4022" y="2371"/>
                  <a:pt x="4022" y="1955"/>
                </a:cubicBezTo>
                <a:cubicBezTo>
                  <a:pt x="4022" y="1577"/>
                  <a:pt x="3750" y="1358"/>
                  <a:pt x="3503" y="1252"/>
                </a:cubicBezTo>
                <a:lnTo>
                  <a:pt x="3503" y="1179"/>
                </a:lnTo>
                <a:cubicBezTo>
                  <a:pt x="3503" y="529"/>
                  <a:pt x="2974" y="0"/>
                  <a:pt x="2325" y="0"/>
                </a:cubicBezTo>
                <a:cubicBezTo>
                  <a:pt x="1925" y="0"/>
                  <a:pt x="1564" y="198"/>
                  <a:pt x="1348" y="519"/>
                </a:cubicBezTo>
                <a:cubicBezTo>
                  <a:pt x="1257" y="494"/>
                  <a:pt x="1163" y="481"/>
                  <a:pt x="1067" y="481"/>
                </a:cubicBezTo>
                <a:cubicBezTo>
                  <a:pt x="479" y="481"/>
                  <a:pt x="0" y="960"/>
                  <a:pt x="0" y="1548"/>
                </a:cubicBezTo>
                <a:cubicBezTo>
                  <a:pt x="0" y="2157"/>
                  <a:pt x="489" y="2672"/>
                  <a:pt x="1067" y="2672"/>
                </a:cubicBezTo>
                <a:close/>
                <a:moveTo>
                  <a:pt x="1067" y="989"/>
                </a:moveTo>
                <a:cubicBezTo>
                  <a:pt x="1164" y="989"/>
                  <a:pt x="1256" y="1013"/>
                  <a:pt x="1341" y="1060"/>
                </a:cubicBezTo>
                <a:lnTo>
                  <a:pt x="1594" y="1203"/>
                </a:lnTo>
                <a:lnTo>
                  <a:pt x="1701" y="933"/>
                </a:lnTo>
                <a:cubicBezTo>
                  <a:pt x="1803" y="675"/>
                  <a:pt x="2048" y="508"/>
                  <a:pt x="2325" y="508"/>
                </a:cubicBezTo>
                <a:cubicBezTo>
                  <a:pt x="2695" y="508"/>
                  <a:pt x="2995" y="809"/>
                  <a:pt x="2995" y="1179"/>
                </a:cubicBezTo>
                <a:lnTo>
                  <a:pt x="2995" y="1642"/>
                </a:lnTo>
                <a:lnTo>
                  <a:pt x="3197" y="1684"/>
                </a:lnTo>
                <a:cubicBezTo>
                  <a:pt x="3201" y="1685"/>
                  <a:pt x="3515" y="1759"/>
                  <a:pt x="3515" y="1955"/>
                </a:cubicBezTo>
                <a:cubicBezTo>
                  <a:pt x="3515" y="2154"/>
                  <a:pt x="3293" y="2164"/>
                  <a:pt x="3249" y="2164"/>
                </a:cubicBezTo>
                <a:lnTo>
                  <a:pt x="1067" y="2164"/>
                </a:lnTo>
                <a:cubicBezTo>
                  <a:pt x="774" y="2164"/>
                  <a:pt x="508" y="1871"/>
                  <a:pt x="508" y="1548"/>
                </a:cubicBezTo>
                <a:cubicBezTo>
                  <a:pt x="508" y="1240"/>
                  <a:pt x="759" y="989"/>
                  <a:pt x="1067" y="989"/>
                </a:cubicBezTo>
                <a:close/>
              </a:path>
            </a:pathLst>
          </a:custGeom>
          <a:solidFill>
            <a:schemeClr val="accent6">
              <a:lumMod val="75000"/>
            </a:schemeClr>
          </a:solidFill>
          <a:ln>
            <a:noFill/>
          </a:ln>
        </p:spPr>
        <p:txBody>
          <a:bodyPr/>
          <a:lstStyle/>
          <a:p>
            <a:endParaRPr lang="zh-CN" altLang="en-US">
              <a:cs typeface="+mn-ea"/>
              <a:sym typeface="+mn-lt"/>
            </a:endParaRPr>
          </a:p>
        </p:txBody>
      </p:sp>
      <p:sp>
        <p:nvSpPr>
          <p:cNvPr id="29" name="TextBox 9"/>
          <p:cNvSpPr txBox="1">
            <a:spLocks noChangeArrowheads="1"/>
          </p:cNvSpPr>
          <p:nvPr/>
        </p:nvSpPr>
        <p:spPr bwMode="auto">
          <a:xfrm>
            <a:off x="8992100" y="3683009"/>
            <a:ext cx="126619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latin typeface="+mn-lt"/>
                <a:ea typeface="+mn-ea"/>
                <a:cs typeface="+mn-ea"/>
                <a:sym typeface="+mn-lt"/>
              </a:rPr>
              <a:t>输入文字</a:t>
            </a:r>
          </a:p>
        </p:txBody>
      </p:sp>
      <p:sp>
        <p:nvSpPr>
          <p:cNvPr id="30" name="tiny-cute-cloud_16641"/>
          <p:cNvSpPr>
            <a:spLocks noChangeAspect="1"/>
          </p:cNvSpPr>
          <p:nvPr/>
        </p:nvSpPr>
        <p:spPr bwMode="auto">
          <a:xfrm>
            <a:off x="8789075" y="3260975"/>
            <a:ext cx="1852363" cy="1228484"/>
          </a:xfrm>
          <a:custGeom>
            <a:avLst/>
            <a:gdLst>
              <a:gd name="T0" fmla="*/ 1067 w 4022"/>
              <a:gd name="T1" fmla="*/ 2672 h 2672"/>
              <a:gd name="T2" fmla="*/ 3249 w 4022"/>
              <a:gd name="T3" fmla="*/ 2672 h 2672"/>
              <a:gd name="T4" fmla="*/ 4022 w 4022"/>
              <a:gd name="T5" fmla="*/ 1955 h 2672"/>
              <a:gd name="T6" fmla="*/ 3503 w 4022"/>
              <a:gd name="T7" fmla="*/ 1252 h 2672"/>
              <a:gd name="T8" fmla="*/ 3503 w 4022"/>
              <a:gd name="T9" fmla="*/ 1179 h 2672"/>
              <a:gd name="T10" fmla="*/ 2325 w 4022"/>
              <a:gd name="T11" fmla="*/ 0 h 2672"/>
              <a:gd name="T12" fmla="*/ 1348 w 4022"/>
              <a:gd name="T13" fmla="*/ 519 h 2672"/>
              <a:gd name="T14" fmla="*/ 1067 w 4022"/>
              <a:gd name="T15" fmla="*/ 481 h 2672"/>
              <a:gd name="T16" fmla="*/ 0 w 4022"/>
              <a:gd name="T17" fmla="*/ 1548 h 2672"/>
              <a:gd name="T18" fmla="*/ 1067 w 4022"/>
              <a:gd name="T19" fmla="*/ 2672 h 2672"/>
              <a:gd name="T20" fmla="*/ 1067 w 4022"/>
              <a:gd name="T21" fmla="*/ 989 h 2672"/>
              <a:gd name="T22" fmla="*/ 1341 w 4022"/>
              <a:gd name="T23" fmla="*/ 1060 h 2672"/>
              <a:gd name="T24" fmla="*/ 1594 w 4022"/>
              <a:gd name="T25" fmla="*/ 1203 h 2672"/>
              <a:gd name="T26" fmla="*/ 1701 w 4022"/>
              <a:gd name="T27" fmla="*/ 933 h 2672"/>
              <a:gd name="T28" fmla="*/ 2325 w 4022"/>
              <a:gd name="T29" fmla="*/ 508 h 2672"/>
              <a:gd name="T30" fmla="*/ 2995 w 4022"/>
              <a:gd name="T31" fmla="*/ 1179 h 2672"/>
              <a:gd name="T32" fmla="*/ 2995 w 4022"/>
              <a:gd name="T33" fmla="*/ 1642 h 2672"/>
              <a:gd name="T34" fmla="*/ 3197 w 4022"/>
              <a:gd name="T35" fmla="*/ 1684 h 2672"/>
              <a:gd name="T36" fmla="*/ 3515 w 4022"/>
              <a:gd name="T37" fmla="*/ 1955 h 2672"/>
              <a:gd name="T38" fmla="*/ 3249 w 4022"/>
              <a:gd name="T39" fmla="*/ 2164 h 2672"/>
              <a:gd name="T40" fmla="*/ 1067 w 4022"/>
              <a:gd name="T41" fmla="*/ 2164 h 2672"/>
              <a:gd name="T42" fmla="*/ 508 w 4022"/>
              <a:gd name="T43" fmla="*/ 1548 h 2672"/>
              <a:gd name="T44" fmla="*/ 1067 w 4022"/>
              <a:gd name="T45" fmla="*/ 989 h 2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22" h="2672">
                <a:moveTo>
                  <a:pt x="1067" y="2672"/>
                </a:moveTo>
                <a:lnTo>
                  <a:pt x="3249" y="2672"/>
                </a:lnTo>
                <a:cubicBezTo>
                  <a:pt x="3697" y="2672"/>
                  <a:pt x="4022" y="2371"/>
                  <a:pt x="4022" y="1955"/>
                </a:cubicBezTo>
                <a:cubicBezTo>
                  <a:pt x="4022" y="1577"/>
                  <a:pt x="3750" y="1358"/>
                  <a:pt x="3503" y="1252"/>
                </a:cubicBezTo>
                <a:lnTo>
                  <a:pt x="3503" y="1179"/>
                </a:lnTo>
                <a:cubicBezTo>
                  <a:pt x="3503" y="529"/>
                  <a:pt x="2974" y="0"/>
                  <a:pt x="2325" y="0"/>
                </a:cubicBezTo>
                <a:cubicBezTo>
                  <a:pt x="1925" y="0"/>
                  <a:pt x="1564" y="198"/>
                  <a:pt x="1348" y="519"/>
                </a:cubicBezTo>
                <a:cubicBezTo>
                  <a:pt x="1257" y="494"/>
                  <a:pt x="1163" y="481"/>
                  <a:pt x="1067" y="481"/>
                </a:cubicBezTo>
                <a:cubicBezTo>
                  <a:pt x="479" y="481"/>
                  <a:pt x="0" y="960"/>
                  <a:pt x="0" y="1548"/>
                </a:cubicBezTo>
                <a:cubicBezTo>
                  <a:pt x="0" y="2157"/>
                  <a:pt x="489" y="2672"/>
                  <a:pt x="1067" y="2672"/>
                </a:cubicBezTo>
                <a:close/>
                <a:moveTo>
                  <a:pt x="1067" y="989"/>
                </a:moveTo>
                <a:cubicBezTo>
                  <a:pt x="1164" y="989"/>
                  <a:pt x="1256" y="1013"/>
                  <a:pt x="1341" y="1060"/>
                </a:cubicBezTo>
                <a:lnTo>
                  <a:pt x="1594" y="1203"/>
                </a:lnTo>
                <a:lnTo>
                  <a:pt x="1701" y="933"/>
                </a:lnTo>
                <a:cubicBezTo>
                  <a:pt x="1803" y="675"/>
                  <a:pt x="2048" y="508"/>
                  <a:pt x="2325" y="508"/>
                </a:cubicBezTo>
                <a:cubicBezTo>
                  <a:pt x="2695" y="508"/>
                  <a:pt x="2995" y="809"/>
                  <a:pt x="2995" y="1179"/>
                </a:cubicBezTo>
                <a:lnTo>
                  <a:pt x="2995" y="1642"/>
                </a:lnTo>
                <a:lnTo>
                  <a:pt x="3197" y="1684"/>
                </a:lnTo>
                <a:cubicBezTo>
                  <a:pt x="3201" y="1685"/>
                  <a:pt x="3515" y="1759"/>
                  <a:pt x="3515" y="1955"/>
                </a:cubicBezTo>
                <a:cubicBezTo>
                  <a:pt x="3515" y="2154"/>
                  <a:pt x="3293" y="2164"/>
                  <a:pt x="3249" y="2164"/>
                </a:cubicBezTo>
                <a:lnTo>
                  <a:pt x="1067" y="2164"/>
                </a:lnTo>
                <a:cubicBezTo>
                  <a:pt x="774" y="2164"/>
                  <a:pt x="508" y="1871"/>
                  <a:pt x="508" y="1548"/>
                </a:cubicBezTo>
                <a:cubicBezTo>
                  <a:pt x="508" y="1240"/>
                  <a:pt x="759" y="989"/>
                  <a:pt x="1067" y="989"/>
                </a:cubicBezTo>
                <a:close/>
              </a:path>
            </a:pathLst>
          </a:custGeom>
          <a:solidFill>
            <a:schemeClr val="accent6">
              <a:lumMod val="75000"/>
            </a:schemeClr>
          </a:solidFill>
          <a:ln>
            <a:noFill/>
          </a:ln>
        </p:spPr>
        <p:txBody>
          <a:bodyPr/>
          <a:lstStyle/>
          <a:p>
            <a:endParaRPr lang="zh-CN" altLang="en-US">
              <a:cs typeface="+mn-ea"/>
              <a:sym typeface="+mn-l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P spid="2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文艺汇报清新总结PPT"/>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ISLIDE.DIAGRAM" val="254799"/>
</p:tagLst>
</file>

<file path=ppt/theme/theme1.xml><?xml version="1.0" encoding="utf-8"?>
<a:theme xmlns:a="http://schemas.openxmlformats.org/drawingml/2006/main" name="第一PPT，www.1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yyv2kzi">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1652</Words>
  <Application>Microsoft Office PowerPoint</Application>
  <PresentationFormat>宽屏</PresentationFormat>
  <Paragraphs>231</Paragraphs>
  <Slides>24</Slides>
  <Notes>24</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24</vt:i4>
      </vt:variant>
    </vt:vector>
  </HeadingPairs>
  <TitlesOfParts>
    <vt:vector size="28" baseType="lpstr">
      <vt:lpstr>汉仪行楷简</vt:lpstr>
      <vt:lpstr>Arial</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清新水彩手绘</dc:title>
  <dc:creator>第一PPT</dc:creator>
  <cp:keywords>www.1ppt.com</cp:keywords>
  <dc:description>www.1ppt.com</dc:description>
  <cp:lastModifiedBy>天 下</cp:lastModifiedBy>
  <cp:revision>52</cp:revision>
  <dcterms:created xsi:type="dcterms:W3CDTF">2016-09-11T10:28:00Z</dcterms:created>
  <dcterms:modified xsi:type="dcterms:W3CDTF">2021-01-04T22:30:11Z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