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99" r:id="rId2"/>
    <p:sldId id="261" r:id="rId3"/>
    <p:sldId id="300" r:id="rId4"/>
    <p:sldId id="301" r:id="rId5"/>
    <p:sldId id="302" r:id="rId6"/>
    <p:sldId id="303" r:id="rId7"/>
    <p:sldId id="304" r:id="rId8"/>
    <p:sldId id="305" r:id="rId9"/>
    <p:sldId id="329" r:id="rId10"/>
    <p:sldId id="306" r:id="rId11"/>
    <p:sldId id="307" r:id="rId12"/>
    <p:sldId id="308" r:id="rId13"/>
    <p:sldId id="309" r:id="rId14"/>
    <p:sldId id="331" r:id="rId15"/>
    <p:sldId id="310" r:id="rId16"/>
    <p:sldId id="330" r:id="rId17"/>
    <p:sldId id="311" r:id="rId18"/>
    <p:sldId id="312" r:id="rId19"/>
    <p:sldId id="313" r:id="rId20"/>
    <p:sldId id="314" r:id="rId21"/>
    <p:sldId id="315" r:id="rId22"/>
    <p:sldId id="332" r:id="rId23"/>
    <p:sldId id="316" r:id="rId24"/>
    <p:sldId id="317" r:id="rId25"/>
    <p:sldId id="318" r:id="rId26"/>
    <p:sldId id="319" r:id="rId27"/>
    <p:sldId id="320" r:id="rId28"/>
    <p:sldId id="298" r:id="rId29"/>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a:srgbClr val="A80000"/>
    <a:srgbClr val="F7931E"/>
    <a:srgbClr val="FBB03B"/>
    <a:srgbClr val="FFC000"/>
    <a:srgbClr val="F15A24"/>
    <a:srgbClr val="9E0000"/>
    <a:srgbClr val="A50D11"/>
    <a:srgbClr val="D2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0" autoAdjust="0"/>
    <p:restoredTop sz="90335" autoAdjust="0"/>
  </p:normalViewPr>
  <p:slideViewPr>
    <p:cSldViewPr snapToGrid="0">
      <p:cViewPr>
        <p:scale>
          <a:sx n="50" d="100"/>
          <a:sy n="50" d="100"/>
        </p:scale>
        <p:origin x="-726" y="-1752"/>
      </p:cViewPr>
      <p:guideLst>
        <p:guide orient="horz" pos="1620"/>
        <p:guide pos="2880"/>
      </p:guideLst>
    </p:cSldViewPr>
  </p:slideViewPr>
  <p:notesTextViewPr>
    <p:cViewPr>
      <p:scale>
        <a:sx n="400" d="100"/>
        <a:sy n="4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AD-49A1-80A7-FA410AF237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AD-49A1-80A7-FA410AF2372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FAD-49A1-80A7-FA410AF23728}"/>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FAD-49A1-80A7-FA410AF23728}"/>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FAD-49A1-80A7-FA410AF237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93C38-C27A-4365-A9C5-27CD2FE7B6E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4DB7-D7FB-4D0F-B0E7-72C816A2DD6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034DB7-D7FB-4D0F-B0E7-72C816A2DD6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034DB7-D7FB-4D0F-B0E7-72C816A2DD6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034DB7-D7FB-4D0F-B0E7-72C816A2DD68}"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
        <p:nvSpPr>
          <p:cNvPr id="11" name="矩形 10"/>
          <p:cNvSpPr/>
          <p:nvPr userDrawn="1"/>
        </p:nvSpPr>
        <p:spPr>
          <a:xfrm>
            <a:off x="7677906" y="6780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模板下载：</a:t>
            </a:r>
            <a:r>
              <a:rPr kumimoji="0" lang="en-US" altLang="zh-CN" sz="100" b="0" i="0" u="none" strike="noStrike" kern="0" cap="none" spc="0" normalizeH="0" baseline="0" noProof="0" dirty="0">
                <a:ln>
                  <a:noFill/>
                </a:ln>
                <a:solidFill>
                  <a:schemeClr val="tx1"/>
                </a:solidFill>
                <a:effectLst/>
                <a:uLnTx/>
                <a:uFillTx/>
              </a:rPr>
              <a:t>www.1ppt.com/moban/          </a:t>
            </a:r>
            <a:r>
              <a:rPr kumimoji="0" lang="zh-CN" altLang="en-US" sz="100" b="0" i="0" u="none" strike="noStrike" kern="0" cap="none" spc="0" normalizeH="0" baseline="0" noProof="0" dirty="0">
                <a:ln>
                  <a:noFill/>
                </a:ln>
                <a:solidFill>
                  <a:schemeClr val="tx1"/>
                </a:solidFill>
                <a:effectLst/>
                <a:uLnTx/>
                <a:uFillTx/>
              </a:rPr>
              <a:t>行业</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模板：</a:t>
            </a:r>
            <a:r>
              <a:rPr kumimoji="0" lang="en-US" altLang="zh-CN" sz="100" b="0" i="0" u="none" strike="noStrike" kern="0" cap="none" spc="0" normalizeH="0" baseline="0" noProof="0" dirty="0">
                <a:ln>
                  <a:noFill/>
                </a:ln>
                <a:solidFill>
                  <a:schemeClr val="tx1"/>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tx1"/>
                </a:solidFill>
                <a:effectLst/>
                <a:uLnTx/>
                <a:uFillTx/>
              </a:rPr>
              <a:t>节日</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模板：</a:t>
            </a:r>
            <a:r>
              <a:rPr kumimoji="0" lang="en-US" altLang="zh-CN" sz="100" b="0" i="0" u="none" strike="noStrike" kern="0" cap="none" spc="0" normalizeH="0" baseline="0" noProof="0" dirty="0">
                <a:ln>
                  <a:noFill/>
                </a:ln>
                <a:solidFill>
                  <a:schemeClr val="tx1"/>
                </a:solidFill>
                <a:effectLst/>
                <a:uLnTx/>
                <a:uFillTx/>
              </a:rPr>
              <a:t>www.1ppt.com/jieri/          PPT</a:t>
            </a:r>
            <a:r>
              <a:rPr kumimoji="0" lang="zh-CN" altLang="en-US" sz="100" b="0" i="0" u="none" strike="noStrike" kern="0" cap="none" spc="0" normalizeH="0" baseline="0" noProof="0" dirty="0">
                <a:ln>
                  <a:noFill/>
                </a:ln>
                <a:solidFill>
                  <a:schemeClr val="tx1"/>
                </a:solidFill>
                <a:effectLst/>
                <a:uLnTx/>
                <a:uFillTx/>
              </a:rPr>
              <a:t>素材：</a:t>
            </a:r>
            <a:r>
              <a:rPr kumimoji="0" lang="en-US" altLang="zh-CN" sz="100" b="0" i="0" u="none" strike="noStrike" kern="0" cap="none" spc="0" normalizeH="0" baseline="0" noProof="0" dirty="0">
                <a:ln>
                  <a:noFill/>
                </a:ln>
                <a:solidFill>
                  <a:schemeClr val="tx1"/>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背景图片：</a:t>
            </a:r>
            <a:r>
              <a:rPr kumimoji="0" lang="en-US" altLang="zh-CN" sz="100" b="0" i="0" u="none" strike="noStrike" kern="0" cap="none" spc="0" normalizeH="0" baseline="0" noProof="0" dirty="0">
                <a:ln>
                  <a:noFill/>
                </a:ln>
                <a:solidFill>
                  <a:schemeClr val="tx1"/>
                </a:solidFill>
                <a:effectLst/>
                <a:uLnTx/>
                <a:uFillTx/>
              </a:rPr>
              <a:t>www.1ppt.com/beijing/        PPT</a:t>
            </a:r>
            <a:r>
              <a:rPr kumimoji="0" lang="zh-CN" altLang="en-US" sz="100" b="0" i="0" u="none" strike="noStrike" kern="0" cap="none" spc="0" normalizeH="0" baseline="0" noProof="0" dirty="0">
                <a:ln>
                  <a:noFill/>
                </a:ln>
                <a:solidFill>
                  <a:schemeClr val="tx1"/>
                </a:solidFill>
                <a:effectLst/>
                <a:uLnTx/>
                <a:uFillTx/>
              </a:rPr>
              <a:t>图表：</a:t>
            </a:r>
            <a:r>
              <a:rPr kumimoji="0" lang="en-US" altLang="zh-CN" sz="100" b="0" i="0" u="none" strike="noStrike" kern="0" cap="none" spc="0" normalizeH="0" baseline="0" noProof="0" dirty="0">
                <a:ln>
                  <a:noFill/>
                </a:ln>
                <a:solidFill>
                  <a:schemeClr val="tx1"/>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tx1"/>
                </a:solidFill>
                <a:effectLst/>
                <a:uLnTx/>
                <a:uFillTx/>
              </a:rPr>
              <a:t>精美</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下载：</a:t>
            </a:r>
            <a:r>
              <a:rPr kumimoji="0" lang="en-US" altLang="zh-CN" sz="100" b="0" i="0" u="none" strike="noStrike" kern="0" cap="none" spc="0" normalizeH="0" baseline="0" noProof="0" dirty="0">
                <a:ln>
                  <a:noFill/>
                </a:ln>
                <a:solidFill>
                  <a:schemeClr val="tx1"/>
                </a:solidFill>
                <a:effectLst/>
                <a:uLnTx/>
                <a:uFillTx/>
              </a:rPr>
              <a:t>www.1ppt.com/xiazai/         PPT</a:t>
            </a:r>
            <a:r>
              <a:rPr kumimoji="0" lang="zh-CN" altLang="en-US" sz="100" b="0" i="0" u="none" strike="noStrike" kern="0" cap="none" spc="0" normalizeH="0" baseline="0" noProof="0" dirty="0">
                <a:ln>
                  <a:noFill/>
                </a:ln>
                <a:solidFill>
                  <a:schemeClr val="tx1"/>
                </a:solidFill>
                <a:effectLst/>
                <a:uLnTx/>
                <a:uFillTx/>
              </a:rPr>
              <a:t>教程： </a:t>
            </a:r>
            <a:r>
              <a:rPr kumimoji="0" lang="en-US" altLang="zh-CN" sz="100" b="0" i="0" u="none" strike="noStrike" kern="0" cap="none" spc="0" normalizeH="0" baseline="0" noProof="0" dirty="0">
                <a:ln>
                  <a:noFill/>
                </a:ln>
                <a:solidFill>
                  <a:schemeClr val="tx1"/>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课件：</a:t>
            </a:r>
            <a:r>
              <a:rPr kumimoji="0" lang="en-US" altLang="zh-CN" sz="100" b="0" i="0" u="none" strike="noStrike" kern="0" cap="none" spc="0" normalizeH="0" baseline="0" noProof="0" dirty="0">
                <a:ln>
                  <a:noFill/>
                </a:ln>
                <a:solidFill>
                  <a:schemeClr val="tx1"/>
                </a:solidFill>
                <a:effectLst/>
                <a:uLnTx/>
                <a:uFillTx/>
              </a:rPr>
              <a:t>www.1ppt.com/kejian/             </a:t>
            </a:r>
            <a:r>
              <a:rPr kumimoji="0" lang="zh-CN" altLang="en-US" sz="100" b="0" i="0" u="none" strike="noStrike" kern="0" cap="none" spc="0" normalizeH="0" baseline="0" noProof="0" dirty="0">
                <a:ln>
                  <a:noFill/>
                </a:ln>
                <a:solidFill>
                  <a:schemeClr val="tx1"/>
                </a:solidFill>
                <a:effectLst/>
                <a:uLnTx/>
                <a:uFillTx/>
              </a:rPr>
              <a:t>字体下载：</a:t>
            </a:r>
            <a:r>
              <a:rPr kumimoji="0" lang="en-US" altLang="zh-CN" sz="100" b="0" i="0" u="none" strike="noStrike" kern="0" cap="none" spc="0" normalizeH="0" baseline="0" noProof="0" dirty="0">
                <a:ln>
                  <a:noFill/>
                </a:ln>
                <a:solidFill>
                  <a:schemeClr val="tx1"/>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tx1"/>
                </a:solidFill>
                <a:effectLst/>
                <a:uLnTx/>
                <a:uFillTx/>
              </a:rPr>
              <a:t>工作总结</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a:t>
            </a:r>
            <a:r>
              <a:rPr kumimoji="0" lang="en-US" altLang="zh-CN" sz="100" b="0" i="0" u="none" strike="noStrike" kern="0" cap="none" spc="0" normalizeH="0" baseline="0" noProof="0" dirty="0">
                <a:ln>
                  <a:noFill/>
                </a:ln>
                <a:solidFill>
                  <a:schemeClr val="tx1"/>
                </a:solidFill>
                <a:effectLst/>
                <a:uLnTx/>
                <a:uFillTx/>
              </a:rPr>
              <a:t>www.1ppt.com/xiazai/zongjie/ </a:t>
            </a:r>
            <a:r>
              <a:rPr kumimoji="0" lang="zh-CN" altLang="en-US" sz="100" b="0" i="0" u="none" strike="noStrike" kern="0" cap="none" spc="0" normalizeH="0" baseline="0" noProof="0" dirty="0">
                <a:ln>
                  <a:noFill/>
                </a:ln>
                <a:solidFill>
                  <a:schemeClr val="tx1"/>
                </a:solidFill>
                <a:effectLst/>
                <a:uLnTx/>
                <a:uFillTx/>
              </a:rPr>
              <a:t>工作计划：</a:t>
            </a:r>
            <a:r>
              <a:rPr kumimoji="0" lang="en-US" altLang="zh-CN" sz="100" b="0" i="0" u="none" strike="noStrike" kern="0" cap="none" spc="0" normalizeH="0" baseline="0" noProof="0" dirty="0">
                <a:ln>
                  <a:noFill/>
                </a:ln>
                <a:solidFill>
                  <a:schemeClr val="tx1"/>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tx1"/>
                </a:solidFill>
                <a:effectLst/>
                <a:uLnTx/>
                <a:uFillTx/>
              </a:rPr>
              <a:t>商务</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模板：</a:t>
            </a:r>
            <a:r>
              <a:rPr kumimoji="0" lang="en-US" altLang="zh-CN" sz="100" b="0" i="0" u="none" strike="noStrike" kern="0" cap="none" spc="0" normalizeH="0" baseline="0" noProof="0" dirty="0">
                <a:ln>
                  <a:noFill/>
                </a:ln>
                <a:solidFill>
                  <a:schemeClr val="tx1"/>
                </a:solidFill>
                <a:effectLst/>
                <a:uLnTx/>
                <a:uFillTx/>
              </a:rPr>
              <a:t>www.1ppt.com/moban/shangwu/  </a:t>
            </a:r>
            <a:r>
              <a:rPr kumimoji="0" lang="zh-CN" altLang="en-US" sz="100" b="0" i="0" u="none" strike="noStrike" kern="0" cap="none" spc="0" normalizeH="0" baseline="0" noProof="0" dirty="0">
                <a:ln>
                  <a:noFill/>
                </a:ln>
                <a:solidFill>
                  <a:schemeClr val="tx1"/>
                </a:solidFill>
                <a:effectLst/>
                <a:uLnTx/>
                <a:uFillTx/>
              </a:rPr>
              <a:t>个人简历</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a:t>
            </a:r>
            <a:r>
              <a:rPr kumimoji="0" lang="en-US" altLang="zh-CN" sz="100" b="0" i="0" u="none" strike="noStrike" kern="0" cap="none" spc="0" normalizeH="0" baseline="0" noProof="0" dirty="0">
                <a:ln>
                  <a:noFill/>
                </a:ln>
                <a:solidFill>
                  <a:schemeClr val="tx1"/>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tx1"/>
                </a:solidFill>
                <a:effectLst/>
                <a:uLnTx/>
                <a:uFillTx/>
              </a:rPr>
              <a:t>毕业答辩</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a:t>
            </a:r>
            <a:r>
              <a:rPr kumimoji="0" lang="en-US" altLang="zh-CN" sz="100" b="0" i="0" u="none" strike="noStrike" kern="0" cap="none" spc="0" normalizeH="0" baseline="0" noProof="0" dirty="0">
                <a:ln>
                  <a:noFill/>
                </a:ln>
                <a:solidFill>
                  <a:schemeClr val="tx1"/>
                </a:solidFill>
                <a:effectLst/>
                <a:uLnTx/>
                <a:uFillTx/>
              </a:rPr>
              <a:t>www.1ppt.com/xiazai/dabian/  </a:t>
            </a:r>
            <a:r>
              <a:rPr kumimoji="0" lang="zh-CN" altLang="en-US" sz="100" b="0" i="0" u="none" strike="noStrike" kern="0" cap="none" spc="0" normalizeH="0" baseline="0" noProof="0" dirty="0">
                <a:ln>
                  <a:noFill/>
                </a:ln>
                <a:solidFill>
                  <a:schemeClr val="tx1"/>
                </a:solidFill>
                <a:effectLst/>
                <a:uLnTx/>
                <a:uFillTx/>
              </a:rPr>
              <a:t>工作汇报</a:t>
            </a:r>
            <a:r>
              <a:rPr kumimoji="0" lang="en-US" altLang="zh-CN" sz="100" b="0" i="0" u="none" strike="noStrike" kern="0" cap="none" spc="0" normalizeH="0" baseline="0" noProof="0" dirty="0">
                <a:ln>
                  <a:noFill/>
                </a:ln>
                <a:solidFill>
                  <a:schemeClr val="tx1"/>
                </a:solidFill>
                <a:effectLst/>
                <a:uLnTx/>
                <a:uFillTx/>
              </a:rPr>
              <a:t>PPT</a:t>
            </a:r>
            <a:r>
              <a:rPr kumimoji="0" lang="zh-CN" altLang="en-US" sz="100" b="0" i="0" u="none" strike="noStrike" kern="0" cap="none" spc="0" normalizeH="0" baseline="0" noProof="0" dirty="0">
                <a:ln>
                  <a:noFill/>
                </a:ln>
                <a:solidFill>
                  <a:schemeClr val="tx1"/>
                </a:solidFill>
                <a:effectLst/>
                <a:uLnTx/>
                <a:uFillTx/>
              </a:rPr>
              <a:t>：</a:t>
            </a:r>
            <a:r>
              <a:rPr kumimoji="0" lang="en-US" altLang="zh-CN" sz="100" b="0" i="0" u="none" strike="noStrike" kern="0" cap="none" spc="0" normalizeH="0" baseline="0" noProof="0" dirty="0">
                <a:ln>
                  <a:noFill/>
                </a:ln>
                <a:solidFill>
                  <a:schemeClr val="tx1"/>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tx1"/>
                </a:solidFill>
                <a:effectLst/>
                <a:uLnTx/>
                <a:uFillTx/>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DCD1E31-880C-4E28-A67C-B893089778A4}" type="datetimeFigureOut">
              <a:rPr lang="zh-CN" altLang="en-US" smtClean="0"/>
              <a:t>2021/1/5</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379A6450-41E7-429E-A4AE-10EF9B4C55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已生成高可信度的说明"/>
          <p:cNvPicPr>
            <a:picLocks noChangeAspect="1"/>
          </p:cNvPicPr>
          <p:nvPr userDrawn="1"/>
        </p:nvPicPr>
        <p:blipFill rotWithShape="1">
          <a:blip r:embed="rId13" cstate="screen"/>
          <a:srcRect/>
          <a:stretch>
            <a:fillRect/>
          </a:stretch>
        </p:blipFill>
        <p:spPr>
          <a:xfrm>
            <a:off x="-1" y="0"/>
            <a:ext cx="914399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5065077" y="822697"/>
            <a:ext cx="765659" cy="686453"/>
          </a:xfrm>
          <a:prstGeom prst="rect">
            <a:avLst/>
          </a:prstGeom>
        </p:spPr>
      </p:pic>
      <p:cxnSp>
        <p:nvCxnSpPr>
          <p:cNvPr id="6" name="直接连接符 5"/>
          <p:cNvCxnSpPr/>
          <p:nvPr/>
        </p:nvCxnSpPr>
        <p:spPr>
          <a:xfrm>
            <a:off x="5456073" y="0"/>
            <a:ext cx="0"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3" cstate="screen"/>
          <a:stretch>
            <a:fillRect/>
          </a:stretch>
        </p:blipFill>
        <p:spPr>
          <a:xfrm>
            <a:off x="5819350" y="420982"/>
            <a:ext cx="765659" cy="686453"/>
          </a:xfrm>
          <a:prstGeom prst="rect">
            <a:avLst/>
          </a:prstGeom>
        </p:spPr>
      </p:pic>
      <p:cxnSp>
        <p:nvCxnSpPr>
          <p:cNvPr id="55" name="直接连接符 54"/>
          <p:cNvCxnSpPr/>
          <p:nvPr/>
        </p:nvCxnSpPr>
        <p:spPr>
          <a:xfrm>
            <a:off x="6209981" y="0"/>
            <a:ext cx="0" cy="5907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6" name="图片 55"/>
          <p:cNvPicPr>
            <a:picLocks noChangeAspect="1"/>
          </p:cNvPicPr>
          <p:nvPr/>
        </p:nvPicPr>
        <p:blipFill>
          <a:blip r:embed="rId3" cstate="screen"/>
          <a:stretch>
            <a:fillRect/>
          </a:stretch>
        </p:blipFill>
        <p:spPr>
          <a:xfrm>
            <a:off x="6574045" y="1135588"/>
            <a:ext cx="765659" cy="686453"/>
          </a:xfrm>
          <a:prstGeom prst="rect">
            <a:avLst/>
          </a:prstGeom>
        </p:spPr>
      </p:pic>
      <p:cxnSp>
        <p:nvCxnSpPr>
          <p:cNvPr id="57" name="直接连接符 56"/>
          <p:cNvCxnSpPr/>
          <p:nvPr/>
        </p:nvCxnSpPr>
        <p:spPr>
          <a:xfrm>
            <a:off x="6963889" y="0"/>
            <a:ext cx="0" cy="1304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3" cstate="screen"/>
          <a:stretch>
            <a:fillRect/>
          </a:stretch>
        </p:blipFill>
        <p:spPr>
          <a:xfrm>
            <a:off x="7324047" y="651064"/>
            <a:ext cx="765659" cy="686453"/>
          </a:xfrm>
          <a:prstGeom prst="rect">
            <a:avLst/>
          </a:prstGeom>
        </p:spPr>
      </p:pic>
      <p:cxnSp>
        <p:nvCxnSpPr>
          <p:cNvPr id="59" name="直接连接符 58"/>
          <p:cNvCxnSpPr/>
          <p:nvPr/>
        </p:nvCxnSpPr>
        <p:spPr>
          <a:xfrm>
            <a:off x="7717797" y="0"/>
            <a:ext cx="0" cy="823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2" name="图片 61"/>
          <p:cNvPicPr>
            <a:picLocks noChangeAspect="1"/>
          </p:cNvPicPr>
          <p:nvPr/>
        </p:nvPicPr>
        <p:blipFill>
          <a:blip r:embed="rId3" cstate="screen"/>
          <a:stretch>
            <a:fillRect/>
          </a:stretch>
        </p:blipFill>
        <p:spPr>
          <a:xfrm>
            <a:off x="8080709" y="959840"/>
            <a:ext cx="765659" cy="686453"/>
          </a:xfrm>
          <a:prstGeom prst="rect">
            <a:avLst/>
          </a:prstGeom>
        </p:spPr>
      </p:pic>
      <p:cxnSp>
        <p:nvCxnSpPr>
          <p:cNvPr id="63" name="直接连接符 62"/>
          <p:cNvCxnSpPr/>
          <p:nvPr/>
        </p:nvCxnSpPr>
        <p:spPr>
          <a:xfrm>
            <a:off x="8471705" y="13486"/>
            <a:ext cx="0" cy="1115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4" name="图片 73"/>
          <p:cNvPicPr>
            <a:picLocks noChangeAspect="1"/>
          </p:cNvPicPr>
          <p:nvPr/>
        </p:nvPicPr>
        <p:blipFill>
          <a:blip r:embed="rId3" cstate="screen"/>
          <a:stretch>
            <a:fillRect/>
          </a:stretch>
        </p:blipFill>
        <p:spPr>
          <a:xfrm>
            <a:off x="325378" y="783646"/>
            <a:ext cx="765659" cy="686453"/>
          </a:xfrm>
          <a:prstGeom prst="rect">
            <a:avLst/>
          </a:prstGeom>
        </p:spPr>
      </p:pic>
      <p:cxnSp>
        <p:nvCxnSpPr>
          <p:cNvPr id="75" name="直接连接符 74"/>
          <p:cNvCxnSpPr/>
          <p:nvPr/>
        </p:nvCxnSpPr>
        <p:spPr>
          <a:xfrm>
            <a:off x="716374" y="-39051"/>
            <a:ext cx="0" cy="987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3" cstate="screen"/>
          <a:stretch>
            <a:fillRect/>
          </a:stretch>
        </p:blipFill>
        <p:spPr>
          <a:xfrm>
            <a:off x="1079651" y="381931"/>
            <a:ext cx="765659" cy="686453"/>
          </a:xfrm>
          <a:prstGeom prst="rect">
            <a:avLst/>
          </a:prstGeom>
        </p:spPr>
      </p:pic>
      <p:cxnSp>
        <p:nvCxnSpPr>
          <p:cNvPr id="77" name="直接连接符 76"/>
          <p:cNvCxnSpPr/>
          <p:nvPr/>
        </p:nvCxnSpPr>
        <p:spPr>
          <a:xfrm>
            <a:off x="1470282" y="-39051"/>
            <a:ext cx="0" cy="5907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8" name="图片 77"/>
          <p:cNvPicPr>
            <a:picLocks noChangeAspect="1"/>
          </p:cNvPicPr>
          <p:nvPr/>
        </p:nvPicPr>
        <p:blipFill>
          <a:blip r:embed="rId3" cstate="screen"/>
          <a:stretch>
            <a:fillRect/>
          </a:stretch>
        </p:blipFill>
        <p:spPr>
          <a:xfrm>
            <a:off x="1834346" y="1096537"/>
            <a:ext cx="765659" cy="686453"/>
          </a:xfrm>
          <a:prstGeom prst="rect">
            <a:avLst/>
          </a:prstGeom>
        </p:spPr>
      </p:pic>
      <p:cxnSp>
        <p:nvCxnSpPr>
          <p:cNvPr id="79" name="直接连接符 78"/>
          <p:cNvCxnSpPr/>
          <p:nvPr/>
        </p:nvCxnSpPr>
        <p:spPr>
          <a:xfrm>
            <a:off x="2224190" y="-39051"/>
            <a:ext cx="0" cy="1304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3" name="图片 82"/>
          <p:cNvPicPr>
            <a:picLocks noChangeAspect="1"/>
          </p:cNvPicPr>
          <p:nvPr/>
        </p:nvPicPr>
        <p:blipFill>
          <a:blip r:embed="rId3" cstate="screen"/>
          <a:stretch>
            <a:fillRect/>
          </a:stretch>
        </p:blipFill>
        <p:spPr>
          <a:xfrm>
            <a:off x="2584348" y="612013"/>
            <a:ext cx="765659" cy="686453"/>
          </a:xfrm>
          <a:prstGeom prst="rect">
            <a:avLst/>
          </a:prstGeom>
        </p:spPr>
      </p:pic>
      <p:cxnSp>
        <p:nvCxnSpPr>
          <p:cNvPr id="87" name="直接连接符 86"/>
          <p:cNvCxnSpPr/>
          <p:nvPr/>
        </p:nvCxnSpPr>
        <p:spPr>
          <a:xfrm>
            <a:off x="2978098" y="-39051"/>
            <a:ext cx="0" cy="823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2" name="图片 91"/>
          <p:cNvPicPr>
            <a:picLocks noChangeAspect="1"/>
          </p:cNvPicPr>
          <p:nvPr/>
        </p:nvPicPr>
        <p:blipFill>
          <a:blip r:embed="rId3" cstate="screen"/>
          <a:stretch>
            <a:fillRect/>
          </a:stretch>
        </p:blipFill>
        <p:spPr>
          <a:xfrm>
            <a:off x="3341010" y="920789"/>
            <a:ext cx="765659" cy="686453"/>
          </a:xfrm>
          <a:prstGeom prst="rect">
            <a:avLst/>
          </a:prstGeom>
        </p:spPr>
      </p:pic>
      <p:cxnSp>
        <p:nvCxnSpPr>
          <p:cNvPr id="93" name="直接连接符 92"/>
          <p:cNvCxnSpPr/>
          <p:nvPr/>
        </p:nvCxnSpPr>
        <p:spPr>
          <a:xfrm>
            <a:off x="3732006" y="-25565"/>
            <a:ext cx="0" cy="1115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8" name="图片 97"/>
          <p:cNvPicPr>
            <a:picLocks noChangeAspect="1"/>
          </p:cNvPicPr>
          <p:nvPr/>
        </p:nvPicPr>
        <p:blipFill>
          <a:blip r:embed="rId3" cstate="screen"/>
          <a:stretch>
            <a:fillRect/>
          </a:stretch>
        </p:blipFill>
        <p:spPr>
          <a:xfrm>
            <a:off x="4189050" y="634912"/>
            <a:ext cx="765659" cy="686453"/>
          </a:xfrm>
          <a:prstGeom prst="rect">
            <a:avLst/>
          </a:prstGeom>
        </p:spPr>
      </p:pic>
      <p:cxnSp>
        <p:nvCxnSpPr>
          <p:cNvPr id="99" name="直接连接符 98"/>
          <p:cNvCxnSpPr/>
          <p:nvPr/>
        </p:nvCxnSpPr>
        <p:spPr>
          <a:xfrm>
            <a:off x="4582800" y="-16152"/>
            <a:ext cx="0" cy="8239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7"/>
          <p:cNvSpPr txBox="1"/>
          <p:nvPr/>
        </p:nvSpPr>
        <p:spPr>
          <a:xfrm>
            <a:off x="1173202" y="2180279"/>
            <a:ext cx="6736139" cy="707886"/>
          </a:xfrm>
          <a:prstGeom prst="rect">
            <a:avLst/>
          </a:prstGeom>
          <a:noFill/>
        </p:spPr>
        <p:txBody>
          <a:bodyPr wrap="none" rtlCol="0">
            <a:spAutoFit/>
          </a:bodyPr>
          <a:lstStyle/>
          <a:p>
            <a:r>
              <a:rPr lang="zh-CN" altLang="en-US" sz="4000" spc="3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动态灯泡通用商务</a:t>
            </a:r>
            <a:r>
              <a:rPr lang="en-US" altLang="zh-CN" sz="4000" spc="3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4000" spc="3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71" name="TextBox 7"/>
          <p:cNvSpPr>
            <a:spLocks noChangeArrowheads="1"/>
          </p:cNvSpPr>
          <p:nvPr/>
        </p:nvSpPr>
        <p:spPr bwMode="auto">
          <a:xfrm>
            <a:off x="1814077" y="3841534"/>
            <a:ext cx="5280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适合工作总结</a:t>
            </a: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商业计划书</a:t>
            </a: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创业融资</a:t>
            </a:r>
            <a:r>
              <a:rPr lang="en-US" altLang="zh-CN"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竞聘竞岗等</a:t>
            </a:r>
          </a:p>
        </p:txBody>
      </p:sp>
      <p:sp>
        <p:nvSpPr>
          <p:cNvPr id="72" name="矩形 71"/>
          <p:cNvSpPr/>
          <p:nvPr/>
        </p:nvSpPr>
        <p:spPr>
          <a:xfrm>
            <a:off x="1434507" y="3033128"/>
            <a:ext cx="5760000" cy="18000"/>
          </a:xfrm>
          <a:prstGeom prst="rect">
            <a:avLst/>
          </a:prstGeom>
          <a:solidFill>
            <a:srgbClr val="D10026"/>
          </a:solidFill>
          <a:ln w="25400" cap="flat" cmpd="sng" algn="ctr">
            <a:solidFill>
              <a:srgbClr val="F8DB2A"/>
            </a:solidFill>
            <a:prstDash val="solid"/>
          </a:ln>
          <a:effectLst/>
        </p:spPr>
        <p:txBody>
          <a:bodyPr rtlCol="0" anchor="ctr"/>
          <a:lstStyle/>
          <a:p>
            <a:pPr algn="ct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0" name="TextBox 7"/>
          <p:cNvSpPr>
            <a:spLocks noChangeArrowheads="1"/>
          </p:cNvSpPr>
          <p:nvPr/>
        </p:nvSpPr>
        <p:spPr bwMode="auto">
          <a:xfrm>
            <a:off x="1734927" y="3252038"/>
            <a:ext cx="54387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800" spc="3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BUSINESS POWERPOINT</a:t>
            </a:r>
            <a:endParaRPr lang="zh-CN" altLang="en-US" sz="2800" spc="3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par>
                                <p:cTn id="8" presetID="22" presetClass="entr" presetSubtype="1" fill="hold" nodeType="withEffect">
                                  <p:stCondLst>
                                    <p:cond delay="300"/>
                                  </p:stCondLst>
                                  <p:childTnLst>
                                    <p:set>
                                      <p:cBhvr>
                                        <p:cTn id="9" dur="1" fill="hold">
                                          <p:stCondLst>
                                            <p:cond delay="0"/>
                                          </p:stCondLst>
                                        </p:cTn>
                                        <p:tgtEl>
                                          <p:spTgt spid="57"/>
                                        </p:tgtEl>
                                        <p:attrNameLst>
                                          <p:attrName>style.visibility</p:attrName>
                                        </p:attrNameLst>
                                      </p:cBhvr>
                                      <p:to>
                                        <p:strVal val="visible"/>
                                      </p:to>
                                    </p:set>
                                    <p:animEffect transition="in" filter="wipe(up)">
                                      <p:cBhvr>
                                        <p:cTn id="10" dur="500"/>
                                        <p:tgtEl>
                                          <p:spTgt spid="57"/>
                                        </p:tgtEl>
                                      </p:cBhvr>
                                    </p:animEffect>
                                  </p:childTnLst>
                                </p:cTn>
                              </p:par>
                              <p:par>
                                <p:cTn id="11" presetID="22" presetClass="entr" presetSubtype="1" fill="hold" nodeType="withEffect">
                                  <p:stCondLst>
                                    <p:cond delay="300"/>
                                  </p:stCondLst>
                                  <p:childTnLst>
                                    <p:set>
                                      <p:cBhvr>
                                        <p:cTn id="12" dur="1" fill="hold">
                                          <p:stCondLst>
                                            <p:cond delay="0"/>
                                          </p:stCondLst>
                                        </p:cTn>
                                        <p:tgtEl>
                                          <p:spTgt spid="59"/>
                                        </p:tgtEl>
                                        <p:attrNameLst>
                                          <p:attrName>style.visibility</p:attrName>
                                        </p:attrNameLst>
                                      </p:cBhvr>
                                      <p:to>
                                        <p:strVal val="visible"/>
                                      </p:to>
                                    </p:set>
                                    <p:animEffect transition="in" filter="wipe(up)">
                                      <p:cBhvr>
                                        <p:cTn id="13" dur="500"/>
                                        <p:tgtEl>
                                          <p:spTgt spid="59"/>
                                        </p:tgtEl>
                                      </p:cBhvr>
                                    </p:animEffect>
                                  </p:childTnLst>
                                </p:cTn>
                              </p:par>
                              <p:par>
                                <p:cTn id="14" presetID="22"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up)">
                                      <p:cBhvr>
                                        <p:cTn id="16" dur="500"/>
                                        <p:tgtEl>
                                          <p:spTgt spid="63"/>
                                        </p:tgtEl>
                                      </p:cBhvr>
                                    </p:animEffect>
                                  </p:childTnLst>
                                </p:cTn>
                              </p:par>
                              <p:par>
                                <p:cTn id="17" presetID="22" presetClass="entr" presetSubtype="1" fill="hold" nodeType="withEffect">
                                  <p:stCondLst>
                                    <p:cond delay="4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par>
                                <p:cTn id="24" presetID="22" presetClass="entr" presetSubtype="1" fill="hold" nodeType="withEffect">
                                  <p:stCondLst>
                                    <p:cond delay="300"/>
                                  </p:stCondLst>
                                  <p:childTnLst>
                                    <p:set>
                                      <p:cBhvr>
                                        <p:cTn id="25" dur="1" fill="hold">
                                          <p:stCondLst>
                                            <p:cond delay="0"/>
                                          </p:stCondLst>
                                        </p:cTn>
                                        <p:tgtEl>
                                          <p:spTgt spid="79"/>
                                        </p:tgtEl>
                                        <p:attrNameLst>
                                          <p:attrName>style.visibility</p:attrName>
                                        </p:attrNameLst>
                                      </p:cBhvr>
                                      <p:to>
                                        <p:strVal val="visible"/>
                                      </p:to>
                                    </p:set>
                                    <p:animEffect transition="in" filter="wipe(up)">
                                      <p:cBhvr>
                                        <p:cTn id="26" dur="500"/>
                                        <p:tgtEl>
                                          <p:spTgt spid="79"/>
                                        </p:tgtEl>
                                      </p:cBhvr>
                                    </p:animEffect>
                                  </p:childTnLst>
                                </p:cTn>
                              </p:par>
                              <p:par>
                                <p:cTn id="27" presetID="22" presetClass="entr" presetSubtype="1" fill="hold" nodeType="withEffect">
                                  <p:stCondLst>
                                    <p:cond delay="300"/>
                                  </p:stCondLst>
                                  <p:childTnLst>
                                    <p:set>
                                      <p:cBhvr>
                                        <p:cTn id="28" dur="1" fill="hold">
                                          <p:stCondLst>
                                            <p:cond delay="0"/>
                                          </p:stCondLst>
                                        </p:cTn>
                                        <p:tgtEl>
                                          <p:spTgt spid="87"/>
                                        </p:tgtEl>
                                        <p:attrNameLst>
                                          <p:attrName>style.visibility</p:attrName>
                                        </p:attrNameLst>
                                      </p:cBhvr>
                                      <p:to>
                                        <p:strVal val="visible"/>
                                      </p:to>
                                    </p:set>
                                    <p:animEffect transition="in" filter="wipe(up)">
                                      <p:cBhvr>
                                        <p:cTn id="29" dur="500"/>
                                        <p:tgtEl>
                                          <p:spTgt spid="87"/>
                                        </p:tgtEl>
                                      </p:cBhvr>
                                    </p:animEffect>
                                  </p:childTnLst>
                                </p:cTn>
                              </p:par>
                              <p:par>
                                <p:cTn id="30" presetID="22" presetClass="entr" presetSubtype="1" fill="hold"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up)">
                                      <p:cBhvr>
                                        <p:cTn id="32" dur="500"/>
                                        <p:tgtEl>
                                          <p:spTgt spid="93"/>
                                        </p:tgtEl>
                                      </p:cBhvr>
                                    </p:animEffect>
                                  </p:childTnLst>
                                </p:cTn>
                              </p:par>
                              <p:par>
                                <p:cTn id="33" presetID="22" presetClass="entr" presetSubtype="1" fill="hold" nodeType="withEffect">
                                  <p:stCondLst>
                                    <p:cond delay="400"/>
                                  </p:stCondLst>
                                  <p:childTnLst>
                                    <p:set>
                                      <p:cBhvr>
                                        <p:cTn id="34" dur="1" fill="hold">
                                          <p:stCondLst>
                                            <p:cond delay="0"/>
                                          </p:stCondLst>
                                        </p:cTn>
                                        <p:tgtEl>
                                          <p:spTgt spid="75"/>
                                        </p:tgtEl>
                                        <p:attrNameLst>
                                          <p:attrName>style.visibility</p:attrName>
                                        </p:attrNameLst>
                                      </p:cBhvr>
                                      <p:to>
                                        <p:strVal val="visible"/>
                                      </p:to>
                                    </p:set>
                                    <p:animEffect transition="in" filter="wipe(up)">
                                      <p:cBhvr>
                                        <p:cTn id="35" dur="500"/>
                                        <p:tgtEl>
                                          <p:spTgt spid="75"/>
                                        </p:tgtEl>
                                      </p:cBhvr>
                                    </p:animEffect>
                                  </p:childTnLst>
                                </p:cTn>
                              </p:par>
                              <p:par>
                                <p:cTn id="36" presetID="22" presetClass="entr" presetSubtype="1" fill="hold" nodeType="withEffect">
                                  <p:stCondLst>
                                    <p:cond delay="400"/>
                                  </p:stCondLst>
                                  <p:childTnLst>
                                    <p:set>
                                      <p:cBhvr>
                                        <p:cTn id="37" dur="1" fill="hold">
                                          <p:stCondLst>
                                            <p:cond delay="0"/>
                                          </p:stCondLst>
                                        </p:cTn>
                                        <p:tgtEl>
                                          <p:spTgt spid="99"/>
                                        </p:tgtEl>
                                        <p:attrNameLst>
                                          <p:attrName>style.visibility</p:attrName>
                                        </p:attrNameLst>
                                      </p:cBhvr>
                                      <p:to>
                                        <p:strVal val="visible"/>
                                      </p:to>
                                    </p:set>
                                    <p:animEffect transition="in" filter="wipe(up)">
                                      <p:cBhvr>
                                        <p:cTn id="38" dur="500"/>
                                        <p:tgtEl>
                                          <p:spTgt spid="99"/>
                                        </p:tgtEl>
                                      </p:cBhvr>
                                    </p:animEffect>
                                  </p:childTnLst>
                                </p:cTn>
                              </p:par>
                            </p:childTnLst>
                          </p:cTn>
                        </p:par>
                        <p:par>
                          <p:cTn id="39" fill="hold">
                            <p:stCondLst>
                              <p:cond delay="1000"/>
                            </p:stCondLst>
                            <p:childTnLst>
                              <p:par>
                                <p:cTn id="40" presetID="10" presetClass="entr" presetSubtype="0" fill="hold" nodeType="afterEffect">
                                  <p:stCondLst>
                                    <p:cond delay="2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2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nodeType="withEffect">
                                  <p:stCondLst>
                                    <p:cond delay="30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nodeType="withEffect">
                                  <p:stCondLst>
                                    <p:cond delay="10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1700"/>
                            </p:stCondLst>
                            <p:childTnLst>
                              <p:par>
                                <p:cTn id="56" presetID="10" presetClass="entr" presetSubtype="0" fill="hold" nodeType="afterEffect">
                                  <p:stCondLst>
                                    <p:cond delay="20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nodeType="withEffect">
                                  <p:stCondLst>
                                    <p:cond delay="20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nodeType="withEffect">
                                  <p:stCondLst>
                                    <p:cond delay="30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nodeType="withEffect">
                                  <p:stCondLst>
                                    <p:cond delay="10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nodeType="withEffect">
                                  <p:stCondLst>
                                    <p:cond delay="10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500"/>
                                        <p:tgtEl>
                                          <p:spTgt spid="98"/>
                                        </p:tgtEl>
                                      </p:cBhvr>
                                    </p:animEffect>
                                  </p:childTnLst>
                                </p:cTn>
                              </p:par>
                            </p:childTnLst>
                          </p:cTn>
                        </p:par>
                        <p:par>
                          <p:cTn id="74" fill="hold">
                            <p:stCondLst>
                              <p:cond delay="2400"/>
                            </p:stCondLst>
                            <p:childTnLst>
                              <p:par>
                                <p:cTn id="75" presetID="23" presetClass="entr" presetSubtype="32" fill="hold" grpId="0" nodeType="afterEffect">
                                  <p:stCondLst>
                                    <p:cond delay="0"/>
                                  </p:stCondLst>
                                  <p:iterate type="lt">
                                    <p:tmPct val="4000"/>
                                  </p:iterate>
                                  <p:childTnLst>
                                    <p:set>
                                      <p:cBhvr>
                                        <p:cTn id="76" dur="1" fill="hold">
                                          <p:stCondLst>
                                            <p:cond delay="0"/>
                                          </p:stCondLst>
                                        </p:cTn>
                                        <p:tgtEl>
                                          <p:spTgt spid="70"/>
                                        </p:tgtEl>
                                        <p:attrNameLst>
                                          <p:attrName>style.visibility</p:attrName>
                                        </p:attrNameLst>
                                      </p:cBhvr>
                                      <p:to>
                                        <p:strVal val="visible"/>
                                      </p:to>
                                    </p:set>
                                    <p:anim calcmode="lin" valueType="num">
                                      <p:cBhvr>
                                        <p:cTn id="77" dur="1000" fill="hold"/>
                                        <p:tgtEl>
                                          <p:spTgt spid="70"/>
                                        </p:tgtEl>
                                        <p:attrNameLst>
                                          <p:attrName>ppt_w</p:attrName>
                                        </p:attrNameLst>
                                      </p:cBhvr>
                                      <p:tavLst>
                                        <p:tav tm="0">
                                          <p:val>
                                            <p:strVal val="4*#ppt_w"/>
                                          </p:val>
                                        </p:tav>
                                        <p:tav tm="100000">
                                          <p:val>
                                            <p:strVal val="#ppt_w"/>
                                          </p:val>
                                        </p:tav>
                                      </p:tavLst>
                                    </p:anim>
                                    <p:anim calcmode="lin" valueType="num">
                                      <p:cBhvr>
                                        <p:cTn id="78" dur="1000" fill="hold"/>
                                        <p:tgtEl>
                                          <p:spTgt spid="70"/>
                                        </p:tgtEl>
                                        <p:attrNameLst>
                                          <p:attrName>ppt_h</p:attrName>
                                        </p:attrNameLst>
                                      </p:cBhvr>
                                      <p:tavLst>
                                        <p:tav tm="0">
                                          <p:val>
                                            <p:strVal val="4*#ppt_h"/>
                                          </p:val>
                                        </p:tav>
                                        <p:tav tm="100000">
                                          <p:val>
                                            <p:strVal val="#ppt_h"/>
                                          </p:val>
                                        </p:tav>
                                      </p:tavLst>
                                    </p:anim>
                                  </p:childTnLst>
                                </p:cTn>
                              </p:par>
                            </p:childTnLst>
                          </p:cTn>
                        </p:par>
                        <p:par>
                          <p:cTn id="79" fill="hold">
                            <p:stCondLst>
                              <p:cond delay="4880"/>
                            </p:stCondLst>
                            <p:childTnLst>
                              <p:par>
                                <p:cTn id="80" presetID="16" presetClass="entr" presetSubtype="21" fill="hold" grpId="0"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par>
                          <p:cTn id="83" fill="hold">
                            <p:stCondLst>
                              <p:cond delay="5380"/>
                            </p:stCondLst>
                            <p:childTnLst>
                              <p:par>
                                <p:cTn id="84" presetID="31" presetClass="entr" presetSubtype="0" fill="hold" grpId="0" nodeType="afterEffect">
                                  <p:stCondLst>
                                    <p:cond delay="0"/>
                                  </p:stCondLst>
                                  <p:iterate type="lt">
                                    <p:tmPct val="5000"/>
                                  </p:iterate>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0"/>
                                        <p:tgtEl>
                                          <p:spTgt spid="71"/>
                                        </p:tgtEl>
                                      </p:cBhvr>
                                    </p:animEffect>
                                    <p:anim calcmode="lin" valueType="num">
                                      <p:cBhvr>
                                        <p:cTn id="93" dur="1000" fill="hold"/>
                                        <p:tgtEl>
                                          <p:spTgt spid="71"/>
                                        </p:tgtEl>
                                        <p:attrNameLst>
                                          <p:attrName>ppt_x</p:attrName>
                                        </p:attrNameLst>
                                      </p:cBhvr>
                                      <p:tavLst>
                                        <p:tav tm="0">
                                          <p:val>
                                            <p:strVal val="#ppt_x"/>
                                          </p:val>
                                        </p:tav>
                                        <p:tav tm="100000">
                                          <p:val>
                                            <p:strVal val="#ppt_x"/>
                                          </p:val>
                                        </p:tav>
                                      </p:tavLst>
                                    </p:anim>
                                    <p:anim calcmode="lin" valueType="num">
                                      <p:cBhvr>
                                        <p:cTn id="9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animBg="1"/>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screen"/>
          <a:stretch>
            <a:fillRect/>
          </a:stretch>
        </p:blipFill>
        <p:spPr>
          <a:xfrm>
            <a:off x="1175254" y="932173"/>
            <a:ext cx="2854570" cy="4210613"/>
          </a:xfrm>
          <a:prstGeom prst="rect">
            <a:avLst/>
          </a:prstGeom>
        </p:spPr>
      </p:pic>
      <p:graphicFrame>
        <p:nvGraphicFramePr>
          <p:cNvPr id="33" name="图表 32"/>
          <p:cNvGraphicFramePr/>
          <p:nvPr/>
        </p:nvGraphicFramePr>
        <p:xfrm>
          <a:off x="1559579" y="1344058"/>
          <a:ext cx="2037454" cy="1453633"/>
        </p:xfrm>
        <a:graphic>
          <a:graphicData uri="http://schemas.openxmlformats.org/drawingml/2006/chart">
            <c:chart xmlns:c="http://schemas.openxmlformats.org/drawingml/2006/chart" xmlns:r="http://schemas.openxmlformats.org/officeDocument/2006/relationships" r:id="rId3"/>
          </a:graphicData>
        </a:graphic>
      </p:graphicFrame>
      <p:sp>
        <p:nvSpPr>
          <p:cNvPr id="34" name="矩形 33"/>
          <p:cNvSpPr/>
          <p:nvPr/>
        </p:nvSpPr>
        <p:spPr>
          <a:xfrm>
            <a:off x="2175831" y="2793691"/>
            <a:ext cx="860153" cy="286448"/>
          </a:xfrm>
          <a:prstGeom prst="rect">
            <a:avLst/>
          </a:prstGeom>
        </p:spPr>
        <p:txBody>
          <a:bodyPr wrap="none" lIns="70317" tIns="35159" rIns="70317" bIns="35159">
            <a:spAutoFit/>
          </a:bodyPr>
          <a:lstStyle/>
          <a:p>
            <a:pPr defTabSz="702945"/>
            <a:r>
              <a:rPr lang="zh-CN" altLang="en-US" sz="1400" b="1" dirty="0">
                <a:solidFill>
                  <a:srgbClr val="E84C33"/>
                </a:solidFill>
                <a:latin typeface="微软雅黑" panose="020B0503020204020204" pitchFamily="34" charset="-122"/>
                <a:ea typeface="微软雅黑" panose="020B0503020204020204" pitchFamily="34" charset="-122"/>
              </a:rPr>
              <a:t>添加标题</a:t>
            </a:r>
          </a:p>
        </p:txBody>
      </p:sp>
      <p:sp>
        <p:nvSpPr>
          <p:cNvPr id="35" name="圆角矩形 11"/>
          <p:cNvSpPr/>
          <p:nvPr/>
        </p:nvSpPr>
        <p:spPr>
          <a:xfrm>
            <a:off x="4248789" y="1186186"/>
            <a:ext cx="2970072" cy="115582"/>
          </a:xfrm>
          <a:prstGeom prst="roundRect">
            <a:avLst>
              <a:gd name="adj" fmla="val 50000"/>
            </a:avLst>
          </a:prstGeom>
          <a:solidFill>
            <a:srgbClr val="FFFFFF">
              <a:lumMod val="85000"/>
            </a:srgbClr>
          </a:solidFill>
          <a:ln w="12700" cap="flat" cmpd="sng" algn="ctr">
            <a:noFill/>
            <a:prstDash val="solid"/>
            <a:miter lim="800000"/>
          </a:ln>
          <a:effectLst>
            <a:innerShdw blurRad="63500" dist="50800" dir="13500000">
              <a:prstClr val="black">
                <a:alpha val="50000"/>
              </a:prstClr>
            </a:inn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12"/>
          <p:cNvSpPr/>
          <p:nvPr/>
        </p:nvSpPr>
        <p:spPr>
          <a:xfrm>
            <a:off x="4248788" y="1186186"/>
            <a:ext cx="1832188" cy="115582"/>
          </a:xfrm>
          <a:prstGeom prst="roundRect">
            <a:avLst>
              <a:gd name="adj" fmla="val 50000"/>
            </a:avLst>
          </a:prstGeom>
          <a:solidFill>
            <a:srgbClr val="E84C33"/>
          </a:solidFill>
          <a:ln w="12700" cap="flat" cmpd="sng" algn="ctr">
            <a:noFill/>
            <a:prstDash val="solid"/>
            <a:miter lim="800000"/>
          </a:ln>
          <a:effectLst>
            <a:outerShdw blurRad="50800" dist="38100" dir="2700000" algn="tl" rotWithShape="0">
              <a:prstClr val="black">
                <a:alpha val="40000"/>
              </a:prst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7" name="文本框 9"/>
          <p:cNvSpPr txBox="1"/>
          <p:nvPr/>
        </p:nvSpPr>
        <p:spPr>
          <a:xfrm>
            <a:off x="4248788" y="1301770"/>
            <a:ext cx="1026025" cy="228428"/>
          </a:xfrm>
          <a:prstGeom prst="rect">
            <a:avLst/>
          </a:prstGeom>
          <a:noFill/>
        </p:spPr>
        <p:txBody>
          <a:bodyPr wrap="square" lIns="52724" tIns="26362" rIns="52724" bIns="26362" rtlCol="0">
            <a:spAutoFit/>
          </a:bodyPr>
          <a:lstStyle/>
          <a:p>
            <a:pPr marL="0" lvl="1" defTabSz="702945"/>
            <a:r>
              <a:rPr lang="zh-CN" altLang="en-US" sz="1100" b="1" dirty="0">
                <a:solidFill>
                  <a:srgbClr val="E84C33"/>
                </a:solidFill>
                <a:latin typeface="微软雅黑" panose="020B0503020204020204" pitchFamily="34" charset="-122"/>
                <a:ea typeface="微软雅黑" panose="020B0503020204020204" pitchFamily="34" charset="-122"/>
              </a:rPr>
              <a:t>第一季度</a:t>
            </a:r>
          </a:p>
        </p:txBody>
      </p:sp>
      <p:grpSp>
        <p:nvGrpSpPr>
          <p:cNvPr id="38" name="组合 37"/>
          <p:cNvGrpSpPr/>
          <p:nvPr/>
        </p:nvGrpSpPr>
        <p:grpSpPr>
          <a:xfrm>
            <a:off x="5970510" y="927931"/>
            <a:ext cx="270006" cy="200465"/>
            <a:chOff x="4909455" y="1298158"/>
            <a:chExt cx="360040" cy="249779"/>
          </a:xfrm>
          <a:solidFill>
            <a:srgbClr val="E84C33"/>
          </a:solidFill>
          <a:effectLst>
            <a:outerShdw blurRad="50800" dist="38100" dir="2700000" algn="tl" rotWithShape="0">
              <a:prstClr val="black">
                <a:alpha val="40000"/>
              </a:prstClr>
            </a:outerShdw>
          </a:effectLst>
        </p:grpSpPr>
        <p:sp>
          <p:nvSpPr>
            <p:cNvPr id="39" name="矩形标注 15"/>
            <p:cNvSpPr/>
            <p:nvPr/>
          </p:nvSpPr>
          <p:spPr>
            <a:xfrm>
              <a:off x="4945459" y="1331913"/>
              <a:ext cx="288032" cy="216024"/>
            </a:xfrm>
            <a:prstGeom prst="wedgeRectCallout">
              <a:avLst/>
            </a:prstGeom>
            <a:gr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sp>
          <p:nvSpPr>
            <p:cNvPr id="40" name="文本框 9"/>
            <p:cNvSpPr txBox="1"/>
            <p:nvPr/>
          </p:nvSpPr>
          <p:spPr>
            <a:xfrm>
              <a:off x="4909455" y="1298158"/>
              <a:ext cx="360040" cy="238571"/>
            </a:xfrm>
            <a:prstGeom prst="rect">
              <a:avLst/>
            </a:prstGeom>
            <a:grpFill/>
          </p:spPr>
          <p:txBody>
            <a:bodyPr wrap="square" lIns="68562" tIns="34281" rIns="68562" bIns="34281" rtlCol="0">
              <a:spAutoFit/>
            </a:bodyPr>
            <a:lstStyle/>
            <a:p>
              <a:pPr marL="0" marR="0" lvl="1" indent="0" algn="ctr" defTabSz="70294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rPr>
                <a:t>65</a:t>
              </a:r>
              <a:endParaRPr kumimoji="0" lang="zh-CN" altLang="en-US"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endParaRPr>
            </a:p>
          </p:txBody>
        </p:sp>
      </p:grpSp>
      <p:sp>
        <p:nvSpPr>
          <p:cNvPr id="41" name="圆角矩形 17"/>
          <p:cNvSpPr/>
          <p:nvPr/>
        </p:nvSpPr>
        <p:spPr>
          <a:xfrm>
            <a:off x="4248789" y="1636166"/>
            <a:ext cx="2970072" cy="115582"/>
          </a:xfrm>
          <a:prstGeom prst="roundRect">
            <a:avLst>
              <a:gd name="adj" fmla="val 50000"/>
            </a:avLst>
          </a:prstGeom>
          <a:solidFill>
            <a:srgbClr val="FFFFFF">
              <a:lumMod val="85000"/>
            </a:srgbClr>
          </a:solidFill>
          <a:ln w="12700" cap="flat" cmpd="sng" algn="ctr">
            <a:noFill/>
            <a:prstDash val="solid"/>
            <a:miter lim="800000"/>
          </a:ln>
          <a:effectLst>
            <a:innerShdw blurRad="63500" dist="50800" dir="13500000">
              <a:prstClr val="black">
                <a:alpha val="50000"/>
              </a:prstClr>
            </a:inn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圆角矩形 18"/>
          <p:cNvSpPr/>
          <p:nvPr/>
        </p:nvSpPr>
        <p:spPr>
          <a:xfrm>
            <a:off x="4248788" y="1636166"/>
            <a:ext cx="2410773" cy="115582"/>
          </a:xfrm>
          <a:prstGeom prst="roundRect">
            <a:avLst>
              <a:gd name="adj" fmla="val 50000"/>
            </a:avLst>
          </a:prstGeom>
          <a:solidFill>
            <a:srgbClr val="E84C33"/>
          </a:solidFill>
          <a:ln w="12700" cap="flat" cmpd="sng" algn="ctr">
            <a:noFill/>
            <a:prstDash val="solid"/>
            <a:miter lim="800000"/>
          </a:ln>
          <a:effectLst>
            <a:outerShdw blurRad="50800" dist="38100" dir="2700000" algn="tl" rotWithShape="0">
              <a:prstClr val="black">
                <a:alpha val="40000"/>
              </a:prst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B0F0"/>
              </a:solidFill>
              <a:effectLst/>
              <a:uLnTx/>
              <a:uFillTx/>
              <a:latin typeface="微软雅黑" panose="020B0503020204020204" pitchFamily="34" charset="-122"/>
              <a:ea typeface="微软雅黑" panose="020B0503020204020204" pitchFamily="34" charset="-122"/>
              <a:cs typeface="+mn-cs"/>
            </a:endParaRPr>
          </a:p>
        </p:txBody>
      </p:sp>
      <p:sp>
        <p:nvSpPr>
          <p:cNvPr id="43" name="文本框 9"/>
          <p:cNvSpPr txBox="1"/>
          <p:nvPr/>
        </p:nvSpPr>
        <p:spPr>
          <a:xfrm>
            <a:off x="4248788" y="1751750"/>
            <a:ext cx="1026025" cy="228428"/>
          </a:xfrm>
          <a:prstGeom prst="rect">
            <a:avLst/>
          </a:prstGeom>
          <a:noFill/>
        </p:spPr>
        <p:txBody>
          <a:bodyPr wrap="square" lIns="52724" tIns="26362" rIns="52724" bIns="26362" rtlCol="0">
            <a:spAutoFit/>
          </a:bodyPr>
          <a:lstStyle/>
          <a:p>
            <a:pPr marL="0" lvl="1" defTabSz="702945"/>
            <a:r>
              <a:rPr lang="zh-CN" altLang="en-US" sz="1100" b="1" dirty="0">
                <a:solidFill>
                  <a:srgbClr val="E84C33"/>
                </a:solidFill>
                <a:latin typeface="微软雅黑" panose="020B0503020204020204" pitchFamily="34" charset="-122"/>
                <a:ea typeface="微软雅黑" panose="020B0503020204020204" pitchFamily="34" charset="-122"/>
              </a:rPr>
              <a:t>第二季度</a:t>
            </a:r>
          </a:p>
        </p:txBody>
      </p:sp>
      <p:grpSp>
        <p:nvGrpSpPr>
          <p:cNvPr id="44" name="组合 43"/>
          <p:cNvGrpSpPr/>
          <p:nvPr/>
        </p:nvGrpSpPr>
        <p:grpSpPr>
          <a:xfrm>
            <a:off x="6570845" y="1390265"/>
            <a:ext cx="270006" cy="191470"/>
            <a:chOff x="4909455" y="1309410"/>
            <a:chExt cx="360040" cy="238571"/>
          </a:xfrm>
          <a:solidFill>
            <a:srgbClr val="E84C33"/>
          </a:solidFill>
          <a:effectLst>
            <a:outerShdw blurRad="50800" dist="38100" dir="2700000" algn="tl" rotWithShape="0">
              <a:prstClr val="black">
                <a:alpha val="40000"/>
              </a:prstClr>
            </a:outerShdw>
          </a:effectLst>
        </p:grpSpPr>
        <p:sp>
          <p:nvSpPr>
            <p:cNvPr id="45" name="矩形标注 21"/>
            <p:cNvSpPr/>
            <p:nvPr/>
          </p:nvSpPr>
          <p:spPr>
            <a:xfrm>
              <a:off x="4945459" y="1331913"/>
              <a:ext cx="288032" cy="216024"/>
            </a:xfrm>
            <a:prstGeom prst="wedgeRectCallout">
              <a:avLst/>
            </a:prstGeom>
            <a:gr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sp>
          <p:nvSpPr>
            <p:cNvPr id="46" name="文本框 9"/>
            <p:cNvSpPr txBox="1"/>
            <p:nvPr/>
          </p:nvSpPr>
          <p:spPr>
            <a:xfrm>
              <a:off x="4909455" y="1309410"/>
              <a:ext cx="360040" cy="238571"/>
            </a:xfrm>
            <a:prstGeom prst="rect">
              <a:avLst/>
            </a:prstGeom>
            <a:grpFill/>
          </p:spPr>
          <p:txBody>
            <a:bodyPr wrap="square" lIns="68562" tIns="34281" rIns="68562" bIns="34281" rtlCol="0">
              <a:spAutoFit/>
            </a:bodyPr>
            <a:lstStyle/>
            <a:p>
              <a:pPr marL="0" marR="0" lvl="1" indent="0" algn="ctr" defTabSz="70294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rPr>
                <a:t>85</a:t>
              </a:r>
              <a:endParaRPr kumimoji="0" lang="zh-CN" altLang="en-US"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endParaRPr>
            </a:p>
          </p:txBody>
        </p:sp>
      </p:grpSp>
      <p:sp>
        <p:nvSpPr>
          <p:cNvPr id="47" name="圆角矩形 23"/>
          <p:cNvSpPr/>
          <p:nvPr/>
        </p:nvSpPr>
        <p:spPr>
          <a:xfrm>
            <a:off x="4248789" y="2080437"/>
            <a:ext cx="2970072" cy="115582"/>
          </a:xfrm>
          <a:prstGeom prst="roundRect">
            <a:avLst>
              <a:gd name="adj" fmla="val 50000"/>
            </a:avLst>
          </a:prstGeom>
          <a:solidFill>
            <a:srgbClr val="FFFFFF">
              <a:lumMod val="85000"/>
            </a:srgbClr>
          </a:solidFill>
          <a:ln w="12700" cap="flat" cmpd="sng" algn="ctr">
            <a:noFill/>
            <a:prstDash val="solid"/>
            <a:miter lim="800000"/>
          </a:ln>
          <a:effectLst>
            <a:innerShdw blurRad="63500" dist="50800" dir="13500000">
              <a:prstClr val="black">
                <a:alpha val="50000"/>
              </a:prstClr>
            </a:inn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24"/>
          <p:cNvSpPr/>
          <p:nvPr/>
        </p:nvSpPr>
        <p:spPr>
          <a:xfrm>
            <a:off x="4248787" y="2080437"/>
            <a:ext cx="2700065" cy="115582"/>
          </a:xfrm>
          <a:prstGeom prst="roundRect">
            <a:avLst>
              <a:gd name="adj" fmla="val 50000"/>
            </a:avLst>
          </a:prstGeom>
          <a:solidFill>
            <a:srgbClr val="E84C33"/>
          </a:solidFill>
          <a:ln w="12700" cap="flat" cmpd="sng" algn="ctr">
            <a:noFill/>
            <a:prstDash val="solid"/>
            <a:miter lim="800000"/>
          </a:ln>
          <a:effectLst>
            <a:outerShdw blurRad="50800" dist="38100" dir="2700000" algn="tl" rotWithShape="0">
              <a:prstClr val="black">
                <a:alpha val="40000"/>
              </a:prst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文本框 9"/>
          <p:cNvSpPr txBox="1"/>
          <p:nvPr/>
        </p:nvSpPr>
        <p:spPr>
          <a:xfrm>
            <a:off x="4248788" y="2196020"/>
            <a:ext cx="1026025" cy="228428"/>
          </a:xfrm>
          <a:prstGeom prst="rect">
            <a:avLst/>
          </a:prstGeom>
          <a:noFill/>
        </p:spPr>
        <p:txBody>
          <a:bodyPr wrap="square" lIns="52724" tIns="26362" rIns="52724" bIns="26362" rtlCol="0">
            <a:spAutoFit/>
          </a:bodyPr>
          <a:lstStyle/>
          <a:p>
            <a:pPr marL="0" lvl="1" defTabSz="702945"/>
            <a:r>
              <a:rPr lang="zh-CN" altLang="en-US" sz="1100" b="1" dirty="0">
                <a:solidFill>
                  <a:srgbClr val="E84C33"/>
                </a:solidFill>
                <a:latin typeface="微软雅黑" panose="020B0503020204020204" pitchFamily="34" charset="-122"/>
                <a:ea typeface="微软雅黑" panose="020B0503020204020204" pitchFamily="34" charset="-122"/>
              </a:rPr>
              <a:t>第三季度</a:t>
            </a:r>
          </a:p>
        </p:txBody>
      </p:sp>
      <p:grpSp>
        <p:nvGrpSpPr>
          <p:cNvPr id="50" name="组合 49"/>
          <p:cNvGrpSpPr/>
          <p:nvPr/>
        </p:nvGrpSpPr>
        <p:grpSpPr>
          <a:xfrm>
            <a:off x="6833533" y="1852595"/>
            <a:ext cx="270006" cy="191470"/>
            <a:chOff x="4909455" y="1331912"/>
            <a:chExt cx="360040" cy="238571"/>
          </a:xfrm>
          <a:solidFill>
            <a:srgbClr val="E84C33"/>
          </a:solidFill>
          <a:effectLst>
            <a:outerShdw blurRad="50800" dist="38100" dir="2700000" algn="tl" rotWithShape="0">
              <a:prstClr val="black">
                <a:alpha val="40000"/>
              </a:prstClr>
            </a:outerShdw>
          </a:effectLst>
        </p:grpSpPr>
        <p:sp>
          <p:nvSpPr>
            <p:cNvPr id="51" name="矩形标注 27"/>
            <p:cNvSpPr/>
            <p:nvPr/>
          </p:nvSpPr>
          <p:spPr>
            <a:xfrm>
              <a:off x="4945459" y="1331913"/>
              <a:ext cx="288032" cy="216024"/>
            </a:xfrm>
            <a:prstGeom prst="wedgeRectCallout">
              <a:avLst/>
            </a:prstGeom>
            <a:gr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sp>
          <p:nvSpPr>
            <p:cNvPr id="52" name="文本框 9"/>
            <p:cNvSpPr txBox="1"/>
            <p:nvPr/>
          </p:nvSpPr>
          <p:spPr>
            <a:xfrm>
              <a:off x="4909455" y="1331912"/>
              <a:ext cx="360040" cy="238571"/>
            </a:xfrm>
            <a:prstGeom prst="rect">
              <a:avLst/>
            </a:prstGeom>
            <a:grpFill/>
          </p:spPr>
          <p:txBody>
            <a:bodyPr wrap="square" lIns="68562" tIns="34281" rIns="68562" bIns="34281" rtlCol="0">
              <a:spAutoFit/>
            </a:bodyPr>
            <a:lstStyle/>
            <a:p>
              <a:pPr marL="0" marR="0" lvl="1" indent="0" algn="ctr" defTabSz="70294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rPr>
                <a:t>95</a:t>
              </a:r>
              <a:endParaRPr kumimoji="0" lang="zh-CN" altLang="en-US"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endParaRPr>
            </a:p>
          </p:txBody>
        </p:sp>
      </p:grpSp>
      <p:sp>
        <p:nvSpPr>
          <p:cNvPr id="53" name="TextBox 7"/>
          <p:cNvSpPr>
            <a:spLocks noChangeArrowheads="1"/>
          </p:cNvSpPr>
          <p:nvPr/>
        </p:nvSpPr>
        <p:spPr bwMode="auto">
          <a:xfrm>
            <a:off x="4248786" y="3084273"/>
            <a:ext cx="3294080" cy="691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702945">
              <a:defRPr/>
            </a:pPr>
            <a:r>
              <a:rPr lang="zh-CN" altLang="en-US" sz="11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
        <p:nvSpPr>
          <p:cNvPr id="54" name="圆角矩形 30"/>
          <p:cNvSpPr/>
          <p:nvPr/>
        </p:nvSpPr>
        <p:spPr>
          <a:xfrm>
            <a:off x="4248789" y="2512067"/>
            <a:ext cx="2970072" cy="115582"/>
          </a:xfrm>
          <a:prstGeom prst="roundRect">
            <a:avLst>
              <a:gd name="adj" fmla="val 50000"/>
            </a:avLst>
          </a:prstGeom>
          <a:solidFill>
            <a:srgbClr val="FFFFFF">
              <a:lumMod val="85000"/>
            </a:srgbClr>
          </a:solidFill>
          <a:ln w="12700" cap="flat" cmpd="sng" algn="ctr">
            <a:noFill/>
            <a:prstDash val="solid"/>
            <a:miter lim="800000"/>
          </a:ln>
          <a:effectLst>
            <a:innerShdw blurRad="63500" dist="50800" dir="13500000">
              <a:prstClr val="black">
                <a:alpha val="50000"/>
              </a:prstClr>
            </a:inn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31"/>
          <p:cNvSpPr/>
          <p:nvPr/>
        </p:nvSpPr>
        <p:spPr>
          <a:xfrm>
            <a:off x="4248787" y="2512067"/>
            <a:ext cx="2700065" cy="115582"/>
          </a:xfrm>
          <a:prstGeom prst="roundRect">
            <a:avLst>
              <a:gd name="adj" fmla="val 50000"/>
            </a:avLst>
          </a:prstGeom>
          <a:solidFill>
            <a:srgbClr val="E84C33"/>
          </a:solidFill>
          <a:ln w="12700" cap="flat" cmpd="sng" algn="ctr">
            <a:noFill/>
            <a:prstDash val="solid"/>
            <a:miter lim="800000"/>
          </a:ln>
          <a:effectLst>
            <a:outerShdw blurRad="50800" dist="38100" dir="2700000" algn="tl" rotWithShape="0">
              <a:prstClr val="black">
                <a:alpha val="40000"/>
              </a:prst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文本框 9"/>
          <p:cNvSpPr txBox="1"/>
          <p:nvPr/>
        </p:nvSpPr>
        <p:spPr>
          <a:xfrm>
            <a:off x="4248788" y="2627650"/>
            <a:ext cx="1026025" cy="228428"/>
          </a:xfrm>
          <a:prstGeom prst="rect">
            <a:avLst/>
          </a:prstGeom>
          <a:noFill/>
        </p:spPr>
        <p:txBody>
          <a:bodyPr wrap="square" lIns="52724" tIns="26362" rIns="52724" bIns="26362" rtlCol="0">
            <a:spAutoFit/>
          </a:bodyPr>
          <a:lstStyle/>
          <a:p>
            <a:pPr marL="0" lvl="1" defTabSz="702945"/>
            <a:r>
              <a:rPr lang="zh-CN" altLang="en-US" sz="1100" b="1" dirty="0">
                <a:solidFill>
                  <a:srgbClr val="E84C33"/>
                </a:solidFill>
                <a:latin typeface="微软雅黑" panose="020B0503020204020204" pitchFamily="34" charset="-122"/>
                <a:ea typeface="微软雅黑" panose="020B0503020204020204" pitchFamily="34" charset="-122"/>
              </a:rPr>
              <a:t>第四季度</a:t>
            </a:r>
          </a:p>
        </p:txBody>
      </p:sp>
      <p:grpSp>
        <p:nvGrpSpPr>
          <p:cNvPr id="57" name="组合 56"/>
          <p:cNvGrpSpPr/>
          <p:nvPr/>
        </p:nvGrpSpPr>
        <p:grpSpPr>
          <a:xfrm>
            <a:off x="6833533" y="2275195"/>
            <a:ext cx="270006" cy="191470"/>
            <a:chOff x="4909455" y="1320661"/>
            <a:chExt cx="360040" cy="238571"/>
          </a:xfrm>
          <a:solidFill>
            <a:srgbClr val="E84C33"/>
          </a:solidFill>
          <a:effectLst>
            <a:outerShdw blurRad="50800" dist="38100" dir="2700000" algn="tl" rotWithShape="0">
              <a:prstClr val="black">
                <a:alpha val="40000"/>
              </a:prstClr>
            </a:outerShdw>
          </a:effectLst>
        </p:grpSpPr>
        <p:sp>
          <p:nvSpPr>
            <p:cNvPr id="58" name="矩形标注 34"/>
            <p:cNvSpPr/>
            <p:nvPr/>
          </p:nvSpPr>
          <p:spPr>
            <a:xfrm>
              <a:off x="4945459" y="1331913"/>
              <a:ext cx="288032" cy="216024"/>
            </a:xfrm>
            <a:prstGeom prst="wedgeRectCallout">
              <a:avLst/>
            </a:prstGeom>
            <a:gr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gency FB" panose="020B0503020202020204" pitchFamily="34" charset="0"/>
                <a:ea typeface="微软雅黑" panose="020B0503020204020204" pitchFamily="34" charset="-122"/>
                <a:cs typeface="+mn-cs"/>
              </a:endParaRPr>
            </a:p>
          </p:txBody>
        </p:sp>
        <p:sp>
          <p:nvSpPr>
            <p:cNvPr id="59" name="文本框 9"/>
            <p:cNvSpPr txBox="1"/>
            <p:nvPr/>
          </p:nvSpPr>
          <p:spPr>
            <a:xfrm>
              <a:off x="4909455" y="1320661"/>
              <a:ext cx="360040" cy="238571"/>
            </a:xfrm>
            <a:prstGeom prst="rect">
              <a:avLst/>
            </a:prstGeom>
            <a:grpFill/>
          </p:spPr>
          <p:txBody>
            <a:bodyPr wrap="square" lIns="68562" tIns="34281" rIns="68562" bIns="34281" rtlCol="0">
              <a:spAutoFit/>
            </a:bodyPr>
            <a:lstStyle/>
            <a:p>
              <a:pPr marL="0" marR="0" lvl="1" indent="0" algn="ctr" defTabSz="70294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rPr>
                <a:t>95</a:t>
              </a:r>
              <a:endParaRPr kumimoji="0" lang="zh-CN" altLang="en-US" sz="800" b="0" i="0" u="none" strike="noStrike" kern="0" cap="none" spc="0" normalizeH="0" baseline="0" noProof="0" dirty="0">
                <a:ln>
                  <a:noFill/>
                </a:ln>
                <a:solidFill>
                  <a:srgbClr val="FFFFFF"/>
                </a:solidFill>
                <a:effectLst/>
                <a:uLnTx/>
                <a:uFillTx/>
                <a:latin typeface="Agency FB" panose="020B0503020202020204" pitchFamily="34" charset="0"/>
                <a:ea typeface="微软雅黑" panose="020B0503020204020204" pitchFamily="34" charset="-122"/>
              </a:endParaRPr>
            </a:p>
          </p:txBody>
        </p:sp>
      </p:grpSp>
      <p:sp>
        <p:nvSpPr>
          <p:cNvPr id="60" name="文本框 31"/>
          <p:cNvSpPr txBox="1"/>
          <p:nvPr/>
        </p:nvSpPr>
        <p:spPr>
          <a:xfrm>
            <a:off x="582265" y="794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825161" y="4166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7500"/>
                            </p:stCondLst>
                            <p:childTnLst>
                              <p:par>
                                <p:cTn id="60" presetID="42" presetClass="entr" presetSubtype="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anim calcmode="lin" valueType="num">
                                      <p:cBhvr>
                                        <p:cTn id="83" dur="1000" fill="hold"/>
                                        <p:tgtEl>
                                          <p:spTgt spid="49"/>
                                        </p:tgtEl>
                                        <p:attrNameLst>
                                          <p:attrName>ppt_x</p:attrName>
                                        </p:attrNameLst>
                                      </p:cBhvr>
                                      <p:tavLst>
                                        <p:tav tm="0">
                                          <p:val>
                                            <p:strVal val="#ppt_x"/>
                                          </p:val>
                                        </p:tav>
                                        <p:tav tm="100000">
                                          <p:val>
                                            <p:strVal val="#ppt_x"/>
                                          </p:val>
                                        </p:tav>
                                      </p:tavLst>
                                    </p:anim>
                                    <p:anim calcmode="lin" valueType="num">
                                      <p:cBhvr>
                                        <p:cTn id="84" dur="10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42" presetClass="entr" presetSubtype="0" fill="hold"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000"/>
                                        <p:tgtEl>
                                          <p:spTgt spid="50"/>
                                        </p:tgtEl>
                                      </p:cBhvr>
                                    </p:animEffect>
                                    <p:anim calcmode="lin" valueType="num">
                                      <p:cBhvr>
                                        <p:cTn id="89" dur="1000" fill="hold"/>
                                        <p:tgtEl>
                                          <p:spTgt spid="50"/>
                                        </p:tgtEl>
                                        <p:attrNameLst>
                                          <p:attrName>ppt_x</p:attrName>
                                        </p:attrNameLst>
                                      </p:cBhvr>
                                      <p:tavLst>
                                        <p:tav tm="0">
                                          <p:val>
                                            <p:strVal val="#ppt_x"/>
                                          </p:val>
                                        </p:tav>
                                        <p:tav tm="100000">
                                          <p:val>
                                            <p:strVal val="#ppt_x"/>
                                          </p:val>
                                        </p:tav>
                                      </p:tavLst>
                                    </p:anim>
                                    <p:anim calcmode="lin" valueType="num">
                                      <p:cBhvr>
                                        <p:cTn id="90" dur="1000" fill="hold"/>
                                        <p:tgtEl>
                                          <p:spTgt spid="50"/>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13000"/>
                            </p:stCondLst>
                            <p:childTnLst>
                              <p:par>
                                <p:cTn id="96" presetID="22" presetClass="entr" presetSubtype="8"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par>
                          <p:cTn id="99" fill="hold">
                            <p:stCondLst>
                              <p:cond delay="13500"/>
                            </p:stCondLst>
                            <p:childTnLst>
                              <p:par>
                                <p:cTn id="100" presetID="42" presetClass="entr" presetSubtype="0"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1000"/>
                                        <p:tgtEl>
                                          <p:spTgt spid="56"/>
                                        </p:tgtEl>
                                      </p:cBhvr>
                                    </p:animEffect>
                                    <p:anim calcmode="lin" valueType="num">
                                      <p:cBhvr>
                                        <p:cTn id="103" dur="1000" fill="hold"/>
                                        <p:tgtEl>
                                          <p:spTgt spid="56"/>
                                        </p:tgtEl>
                                        <p:attrNameLst>
                                          <p:attrName>ppt_x</p:attrName>
                                        </p:attrNameLst>
                                      </p:cBhvr>
                                      <p:tavLst>
                                        <p:tav tm="0">
                                          <p:val>
                                            <p:strVal val="#ppt_x"/>
                                          </p:val>
                                        </p:tav>
                                        <p:tav tm="100000">
                                          <p:val>
                                            <p:strVal val="#ppt_x"/>
                                          </p:val>
                                        </p:tav>
                                      </p:tavLst>
                                    </p:anim>
                                    <p:anim calcmode="lin" valueType="num">
                                      <p:cBhvr>
                                        <p:cTn id="104" dur="1000" fill="hold"/>
                                        <p:tgtEl>
                                          <p:spTgt spid="56"/>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42" presetClass="entr" presetSubtype="0" fill="hold"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1000"/>
                                        <p:tgtEl>
                                          <p:spTgt spid="57"/>
                                        </p:tgtEl>
                                      </p:cBhvr>
                                    </p:animEffect>
                                    <p:anim calcmode="lin" valueType="num">
                                      <p:cBhvr>
                                        <p:cTn id="109" dur="1000" fill="hold"/>
                                        <p:tgtEl>
                                          <p:spTgt spid="57"/>
                                        </p:tgtEl>
                                        <p:attrNameLst>
                                          <p:attrName>ppt_x</p:attrName>
                                        </p:attrNameLst>
                                      </p:cBhvr>
                                      <p:tavLst>
                                        <p:tav tm="0">
                                          <p:val>
                                            <p:strVal val="#ppt_x"/>
                                          </p:val>
                                        </p:tav>
                                        <p:tav tm="100000">
                                          <p:val>
                                            <p:strVal val="#ppt_x"/>
                                          </p:val>
                                        </p:tav>
                                      </p:tavLst>
                                    </p:anim>
                                    <p:anim calcmode="lin" valueType="num">
                                      <p:cBhvr>
                                        <p:cTn id="110" dur="1000" fill="hold"/>
                                        <p:tgtEl>
                                          <p:spTgt spid="57"/>
                                        </p:tgtEl>
                                        <p:attrNameLst>
                                          <p:attrName>ppt_y</p:attrName>
                                        </p:attrNameLst>
                                      </p:cBhvr>
                                      <p:tavLst>
                                        <p:tav tm="0">
                                          <p:val>
                                            <p:strVal val="#ppt_y+.1"/>
                                          </p:val>
                                        </p:tav>
                                        <p:tav tm="100000">
                                          <p:val>
                                            <p:strVal val="#ppt_y"/>
                                          </p:val>
                                        </p:tav>
                                      </p:tavLst>
                                    </p:anim>
                                  </p:childTnLst>
                                </p:cTn>
                              </p:par>
                            </p:childTnLst>
                          </p:cTn>
                        </p:par>
                        <p:par>
                          <p:cTn id="111" fill="hold">
                            <p:stCondLst>
                              <p:cond delay="15500"/>
                            </p:stCondLst>
                            <p:childTnLst>
                              <p:par>
                                <p:cTn id="112" presetID="42" presetClass="entr" presetSubtype="0"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34" grpId="0"/>
      <p:bldP spid="35" grpId="0" animBg="1"/>
      <p:bldP spid="36" grpId="0" animBg="1"/>
      <p:bldP spid="37" grpId="0"/>
      <p:bldP spid="41" grpId="0" animBg="1"/>
      <p:bldP spid="42" grpId="0" animBg="1"/>
      <p:bldP spid="43" grpId="0"/>
      <p:bldP spid="47" grpId="0" animBg="1"/>
      <p:bldP spid="48" grpId="0" animBg="1"/>
      <p:bldP spid="49" grpId="0"/>
      <p:bldP spid="53" grpId="0"/>
      <p:bldP spid="54" grpId="0" animBg="1"/>
      <p:bldP spid="55" grpId="0" animBg="1"/>
      <p:bldP spid="56"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3"/>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45" name="矩形 44"/>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46" name="Freeform 5"/>
          <p:cNvSpPr/>
          <p:nvPr/>
        </p:nvSpPr>
        <p:spPr bwMode="auto">
          <a:xfrm>
            <a:off x="898681" y="1937444"/>
            <a:ext cx="1524265" cy="1632944"/>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7" name="Freeform 5"/>
          <p:cNvSpPr/>
          <p:nvPr/>
        </p:nvSpPr>
        <p:spPr bwMode="auto">
          <a:xfrm>
            <a:off x="2872603" y="1937444"/>
            <a:ext cx="1524265" cy="1632944"/>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8" name="Freeform 5"/>
          <p:cNvSpPr/>
          <p:nvPr/>
        </p:nvSpPr>
        <p:spPr bwMode="auto">
          <a:xfrm>
            <a:off x="4846526" y="1937444"/>
            <a:ext cx="1524265" cy="1632944"/>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9" name="Freeform 5"/>
          <p:cNvSpPr/>
          <p:nvPr/>
        </p:nvSpPr>
        <p:spPr bwMode="auto">
          <a:xfrm>
            <a:off x="6820449" y="1937444"/>
            <a:ext cx="1524265" cy="1632944"/>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50" name="组合 49"/>
          <p:cNvGrpSpPr/>
          <p:nvPr/>
        </p:nvGrpSpPr>
        <p:grpSpPr>
          <a:xfrm>
            <a:off x="1068405" y="2123528"/>
            <a:ext cx="1214936" cy="1084133"/>
            <a:chOff x="1068219" y="2029639"/>
            <a:chExt cx="1214726" cy="1012859"/>
          </a:xfrm>
        </p:grpSpPr>
        <p:sp>
          <p:nvSpPr>
            <p:cNvPr id="51" name="文本框 15"/>
            <p:cNvSpPr txBox="1"/>
            <p:nvPr/>
          </p:nvSpPr>
          <p:spPr>
            <a:xfrm>
              <a:off x="1068219" y="2029639"/>
              <a:ext cx="1114216" cy="503199"/>
            </a:xfrm>
            <a:prstGeom prst="rect">
              <a:avLst/>
            </a:prstGeom>
            <a:noFill/>
          </p:spPr>
          <p:txBody>
            <a:bodyPr wrap="non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1,754</a:t>
              </a:r>
              <a:endParaRPr kumimoji="0" lang="zh-CN" altLang="en-US"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2" name="任意多边形 51"/>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3" name="组合 52"/>
            <p:cNvGrpSpPr/>
            <p:nvPr/>
          </p:nvGrpSpPr>
          <p:grpSpPr>
            <a:xfrm>
              <a:off x="1093466" y="2614931"/>
              <a:ext cx="1189479" cy="427567"/>
              <a:chOff x="5511161" y="1430021"/>
              <a:chExt cx="1189479" cy="427567"/>
            </a:xfrm>
          </p:grpSpPr>
          <p:sp>
            <p:nvSpPr>
              <p:cNvPr id="54" name="矩形 53"/>
              <p:cNvSpPr/>
              <p:nvPr/>
            </p:nvSpPr>
            <p:spPr>
              <a:xfrm>
                <a:off x="5511161" y="1430021"/>
                <a:ext cx="1189479" cy="287543"/>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55" name="矩形 54"/>
              <p:cNvSpPr/>
              <p:nvPr/>
            </p:nvSpPr>
            <p:spPr>
              <a:xfrm>
                <a:off x="5531489" y="165630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grpSp>
        <p:nvGrpSpPr>
          <p:cNvPr id="56" name="组合 55"/>
          <p:cNvGrpSpPr/>
          <p:nvPr/>
        </p:nvGrpSpPr>
        <p:grpSpPr>
          <a:xfrm>
            <a:off x="3019464" y="2123528"/>
            <a:ext cx="1214936" cy="1084133"/>
            <a:chOff x="1068219" y="2029639"/>
            <a:chExt cx="1214726" cy="1012859"/>
          </a:xfrm>
        </p:grpSpPr>
        <p:sp>
          <p:nvSpPr>
            <p:cNvPr id="57" name="文本框 21"/>
            <p:cNvSpPr txBox="1"/>
            <p:nvPr/>
          </p:nvSpPr>
          <p:spPr>
            <a:xfrm>
              <a:off x="1068219" y="2029639"/>
              <a:ext cx="1114216" cy="503199"/>
            </a:xfrm>
            <a:prstGeom prst="rect">
              <a:avLst/>
            </a:prstGeom>
            <a:noFill/>
          </p:spPr>
          <p:txBody>
            <a:bodyPr wrap="non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2,784</a:t>
              </a:r>
              <a:endParaRPr kumimoji="0" lang="zh-CN" altLang="en-US"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8" name="任意多边形 57"/>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9" name="组合 58"/>
            <p:cNvGrpSpPr/>
            <p:nvPr/>
          </p:nvGrpSpPr>
          <p:grpSpPr>
            <a:xfrm>
              <a:off x="1093466" y="2614931"/>
              <a:ext cx="1189479" cy="427567"/>
              <a:chOff x="5511161" y="1430021"/>
              <a:chExt cx="1189479" cy="427567"/>
            </a:xfrm>
          </p:grpSpPr>
          <p:sp>
            <p:nvSpPr>
              <p:cNvPr id="60" name="矩形 59"/>
              <p:cNvSpPr/>
              <p:nvPr/>
            </p:nvSpPr>
            <p:spPr>
              <a:xfrm>
                <a:off x="5511161" y="1430021"/>
                <a:ext cx="1189479" cy="287543"/>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61" name="矩形 60"/>
              <p:cNvSpPr/>
              <p:nvPr/>
            </p:nvSpPr>
            <p:spPr>
              <a:xfrm>
                <a:off x="5531489" y="165630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grpSp>
        <p:nvGrpSpPr>
          <p:cNvPr id="62" name="组合 61"/>
          <p:cNvGrpSpPr/>
          <p:nvPr/>
        </p:nvGrpSpPr>
        <p:grpSpPr>
          <a:xfrm>
            <a:off x="5016251" y="2123528"/>
            <a:ext cx="1214936" cy="1084133"/>
            <a:chOff x="1068219" y="2029639"/>
            <a:chExt cx="1214726" cy="1012859"/>
          </a:xfrm>
        </p:grpSpPr>
        <p:sp>
          <p:nvSpPr>
            <p:cNvPr id="63" name="文本框 27"/>
            <p:cNvSpPr txBox="1"/>
            <p:nvPr/>
          </p:nvSpPr>
          <p:spPr>
            <a:xfrm>
              <a:off x="1068219" y="2029639"/>
              <a:ext cx="1114216" cy="503199"/>
            </a:xfrm>
            <a:prstGeom prst="rect">
              <a:avLst/>
            </a:prstGeom>
            <a:noFill/>
          </p:spPr>
          <p:txBody>
            <a:bodyPr wrap="non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6,754</a:t>
              </a:r>
              <a:endParaRPr kumimoji="0" lang="zh-CN" altLang="en-US"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任意多边形 63"/>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65" name="组合 64"/>
            <p:cNvGrpSpPr/>
            <p:nvPr/>
          </p:nvGrpSpPr>
          <p:grpSpPr>
            <a:xfrm>
              <a:off x="1093466" y="2614931"/>
              <a:ext cx="1189479" cy="427567"/>
              <a:chOff x="5511161" y="1430021"/>
              <a:chExt cx="1189479" cy="427567"/>
            </a:xfrm>
          </p:grpSpPr>
          <p:sp>
            <p:nvSpPr>
              <p:cNvPr id="66" name="矩形 65"/>
              <p:cNvSpPr/>
              <p:nvPr/>
            </p:nvSpPr>
            <p:spPr>
              <a:xfrm>
                <a:off x="5511161" y="1430021"/>
                <a:ext cx="1189479" cy="287543"/>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67" name="矩形 66"/>
              <p:cNvSpPr/>
              <p:nvPr/>
            </p:nvSpPr>
            <p:spPr>
              <a:xfrm>
                <a:off x="5531489" y="165630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grpSp>
        <p:nvGrpSpPr>
          <p:cNvPr id="68" name="组合 67"/>
          <p:cNvGrpSpPr/>
          <p:nvPr/>
        </p:nvGrpSpPr>
        <p:grpSpPr>
          <a:xfrm>
            <a:off x="7005416" y="2123528"/>
            <a:ext cx="1214936" cy="1084133"/>
            <a:chOff x="1068219" y="2029639"/>
            <a:chExt cx="1214726" cy="1012859"/>
          </a:xfrm>
          <a:effectLst>
            <a:outerShdw dist="50800" sx="1000" sy="1000" algn="ctr" rotWithShape="0">
              <a:srgbClr val="000000"/>
            </a:outerShdw>
          </a:effectLst>
        </p:grpSpPr>
        <p:sp>
          <p:nvSpPr>
            <p:cNvPr id="69" name="文本框 33"/>
            <p:cNvSpPr txBox="1"/>
            <p:nvPr/>
          </p:nvSpPr>
          <p:spPr>
            <a:xfrm>
              <a:off x="1068219" y="2029639"/>
              <a:ext cx="1114216" cy="503199"/>
            </a:xfrm>
            <a:prstGeom prst="rect">
              <a:avLst/>
            </a:prstGeom>
            <a:noFill/>
          </p:spPr>
          <p:txBody>
            <a:bodyPr wrap="non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4,766</a:t>
              </a:r>
              <a:endParaRPr kumimoji="0" lang="zh-CN" altLang="en-US" sz="2900" b="1" i="0" u="none" strike="noStrike" kern="0" cap="none" spc="0" normalizeH="0" baseline="0" noProof="0" dirty="0">
                <a:ln w="38100">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0" name="任意多边形 69"/>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71" name="组合 70"/>
            <p:cNvGrpSpPr/>
            <p:nvPr/>
          </p:nvGrpSpPr>
          <p:grpSpPr>
            <a:xfrm>
              <a:off x="1093466" y="2614931"/>
              <a:ext cx="1189479" cy="427567"/>
              <a:chOff x="5511161" y="1430021"/>
              <a:chExt cx="1189479" cy="427567"/>
            </a:xfrm>
          </p:grpSpPr>
          <p:sp>
            <p:nvSpPr>
              <p:cNvPr id="72" name="矩形 71"/>
              <p:cNvSpPr/>
              <p:nvPr/>
            </p:nvSpPr>
            <p:spPr>
              <a:xfrm>
                <a:off x="5511161" y="1430021"/>
                <a:ext cx="1189479" cy="287543"/>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73" name="矩形 72"/>
              <p:cNvSpPr/>
              <p:nvPr/>
            </p:nvSpPr>
            <p:spPr>
              <a:xfrm>
                <a:off x="5531489" y="165630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grpSp>
        <p:nvGrpSpPr>
          <p:cNvPr id="74" name="组合 73"/>
          <p:cNvGrpSpPr/>
          <p:nvPr/>
        </p:nvGrpSpPr>
        <p:grpSpPr>
          <a:xfrm>
            <a:off x="1004367" y="3857206"/>
            <a:ext cx="1696123" cy="758149"/>
            <a:chOff x="1964947" y="597930"/>
            <a:chExt cx="1695828" cy="708306"/>
          </a:xfrm>
          <a:effectLst>
            <a:outerShdw blurRad="241300" dist="127000" dir="5400000" algn="ctr" rotWithShape="0">
              <a:srgbClr val="000000">
                <a:alpha val="88000"/>
              </a:srgbClr>
            </a:outerShdw>
          </a:effectLst>
        </p:grpSpPr>
        <p:sp>
          <p:nvSpPr>
            <p:cNvPr id="75" name="文本框 39"/>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7" name="组合 76"/>
          <p:cNvGrpSpPr/>
          <p:nvPr/>
        </p:nvGrpSpPr>
        <p:grpSpPr>
          <a:xfrm>
            <a:off x="3031639" y="3857206"/>
            <a:ext cx="1696123" cy="758149"/>
            <a:chOff x="1964947" y="597930"/>
            <a:chExt cx="1695828" cy="708306"/>
          </a:xfrm>
          <a:effectLst>
            <a:outerShdw blurRad="241300" dist="127000" dir="5400000" algn="ctr" rotWithShape="0">
              <a:srgbClr val="000000">
                <a:alpha val="88000"/>
              </a:srgbClr>
            </a:outerShdw>
          </a:effectLst>
        </p:grpSpPr>
        <p:sp>
          <p:nvSpPr>
            <p:cNvPr id="78" name="文本框 42"/>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9"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0" name="组合 79"/>
          <p:cNvGrpSpPr/>
          <p:nvPr/>
        </p:nvGrpSpPr>
        <p:grpSpPr>
          <a:xfrm>
            <a:off x="5036047" y="3857206"/>
            <a:ext cx="1696123" cy="758150"/>
            <a:chOff x="1964947" y="597930"/>
            <a:chExt cx="1695828" cy="708307"/>
          </a:xfrm>
          <a:effectLst>
            <a:outerShdw blurRad="241300" dist="127000" dir="5400000" algn="ctr" rotWithShape="0">
              <a:srgbClr val="000000">
                <a:alpha val="88000"/>
              </a:srgbClr>
            </a:outerShdw>
          </a:effectLst>
        </p:grpSpPr>
        <p:sp>
          <p:nvSpPr>
            <p:cNvPr id="81" name="文本框 45"/>
            <p:cNvSpPr txBox="1"/>
            <p:nvPr/>
          </p:nvSpPr>
          <p:spPr bwMode="auto">
            <a:xfrm>
              <a:off x="1964947" y="788661"/>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2"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3" name="组合 82"/>
          <p:cNvGrpSpPr/>
          <p:nvPr/>
        </p:nvGrpSpPr>
        <p:grpSpPr>
          <a:xfrm>
            <a:off x="7005415" y="3857206"/>
            <a:ext cx="1696123" cy="758149"/>
            <a:chOff x="1964947" y="597930"/>
            <a:chExt cx="1695828" cy="708306"/>
          </a:xfrm>
          <a:effectLst>
            <a:outerShdw blurRad="241300" dist="127000" dir="5400000" algn="ctr" rotWithShape="0">
              <a:srgbClr val="000000">
                <a:alpha val="88000"/>
              </a:srgbClr>
            </a:outerShdw>
          </a:effectLst>
        </p:grpSpPr>
        <p:sp>
          <p:nvSpPr>
            <p:cNvPr id="84" name="文本框 48"/>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5"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1000" fill="hold"/>
                                        <p:tgtEl>
                                          <p:spTgt spid="4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1000"/>
                                        <p:tgtEl>
                                          <p:spTgt spid="68"/>
                                        </p:tgtEl>
                                      </p:cBhvr>
                                    </p:animEffect>
                                    <p:anim calcmode="lin" valueType="num">
                                      <p:cBhvr>
                                        <p:cTn id="55" dur="1000" fill="hold"/>
                                        <p:tgtEl>
                                          <p:spTgt spid="68"/>
                                        </p:tgtEl>
                                        <p:attrNameLst>
                                          <p:attrName>ppt_x</p:attrName>
                                        </p:attrNameLst>
                                      </p:cBhvr>
                                      <p:tavLst>
                                        <p:tav tm="0">
                                          <p:val>
                                            <p:strVal val="#ppt_x"/>
                                          </p:val>
                                        </p:tav>
                                        <p:tav tm="100000">
                                          <p:val>
                                            <p:strVal val="#ppt_x"/>
                                          </p:val>
                                        </p:tav>
                                      </p:tavLst>
                                    </p:anim>
                                    <p:anim calcmode="lin" valueType="num">
                                      <p:cBhvr>
                                        <p:cTn id="5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1000"/>
                                        <p:tgtEl>
                                          <p:spTgt spid="74"/>
                                        </p:tgtEl>
                                      </p:cBhvr>
                                    </p:animEffect>
                                    <p:anim calcmode="lin" valueType="num">
                                      <p:cBhvr>
                                        <p:cTn id="62" dur="1000" fill="hold"/>
                                        <p:tgtEl>
                                          <p:spTgt spid="74"/>
                                        </p:tgtEl>
                                        <p:attrNameLst>
                                          <p:attrName>ppt_x</p:attrName>
                                        </p:attrNameLst>
                                      </p:cBhvr>
                                      <p:tavLst>
                                        <p:tav tm="0">
                                          <p:val>
                                            <p:strVal val="#ppt_x"/>
                                          </p:val>
                                        </p:tav>
                                        <p:tav tm="100000">
                                          <p:val>
                                            <p:strVal val="#ppt_x"/>
                                          </p:val>
                                        </p:tav>
                                      </p:tavLst>
                                    </p:anim>
                                    <p:anim calcmode="lin" valueType="num">
                                      <p:cBhvr>
                                        <p:cTn id="63" dur="1000" fill="hold"/>
                                        <p:tgtEl>
                                          <p:spTgt spid="7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0"/>
                                        <p:tgtEl>
                                          <p:spTgt spid="77"/>
                                        </p:tgtEl>
                                      </p:cBhvr>
                                    </p:animEffect>
                                    <p:anim calcmode="lin" valueType="num">
                                      <p:cBhvr>
                                        <p:cTn id="67" dur="1000" fill="hold"/>
                                        <p:tgtEl>
                                          <p:spTgt spid="77"/>
                                        </p:tgtEl>
                                        <p:attrNameLst>
                                          <p:attrName>ppt_x</p:attrName>
                                        </p:attrNameLst>
                                      </p:cBhvr>
                                      <p:tavLst>
                                        <p:tav tm="0">
                                          <p:val>
                                            <p:strVal val="#ppt_x"/>
                                          </p:val>
                                        </p:tav>
                                        <p:tav tm="100000">
                                          <p:val>
                                            <p:strVal val="#ppt_x"/>
                                          </p:val>
                                        </p:tav>
                                      </p:tavLst>
                                    </p:anim>
                                    <p:anim calcmode="lin" valueType="num">
                                      <p:cBhvr>
                                        <p:cTn id="68" dur="1000" fill="hold"/>
                                        <p:tgtEl>
                                          <p:spTgt spid="7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1000"/>
                                        <p:tgtEl>
                                          <p:spTgt spid="80"/>
                                        </p:tgtEl>
                                      </p:cBhvr>
                                    </p:animEffect>
                                    <p:anim calcmode="lin" valueType="num">
                                      <p:cBhvr>
                                        <p:cTn id="72" dur="1000" fill="hold"/>
                                        <p:tgtEl>
                                          <p:spTgt spid="80"/>
                                        </p:tgtEl>
                                        <p:attrNameLst>
                                          <p:attrName>ppt_x</p:attrName>
                                        </p:attrNameLst>
                                      </p:cBhvr>
                                      <p:tavLst>
                                        <p:tav tm="0">
                                          <p:val>
                                            <p:strVal val="#ppt_x"/>
                                          </p:val>
                                        </p:tav>
                                        <p:tav tm="100000">
                                          <p:val>
                                            <p:strVal val="#ppt_x"/>
                                          </p:val>
                                        </p:tav>
                                      </p:tavLst>
                                    </p:anim>
                                    <p:anim calcmode="lin" valueType="num">
                                      <p:cBhvr>
                                        <p:cTn id="73" dur="1000" fill="hold"/>
                                        <p:tgtEl>
                                          <p:spTgt spid="8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1000"/>
                                        <p:tgtEl>
                                          <p:spTgt spid="83"/>
                                        </p:tgtEl>
                                      </p:cBhvr>
                                    </p:animEffect>
                                    <p:anim calcmode="lin" valueType="num">
                                      <p:cBhvr>
                                        <p:cTn id="77" dur="1000" fill="hold"/>
                                        <p:tgtEl>
                                          <p:spTgt spid="83"/>
                                        </p:tgtEl>
                                        <p:attrNameLst>
                                          <p:attrName>ppt_x</p:attrName>
                                        </p:attrNameLst>
                                      </p:cBhvr>
                                      <p:tavLst>
                                        <p:tav tm="0">
                                          <p:val>
                                            <p:strVal val="#ppt_x"/>
                                          </p:val>
                                        </p:tav>
                                        <p:tav tm="100000">
                                          <p:val>
                                            <p:strVal val="#ppt_x"/>
                                          </p:val>
                                        </p:tav>
                                      </p:tavLst>
                                    </p:anim>
                                    <p:anim calcmode="lin" valueType="num">
                                      <p:cBhvr>
                                        <p:cTn id="7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a:spLocks noEditPoints="1"/>
          </p:cNvSpPr>
          <p:nvPr/>
        </p:nvSpPr>
        <p:spPr bwMode="auto">
          <a:xfrm>
            <a:off x="3161835" y="1509501"/>
            <a:ext cx="1452814" cy="1554781"/>
          </a:xfrm>
          <a:custGeom>
            <a:avLst/>
            <a:gdLst>
              <a:gd name="T0" fmla="*/ 308 w 615"/>
              <a:gd name="T1" fmla="*/ 614 h 614"/>
              <a:gd name="T2" fmla="*/ 0 w 615"/>
              <a:gd name="T3" fmla="*/ 307 h 614"/>
              <a:gd name="T4" fmla="*/ 308 w 615"/>
              <a:gd name="T5" fmla="*/ 0 h 614"/>
              <a:gd name="T6" fmla="*/ 615 w 615"/>
              <a:gd name="T7" fmla="*/ 307 h 614"/>
              <a:gd name="T8" fmla="*/ 615 w 615"/>
              <a:gd name="T9" fmla="*/ 614 h 614"/>
              <a:gd name="T10" fmla="*/ 308 w 615"/>
              <a:gd name="T11" fmla="*/ 614 h 614"/>
              <a:gd name="T12" fmla="*/ 555 w 615"/>
              <a:gd name="T13" fmla="*/ 535 h 614"/>
              <a:gd name="T14" fmla="*/ 532 w 615"/>
              <a:gd name="T15" fmla="*/ 559 h 614"/>
              <a:gd name="T16" fmla="*/ 555 w 615"/>
              <a:gd name="T17" fmla="*/ 582 h 614"/>
              <a:gd name="T18" fmla="*/ 578 w 615"/>
              <a:gd name="T19" fmla="*/ 559 h 614"/>
              <a:gd name="T20" fmla="*/ 555 w 615"/>
              <a:gd name="T21" fmla="*/ 5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 h="614">
                <a:moveTo>
                  <a:pt x="308" y="614"/>
                </a:moveTo>
                <a:cubicBezTo>
                  <a:pt x="138" y="614"/>
                  <a:pt x="0" y="477"/>
                  <a:pt x="0" y="307"/>
                </a:cubicBezTo>
                <a:cubicBezTo>
                  <a:pt x="0" y="137"/>
                  <a:pt x="138" y="0"/>
                  <a:pt x="308" y="0"/>
                </a:cubicBezTo>
                <a:cubicBezTo>
                  <a:pt x="477" y="0"/>
                  <a:pt x="615" y="137"/>
                  <a:pt x="615" y="307"/>
                </a:cubicBezTo>
                <a:cubicBezTo>
                  <a:pt x="615" y="614"/>
                  <a:pt x="615" y="614"/>
                  <a:pt x="615" y="614"/>
                </a:cubicBezTo>
                <a:lnTo>
                  <a:pt x="308" y="614"/>
                </a:lnTo>
                <a:close/>
                <a:moveTo>
                  <a:pt x="555" y="535"/>
                </a:moveTo>
                <a:cubicBezTo>
                  <a:pt x="542" y="535"/>
                  <a:pt x="532" y="546"/>
                  <a:pt x="532" y="559"/>
                </a:cubicBezTo>
                <a:cubicBezTo>
                  <a:pt x="532" y="571"/>
                  <a:pt x="542" y="582"/>
                  <a:pt x="555" y="582"/>
                </a:cubicBezTo>
                <a:cubicBezTo>
                  <a:pt x="568" y="582"/>
                  <a:pt x="578" y="571"/>
                  <a:pt x="578" y="559"/>
                </a:cubicBezTo>
                <a:cubicBezTo>
                  <a:pt x="578" y="546"/>
                  <a:pt x="568" y="535"/>
                  <a:pt x="555" y="535"/>
                </a:cubicBez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2" name="Freeform 6"/>
          <p:cNvSpPr>
            <a:spLocks noEditPoints="1"/>
          </p:cNvSpPr>
          <p:nvPr/>
        </p:nvSpPr>
        <p:spPr bwMode="auto">
          <a:xfrm>
            <a:off x="4719442" y="1501005"/>
            <a:ext cx="1451227" cy="1558179"/>
          </a:xfrm>
          <a:custGeom>
            <a:avLst/>
            <a:gdLst>
              <a:gd name="T0" fmla="*/ 307 w 614"/>
              <a:gd name="T1" fmla="*/ 615 h 615"/>
              <a:gd name="T2" fmla="*/ 614 w 614"/>
              <a:gd name="T3" fmla="*/ 308 h 615"/>
              <a:gd name="T4" fmla="*/ 307 w 614"/>
              <a:gd name="T5" fmla="*/ 0 h 615"/>
              <a:gd name="T6" fmla="*/ 0 w 614"/>
              <a:gd name="T7" fmla="*/ 308 h 615"/>
              <a:gd name="T8" fmla="*/ 0 w 614"/>
              <a:gd name="T9" fmla="*/ 615 h 615"/>
              <a:gd name="T10" fmla="*/ 307 w 614"/>
              <a:gd name="T11" fmla="*/ 615 h 615"/>
              <a:gd name="T12" fmla="*/ 60 w 614"/>
              <a:gd name="T13" fmla="*/ 536 h 615"/>
              <a:gd name="T14" fmla="*/ 83 w 614"/>
              <a:gd name="T15" fmla="*/ 560 h 615"/>
              <a:gd name="T16" fmla="*/ 60 w 614"/>
              <a:gd name="T17" fmla="*/ 583 h 615"/>
              <a:gd name="T18" fmla="*/ 36 w 614"/>
              <a:gd name="T19" fmla="*/ 560 h 615"/>
              <a:gd name="T20" fmla="*/ 60 w 614"/>
              <a:gd name="T21" fmla="*/ 536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15">
                <a:moveTo>
                  <a:pt x="307" y="615"/>
                </a:moveTo>
                <a:cubicBezTo>
                  <a:pt x="477" y="615"/>
                  <a:pt x="614" y="477"/>
                  <a:pt x="614" y="308"/>
                </a:cubicBezTo>
                <a:cubicBezTo>
                  <a:pt x="614" y="138"/>
                  <a:pt x="477" y="0"/>
                  <a:pt x="307" y="0"/>
                </a:cubicBezTo>
                <a:cubicBezTo>
                  <a:pt x="137" y="0"/>
                  <a:pt x="0" y="138"/>
                  <a:pt x="0" y="308"/>
                </a:cubicBezTo>
                <a:cubicBezTo>
                  <a:pt x="0" y="615"/>
                  <a:pt x="0" y="615"/>
                  <a:pt x="0" y="615"/>
                </a:cubicBezTo>
                <a:lnTo>
                  <a:pt x="307" y="615"/>
                </a:lnTo>
                <a:close/>
                <a:moveTo>
                  <a:pt x="60" y="536"/>
                </a:moveTo>
                <a:cubicBezTo>
                  <a:pt x="72" y="536"/>
                  <a:pt x="83" y="547"/>
                  <a:pt x="83" y="560"/>
                </a:cubicBezTo>
                <a:cubicBezTo>
                  <a:pt x="83" y="572"/>
                  <a:pt x="72" y="583"/>
                  <a:pt x="60" y="583"/>
                </a:cubicBezTo>
                <a:cubicBezTo>
                  <a:pt x="47" y="583"/>
                  <a:pt x="36" y="572"/>
                  <a:pt x="36" y="560"/>
                </a:cubicBezTo>
                <a:cubicBezTo>
                  <a:pt x="36" y="547"/>
                  <a:pt x="47" y="536"/>
                  <a:pt x="60" y="536"/>
                </a:cubicBezTo>
                <a:close/>
              </a:path>
            </a:pathLst>
          </a:custGeom>
          <a:solidFill>
            <a:srgbClr val="FFFFFF"/>
          </a:solidFill>
          <a:ln>
            <a:noFill/>
          </a:ln>
          <a:effectLst>
            <a:outerShdw blurRad="381000" dist="419100" dir="504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3" name="Freeform 7"/>
          <p:cNvSpPr>
            <a:spLocks noEditPoints="1"/>
          </p:cNvSpPr>
          <p:nvPr/>
        </p:nvSpPr>
        <p:spPr bwMode="auto">
          <a:xfrm>
            <a:off x="3161835" y="3161136"/>
            <a:ext cx="1452814" cy="1556479"/>
          </a:xfrm>
          <a:custGeom>
            <a:avLst/>
            <a:gdLst>
              <a:gd name="T0" fmla="*/ 308 w 615"/>
              <a:gd name="T1" fmla="*/ 0 h 615"/>
              <a:gd name="T2" fmla="*/ 0 w 615"/>
              <a:gd name="T3" fmla="*/ 308 h 615"/>
              <a:gd name="T4" fmla="*/ 308 w 615"/>
              <a:gd name="T5" fmla="*/ 615 h 615"/>
              <a:gd name="T6" fmla="*/ 615 w 615"/>
              <a:gd name="T7" fmla="*/ 308 h 615"/>
              <a:gd name="T8" fmla="*/ 615 w 615"/>
              <a:gd name="T9" fmla="*/ 0 h 615"/>
              <a:gd name="T10" fmla="*/ 308 w 615"/>
              <a:gd name="T11" fmla="*/ 0 h 615"/>
              <a:gd name="T12" fmla="*/ 555 w 615"/>
              <a:gd name="T13" fmla="*/ 79 h 615"/>
              <a:gd name="T14" fmla="*/ 532 w 615"/>
              <a:gd name="T15" fmla="*/ 56 h 615"/>
              <a:gd name="T16" fmla="*/ 555 w 615"/>
              <a:gd name="T17" fmla="*/ 33 h 615"/>
              <a:gd name="T18" fmla="*/ 578 w 615"/>
              <a:gd name="T19" fmla="*/ 56 h 615"/>
              <a:gd name="T20" fmla="*/ 555 w 615"/>
              <a:gd name="T21" fmla="*/ 7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5" h="615">
                <a:moveTo>
                  <a:pt x="308" y="0"/>
                </a:moveTo>
                <a:cubicBezTo>
                  <a:pt x="138" y="0"/>
                  <a:pt x="0" y="138"/>
                  <a:pt x="0" y="308"/>
                </a:cubicBezTo>
                <a:cubicBezTo>
                  <a:pt x="0" y="477"/>
                  <a:pt x="138" y="615"/>
                  <a:pt x="308" y="615"/>
                </a:cubicBezTo>
                <a:cubicBezTo>
                  <a:pt x="477" y="615"/>
                  <a:pt x="615" y="477"/>
                  <a:pt x="615" y="308"/>
                </a:cubicBezTo>
                <a:cubicBezTo>
                  <a:pt x="615" y="0"/>
                  <a:pt x="615" y="0"/>
                  <a:pt x="615" y="0"/>
                </a:cubicBezTo>
                <a:lnTo>
                  <a:pt x="308" y="0"/>
                </a:lnTo>
                <a:close/>
                <a:moveTo>
                  <a:pt x="555" y="79"/>
                </a:moveTo>
                <a:cubicBezTo>
                  <a:pt x="542" y="79"/>
                  <a:pt x="532" y="69"/>
                  <a:pt x="532" y="56"/>
                </a:cubicBezTo>
                <a:cubicBezTo>
                  <a:pt x="532" y="43"/>
                  <a:pt x="542" y="33"/>
                  <a:pt x="555" y="33"/>
                </a:cubicBezTo>
                <a:cubicBezTo>
                  <a:pt x="568" y="33"/>
                  <a:pt x="578" y="43"/>
                  <a:pt x="578" y="56"/>
                </a:cubicBezTo>
                <a:cubicBezTo>
                  <a:pt x="578" y="69"/>
                  <a:pt x="568" y="79"/>
                  <a:pt x="555" y="79"/>
                </a:cubicBezTo>
                <a:close/>
              </a:path>
            </a:pathLst>
          </a:custGeom>
          <a:solidFill>
            <a:srgbClr val="FFFFFF"/>
          </a:solidFill>
          <a:ln>
            <a:noFill/>
          </a:ln>
          <a:effectLst>
            <a:outerShdw blurRad="381000" dist="419100" dir="750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4" name="Freeform 8"/>
          <p:cNvSpPr>
            <a:spLocks noEditPoints="1"/>
          </p:cNvSpPr>
          <p:nvPr/>
        </p:nvSpPr>
        <p:spPr bwMode="auto">
          <a:xfrm>
            <a:off x="4719442" y="3161136"/>
            <a:ext cx="1451227" cy="1556479"/>
          </a:xfrm>
          <a:custGeom>
            <a:avLst/>
            <a:gdLst>
              <a:gd name="T0" fmla="*/ 307 w 614"/>
              <a:gd name="T1" fmla="*/ 0 h 615"/>
              <a:gd name="T2" fmla="*/ 614 w 614"/>
              <a:gd name="T3" fmla="*/ 308 h 615"/>
              <a:gd name="T4" fmla="*/ 307 w 614"/>
              <a:gd name="T5" fmla="*/ 615 h 615"/>
              <a:gd name="T6" fmla="*/ 0 w 614"/>
              <a:gd name="T7" fmla="*/ 308 h 615"/>
              <a:gd name="T8" fmla="*/ 0 w 614"/>
              <a:gd name="T9" fmla="*/ 0 h 615"/>
              <a:gd name="T10" fmla="*/ 307 w 614"/>
              <a:gd name="T11" fmla="*/ 0 h 615"/>
              <a:gd name="T12" fmla="*/ 60 w 614"/>
              <a:gd name="T13" fmla="*/ 79 h 615"/>
              <a:gd name="T14" fmla="*/ 83 w 614"/>
              <a:gd name="T15" fmla="*/ 56 h 615"/>
              <a:gd name="T16" fmla="*/ 60 w 614"/>
              <a:gd name="T17" fmla="*/ 33 h 615"/>
              <a:gd name="T18" fmla="*/ 36 w 614"/>
              <a:gd name="T19" fmla="*/ 56 h 615"/>
              <a:gd name="T20" fmla="*/ 60 w 614"/>
              <a:gd name="T21" fmla="*/ 7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 h="615">
                <a:moveTo>
                  <a:pt x="307" y="0"/>
                </a:moveTo>
                <a:cubicBezTo>
                  <a:pt x="477" y="0"/>
                  <a:pt x="614" y="138"/>
                  <a:pt x="614" y="308"/>
                </a:cubicBezTo>
                <a:cubicBezTo>
                  <a:pt x="614" y="477"/>
                  <a:pt x="477" y="615"/>
                  <a:pt x="307" y="615"/>
                </a:cubicBezTo>
                <a:cubicBezTo>
                  <a:pt x="137" y="615"/>
                  <a:pt x="0" y="477"/>
                  <a:pt x="0" y="308"/>
                </a:cubicBezTo>
                <a:cubicBezTo>
                  <a:pt x="0" y="0"/>
                  <a:pt x="0" y="0"/>
                  <a:pt x="0" y="0"/>
                </a:cubicBezTo>
                <a:lnTo>
                  <a:pt x="307" y="0"/>
                </a:lnTo>
                <a:close/>
                <a:moveTo>
                  <a:pt x="60" y="79"/>
                </a:moveTo>
                <a:cubicBezTo>
                  <a:pt x="72" y="79"/>
                  <a:pt x="83" y="69"/>
                  <a:pt x="83" y="56"/>
                </a:cubicBezTo>
                <a:cubicBezTo>
                  <a:pt x="83" y="43"/>
                  <a:pt x="72" y="33"/>
                  <a:pt x="60" y="33"/>
                </a:cubicBezTo>
                <a:cubicBezTo>
                  <a:pt x="47" y="33"/>
                  <a:pt x="36" y="43"/>
                  <a:pt x="36" y="56"/>
                </a:cubicBezTo>
                <a:cubicBezTo>
                  <a:pt x="36" y="69"/>
                  <a:pt x="47" y="79"/>
                  <a:pt x="60" y="79"/>
                </a:cubicBezTo>
                <a:close/>
              </a:path>
            </a:pathLst>
          </a:custGeom>
          <a:solidFill>
            <a:srgbClr val="FFFFFF"/>
          </a:solidFill>
          <a:ln>
            <a:noFill/>
          </a:ln>
          <a:effectLst>
            <a:outerShdw blurRad="381000" dist="419100" dir="4560000" algn="ctr" rotWithShape="0">
              <a:srgbClr val="000000">
                <a:alpha val="61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55" name="组合 54"/>
          <p:cNvGrpSpPr/>
          <p:nvPr/>
        </p:nvGrpSpPr>
        <p:grpSpPr>
          <a:xfrm>
            <a:off x="6599369" y="1582567"/>
            <a:ext cx="460455" cy="1296499"/>
            <a:chOff x="6008688" y="1593851"/>
            <a:chExt cx="460375" cy="1211262"/>
          </a:xfrm>
          <a:solidFill>
            <a:srgbClr val="FFFFFF"/>
          </a:solidFill>
          <a:effectLst>
            <a:outerShdw blurRad="241300" dist="127000" dir="5400000" algn="ctr" rotWithShape="0">
              <a:srgbClr val="000000">
                <a:alpha val="88000"/>
              </a:srgbClr>
            </a:outerShdw>
          </a:effectLst>
        </p:grpSpPr>
        <p:sp>
          <p:nvSpPr>
            <p:cNvPr id="56" name="Freeform 13"/>
            <p:cNvSpPr/>
            <p:nvPr/>
          </p:nvSpPr>
          <p:spPr bwMode="auto">
            <a:xfrm>
              <a:off x="6124575" y="1593851"/>
              <a:ext cx="238125" cy="230188"/>
            </a:xfrm>
            <a:custGeom>
              <a:avLst/>
              <a:gdLst>
                <a:gd name="T0" fmla="*/ 40 w 101"/>
                <a:gd name="T1" fmla="*/ 9 h 97"/>
                <a:gd name="T2" fmla="*/ 88 w 101"/>
                <a:gd name="T3" fmla="*/ 61 h 97"/>
                <a:gd name="T4" fmla="*/ 20 w 101"/>
                <a:gd name="T5" fmla="*/ 74 h 97"/>
                <a:gd name="T6" fmla="*/ 40 w 101"/>
                <a:gd name="T7" fmla="*/ 9 h 97"/>
              </a:gdLst>
              <a:ahLst/>
              <a:cxnLst>
                <a:cxn ang="0">
                  <a:pos x="T0" y="T1"/>
                </a:cxn>
                <a:cxn ang="0">
                  <a:pos x="T2" y="T3"/>
                </a:cxn>
                <a:cxn ang="0">
                  <a:pos x="T4" y="T5"/>
                </a:cxn>
                <a:cxn ang="0">
                  <a:pos x="T6" y="T7"/>
                </a:cxn>
              </a:cxnLst>
              <a:rect l="0" t="0" r="r" b="b"/>
              <a:pathLst>
                <a:path w="101" h="97">
                  <a:moveTo>
                    <a:pt x="40" y="9"/>
                  </a:moveTo>
                  <a:cubicBezTo>
                    <a:pt x="69" y="0"/>
                    <a:pt x="101" y="33"/>
                    <a:pt x="88" y="61"/>
                  </a:cubicBezTo>
                  <a:cubicBezTo>
                    <a:pt x="79" y="89"/>
                    <a:pt x="37" y="97"/>
                    <a:pt x="20" y="74"/>
                  </a:cubicBezTo>
                  <a:cubicBezTo>
                    <a:pt x="0" y="53"/>
                    <a:pt x="12" y="15"/>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7" name="Freeform 14"/>
            <p:cNvSpPr/>
            <p:nvPr/>
          </p:nvSpPr>
          <p:spPr bwMode="auto">
            <a:xfrm>
              <a:off x="6008688" y="1811338"/>
              <a:ext cx="460375" cy="993775"/>
            </a:xfrm>
            <a:custGeom>
              <a:avLst/>
              <a:gdLst>
                <a:gd name="T0" fmla="*/ 25 w 195"/>
                <a:gd name="T1" fmla="*/ 10 h 420"/>
                <a:gd name="T2" fmla="*/ 108 w 195"/>
                <a:gd name="T3" fmla="*/ 4 h 420"/>
                <a:gd name="T4" fmla="*/ 179 w 195"/>
                <a:gd name="T5" fmla="*/ 17 h 420"/>
                <a:gd name="T6" fmla="*/ 195 w 195"/>
                <a:gd name="T7" fmla="*/ 67 h 420"/>
                <a:gd name="T8" fmla="*/ 194 w 195"/>
                <a:gd name="T9" fmla="*/ 181 h 420"/>
                <a:gd name="T10" fmla="*/ 181 w 195"/>
                <a:gd name="T11" fmla="*/ 202 h 420"/>
                <a:gd name="T12" fmla="*/ 160 w 195"/>
                <a:gd name="T13" fmla="*/ 181 h 420"/>
                <a:gd name="T14" fmla="*/ 160 w 195"/>
                <a:gd name="T15" fmla="*/ 70 h 420"/>
                <a:gd name="T16" fmla="*/ 148 w 195"/>
                <a:gd name="T17" fmla="*/ 70 h 420"/>
                <a:gd name="T18" fmla="*/ 147 w 195"/>
                <a:gd name="T19" fmla="*/ 389 h 420"/>
                <a:gd name="T20" fmla="*/ 103 w 195"/>
                <a:gd name="T21" fmla="*/ 394 h 420"/>
                <a:gd name="T22" fmla="*/ 103 w 195"/>
                <a:gd name="T23" fmla="*/ 202 h 420"/>
                <a:gd name="T24" fmla="*/ 93 w 195"/>
                <a:gd name="T25" fmla="*/ 202 h 420"/>
                <a:gd name="T26" fmla="*/ 93 w 195"/>
                <a:gd name="T27" fmla="*/ 369 h 420"/>
                <a:gd name="T28" fmla="*/ 87 w 195"/>
                <a:gd name="T29" fmla="*/ 405 h 420"/>
                <a:gd name="T30" fmla="*/ 46 w 195"/>
                <a:gd name="T31" fmla="*/ 389 h 420"/>
                <a:gd name="T32" fmla="*/ 45 w 195"/>
                <a:gd name="T33" fmla="*/ 71 h 420"/>
                <a:gd name="T34" fmla="*/ 35 w 195"/>
                <a:gd name="T35" fmla="*/ 71 h 420"/>
                <a:gd name="T36" fmla="*/ 35 w 195"/>
                <a:gd name="T37" fmla="*/ 176 h 420"/>
                <a:gd name="T38" fmla="*/ 15 w 195"/>
                <a:gd name="T39" fmla="*/ 202 h 420"/>
                <a:gd name="T40" fmla="*/ 1 w 195"/>
                <a:gd name="T41" fmla="*/ 186 h 420"/>
                <a:gd name="T42" fmla="*/ 1 w 195"/>
                <a:gd name="T43" fmla="*/ 52 h 420"/>
                <a:gd name="T44" fmla="*/ 25 w 195"/>
                <a:gd name="T45" fmla="*/ 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420">
                  <a:moveTo>
                    <a:pt x="25" y="10"/>
                  </a:moveTo>
                  <a:cubicBezTo>
                    <a:pt x="52" y="0"/>
                    <a:pt x="81" y="5"/>
                    <a:pt x="108" y="4"/>
                  </a:cubicBezTo>
                  <a:cubicBezTo>
                    <a:pt x="132" y="4"/>
                    <a:pt x="159" y="0"/>
                    <a:pt x="179" y="17"/>
                  </a:cubicBezTo>
                  <a:cubicBezTo>
                    <a:pt x="194" y="29"/>
                    <a:pt x="194" y="49"/>
                    <a:pt x="195" y="67"/>
                  </a:cubicBezTo>
                  <a:cubicBezTo>
                    <a:pt x="194" y="105"/>
                    <a:pt x="195" y="143"/>
                    <a:pt x="194" y="181"/>
                  </a:cubicBezTo>
                  <a:cubicBezTo>
                    <a:pt x="195" y="190"/>
                    <a:pt x="191" y="203"/>
                    <a:pt x="181" y="202"/>
                  </a:cubicBezTo>
                  <a:cubicBezTo>
                    <a:pt x="168" y="206"/>
                    <a:pt x="160" y="192"/>
                    <a:pt x="160" y="181"/>
                  </a:cubicBezTo>
                  <a:cubicBezTo>
                    <a:pt x="160" y="144"/>
                    <a:pt x="160" y="107"/>
                    <a:pt x="160" y="70"/>
                  </a:cubicBezTo>
                  <a:cubicBezTo>
                    <a:pt x="157" y="70"/>
                    <a:pt x="151" y="70"/>
                    <a:pt x="148" y="70"/>
                  </a:cubicBezTo>
                  <a:cubicBezTo>
                    <a:pt x="147" y="176"/>
                    <a:pt x="148" y="283"/>
                    <a:pt x="147" y="389"/>
                  </a:cubicBezTo>
                  <a:cubicBezTo>
                    <a:pt x="150" y="414"/>
                    <a:pt x="105" y="420"/>
                    <a:pt x="103" y="394"/>
                  </a:cubicBezTo>
                  <a:cubicBezTo>
                    <a:pt x="102" y="330"/>
                    <a:pt x="103" y="266"/>
                    <a:pt x="103" y="202"/>
                  </a:cubicBezTo>
                  <a:cubicBezTo>
                    <a:pt x="100" y="202"/>
                    <a:pt x="95" y="202"/>
                    <a:pt x="93" y="202"/>
                  </a:cubicBezTo>
                  <a:cubicBezTo>
                    <a:pt x="93" y="258"/>
                    <a:pt x="92" y="314"/>
                    <a:pt x="93" y="369"/>
                  </a:cubicBezTo>
                  <a:cubicBezTo>
                    <a:pt x="93" y="381"/>
                    <a:pt x="92" y="394"/>
                    <a:pt x="87" y="405"/>
                  </a:cubicBezTo>
                  <a:cubicBezTo>
                    <a:pt x="73" y="417"/>
                    <a:pt x="45" y="411"/>
                    <a:pt x="46" y="389"/>
                  </a:cubicBezTo>
                  <a:cubicBezTo>
                    <a:pt x="45" y="283"/>
                    <a:pt x="46" y="177"/>
                    <a:pt x="45" y="71"/>
                  </a:cubicBezTo>
                  <a:cubicBezTo>
                    <a:pt x="43" y="71"/>
                    <a:pt x="38" y="71"/>
                    <a:pt x="35" y="71"/>
                  </a:cubicBezTo>
                  <a:cubicBezTo>
                    <a:pt x="35" y="106"/>
                    <a:pt x="36" y="141"/>
                    <a:pt x="35" y="176"/>
                  </a:cubicBezTo>
                  <a:cubicBezTo>
                    <a:pt x="35" y="188"/>
                    <a:pt x="30" y="206"/>
                    <a:pt x="15" y="202"/>
                  </a:cubicBezTo>
                  <a:cubicBezTo>
                    <a:pt x="6" y="203"/>
                    <a:pt x="0" y="193"/>
                    <a:pt x="1" y="186"/>
                  </a:cubicBezTo>
                  <a:cubicBezTo>
                    <a:pt x="1" y="141"/>
                    <a:pt x="1" y="96"/>
                    <a:pt x="1" y="52"/>
                  </a:cubicBezTo>
                  <a:cubicBezTo>
                    <a:pt x="1" y="35"/>
                    <a:pt x="9" y="17"/>
                    <a:pt x="2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58" name="组合 57"/>
          <p:cNvGrpSpPr/>
          <p:nvPr/>
        </p:nvGrpSpPr>
        <p:grpSpPr>
          <a:xfrm>
            <a:off x="6566024" y="3370140"/>
            <a:ext cx="539844" cy="1294800"/>
            <a:chOff x="5975350" y="3263901"/>
            <a:chExt cx="539750" cy="1209675"/>
          </a:xfrm>
          <a:solidFill>
            <a:srgbClr val="B22B27"/>
          </a:solidFill>
          <a:effectLst>
            <a:outerShdw blurRad="241300" dist="127000" dir="5400000" algn="ctr" rotWithShape="0">
              <a:srgbClr val="000000">
                <a:alpha val="88000"/>
              </a:srgbClr>
            </a:outerShdw>
          </a:effectLst>
        </p:grpSpPr>
        <p:sp>
          <p:nvSpPr>
            <p:cNvPr id="59" name="Freeform 15"/>
            <p:cNvSpPr/>
            <p:nvPr/>
          </p:nvSpPr>
          <p:spPr bwMode="auto">
            <a:xfrm>
              <a:off x="6116638" y="3263901"/>
              <a:ext cx="230187" cy="233363"/>
            </a:xfrm>
            <a:custGeom>
              <a:avLst/>
              <a:gdLst>
                <a:gd name="T0" fmla="*/ 43 w 97"/>
                <a:gd name="T1" fmla="*/ 6 h 98"/>
                <a:gd name="T2" fmla="*/ 92 w 97"/>
                <a:gd name="T3" fmla="*/ 52 h 98"/>
                <a:gd name="T4" fmla="*/ 19 w 97"/>
                <a:gd name="T5" fmla="*/ 70 h 98"/>
                <a:gd name="T6" fmla="*/ 43 w 97"/>
                <a:gd name="T7" fmla="*/ 6 h 98"/>
              </a:gdLst>
              <a:ahLst/>
              <a:cxnLst>
                <a:cxn ang="0">
                  <a:pos x="T0" y="T1"/>
                </a:cxn>
                <a:cxn ang="0">
                  <a:pos x="T2" y="T3"/>
                </a:cxn>
                <a:cxn ang="0">
                  <a:pos x="T4" y="T5"/>
                </a:cxn>
                <a:cxn ang="0">
                  <a:pos x="T6" y="T7"/>
                </a:cxn>
              </a:cxnLst>
              <a:rect l="0" t="0" r="r" b="b"/>
              <a:pathLst>
                <a:path w="97" h="98">
                  <a:moveTo>
                    <a:pt x="43" y="6"/>
                  </a:moveTo>
                  <a:cubicBezTo>
                    <a:pt x="70" y="0"/>
                    <a:pt x="97" y="25"/>
                    <a:pt x="92" y="52"/>
                  </a:cubicBezTo>
                  <a:cubicBezTo>
                    <a:pt x="89" y="88"/>
                    <a:pt x="38" y="98"/>
                    <a:pt x="19" y="70"/>
                  </a:cubicBezTo>
                  <a:cubicBezTo>
                    <a:pt x="0" y="48"/>
                    <a:pt x="16" y="12"/>
                    <a:pt x="4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60" name="Freeform 16"/>
            <p:cNvSpPr/>
            <p:nvPr/>
          </p:nvSpPr>
          <p:spPr bwMode="auto">
            <a:xfrm>
              <a:off x="5975350" y="3484563"/>
              <a:ext cx="539750" cy="989013"/>
            </a:xfrm>
            <a:custGeom>
              <a:avLst/>
              <a:gdLst>
                <a:gd name="T0" fmla="*/ 48 w 228"/>
                <a:gd name="T1" fmla="*/ 20 h 418"/>
                <a:gd name="T2" fmla="*/ 123 w 228"/>
                <a:gd name="T3" fmla="*/ 6 h 418"/>
                <a:gd name="T4" fmla="*/ 181 w 228"/>
                <a:gd name="T5" fmla="*/ 27 h 418"/>
                <a:gd name="T6" fmla="*/ 209 w 228"/>
                <a:gd name="T7" fmla="*/ 108 h 418"/>
                <a:gd name="T8" fmla="*/ 222 w 228"/>
                <a:gd name="T9" fmla="*/ 178 h 418"/>
                <a:gd name="T10" fmla="*/ 193 w 228"/>
                <a:gd name="T11" fmla="*/ 170 h 418"/>
                <a:gd name="T12" fmla="*/ 161 w 228"/>
                <a:gd name="T13" fmla="*/ 71 h 418"/>
                <a:gd name="T14" fmla="*/ 151 w 228"/>
                <a:gd name="T15" fmla="*/ 58 h 418"/>
                <a:gd name="T16" fmla="*/ 206 w 228"/>
                <a:gd name="T17" fmla="*/ 252 h 418"/>
                <a:gd name="T18" fmla="*/ 157 w 228"/>
                <a:gd name="T19" fmla="*/ 252 h 418"/>
                <a:gd name="T20" fmla="*/ 157 w 228"/>
                <a:gd name="T21" fmla="*/ 391 h 418"/>
                <a:gd name="T22" fmla="*/ 138 w 228"/>
                <a:gd name="T23" fmla="*/ 413 h 418"/>
                <a:gd name="T24" fmla="*/ 120 w 228"/>
                <a:gd name="T25" fmla="*/ 391 h 418"/>
                <a:gd name="T26" fmla="*/ 119 w 228"/>
                <a:gd name="T27" fmla="*/ 252 h 418"/>
                <a:gd name="T28" fmla="*/ 108 w 228"/>
                <a:gd name="T29" fmla="*/ 252 h 418"/>
                <a:gd name="T30" fmla="*/ 107 w 228"/>
                <a:gd name="T31" fmla="*/ 396 h 418"/>
                <a:gd name="T32" fmla="*/ 71 w 228"/>
                <a:gd name="T33" fmla="*/ 396 h 418"/>
                <a:gd name="T34" fmla="*/ 71 w 228"/>
                <a:gd name="T35" fmla="*/ 252 h 418"/>
                <a:gd name="T36" fmla="*/ 22 w 228"/>
                <a:gd name="T37" fmla="*/ 252 h 418"/>
                <a:gd name="T38" fmla="*/ 70 w 228"/>
                <a:gd name="T39" fmla="*/ 61 h 418"/>
                <a:gd name="T40" fmla="*/ 63 w 228"/>
                <a:gd name="T41" fmla="*/ 66 h 418"/>
                <a:gd name="T42" fmla="*/ 32 w 228"/>
                <a:gd name="T43" fmla="*/ 170 h 418"/>
                <a:gd name="T44" fmla="*/ 0 w 228"/>
                <a:gd name="T45" fmla="*/ 168 h 418"/>
                <a:gd name="T46" fmla="*/ 20 w 228"/>
                <a:gd name="T47" fmla="*/ 91 h 418"/>
                <a:gd name="T48" fmla="*/ 48 w 228"/>
                <a:gd name="T49" fmla="*/ 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418">
                  <a:moveTo>
                    <a:pt x="48" y="20"/>
                  </a:moveTo>
                  <a:cubicBezTo>
                    <a:pt x="68" y="0"/>
                    <a:pt x="98" y="8"/>
                    <a:pt x="123" y="6"/>
                  </a:cubicBezTo>
                  <a:cubicBezTo>
                    <a:pt x="144" y="5"/>
                    <a:pt x="169" y="8"/>
                    <a:pt x="181" y="27"/>
                  </a:cubicBezTo>
                  <a:cubicBezTo>
                    <a:pt x="196" y="52"/>
                    <a:pt x="200" y="81"/>
                    <a:pt x="209" y="108"/>
                  </a:cubicBezTo>
                  <a:cubicBezTo>
                    <a:pt x="215" y="131"/>
                    <a:pt x="228" y="154"/>
                    <a:pt x="222" y="178"/>
                  </a:cubicBezTo>
                  <a:cubicBezTo>
                    <a:pt x="211" y="182"/>
                    <a:pt x="198" y="182"/>
                    <a:pt x="193" y="170"/>
                  </a:cubicBezTo>
                  <a:cubicBezTo>
                    <a:pt x="181" y="137"/>
                    <a:pt x="173" y="104"/>
                    <a:pt x="161" y="71"/>
                  </a:cubicBezTo>
                  <a:cubicBezTo>
                    <a:pt x="160" y="65"/>
                    <a:pt x="155" y="62"/>
                    <a:pt x="151" y="58"/>
                  </a:cubicBezTo>
                  <a:cubicBezTo>
                    <a:pt x="166" y="123"/>
                    <a:pt x="188" y="187"/>
                    <a:pt x="206" y="252"/>
                  </a:cubicBezTo>
                  <a:cubicBezTo>
                    <a:pt x="190" y="252"/>
                    <a:pt x="174" y="252"/>
                    <a:pt x="157" y="252"/>
                  </a:cubicBezTo>
                  <a:cubicBezTo>
                    <a:pt x="156" y="298"/>
                    <a:pt x="158" y="344"/>
                    <a:pt x="157" y="391"/>
                  </a:cubicBezTo>
                  <a:cubicBezTo>
                    <a:pt x="157" y="401"/>
                    <a:pt x="150" y="413"/>
                    <a:pt x="138" y="413"/>
                  </a:cubicBezTo>
                  <a:cubicBezTo>
                    <a:pt x="127" y="414"/>
                    <a:pt x="118" y="402"/>
                    <a:pt x="120" y="391"/>
                  </a:cubicBezTo>
                  <a:cubicBezTo>
                    <a:pt x="119" y="345"/>
                    <a:pt x="120" y="298"/>
                    <a:pt x="119" y="252"/>
                  </a:cubicBezTo>
                  <a:cubicBezTo>
                    <a:pt x="117" y="252"/>
                    <a:pt x="111" y="252"/>
                    <a:pt x="108" y="252"/>
                  </a:cubicBezTo>
                  <a:cubicBezTo>
                    <a:pt x="107" y="300"/>
                    <a:pt x="109" y="348"/>
                    <a:pt x="107" y="396"/>
                  </a:cubicBezTo>
                  <a:cubicBezTo>
                    <a:pt x="106" y="418"/>
                    <a:pt x="73" y="417"/>
                    <a:pt x="71" y="396"/>
                  </a:cubicBezTo>
                  <a:cubicBezTo>
                    <a:pt x="70" y="348"/>
                    <a:pt x="71" y="300"/>
                    <a:pt x="71" y="252"/>
                  </a:cubicBezTo>
                  <a:cubicBezTo>
                    <a:pt x="54" y="252"/>
                    <a:pt x="38" y="252"/>
                    <a:pt x="22" y="252"/>
                  </a:cubicBezTo>
                  <a:cubicBezTo>
                    <a:pt x="37" y="188"/>
                    <a:pt x="55" y="125"/>
                    <a:pt x="70" y="61"/>
                  </a:cubicBezTo>
                  <a:cubicBezTo>
                    <a:pt x="68" y="62"/>
                    <a:pt x="65" y="65"/>
                    <a:pt x="63" y="66"/>
                  </a:cubicBezTo>
                  <a:cubicBezTo>
                    <a:pt x="51" y="100"/>
                    <a:pt x="44" y="136"/>
                    <a:pt x="32" y="170"/>
                  </a:cubicBezTo>
                  <a:cubicBezTo>
                    <a:pt x="28" y="186"/>
                    <a:pt x="0" y="185"/>
                    <a:pt x="0" y="168"/>
                  </a:cubicBezTo>
                  <a:cubicBezTo>
                    <a:pt x="2" y="141"/>
                    <a:pt x="13" y="116"/>
                    <a:pt x="20" y="91"/>
                  </a:cubicBezTo>
                  <a:cubicBezTo>
                    <a:pt x="28" y="67"/>
                    <a:pt x="30" y="39"/>
                    <a:pt x="4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61" name="矩形 60"/>
          <p:cNvSpPr/>
          <p:nvPr/>
        </p:nvSpPr>
        <p:spPr>
          <a:xfrm>
            <a:off x="3533053" y="1624195"/>
            <a:ext cx="738324" cy="517281"/>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29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18</a:t>
            </a:r>
            <a:r>
              <a:rPr lang="en-US" altLang="zh-CN" sz="16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8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矩形 61"/>
          <p:cNvSpPr/>
          <p:nvPr/>
        </p:nvSpPr>
        <p:spPr>
          <a:xfrm>
            <a:off x="5114477" y="1624195"/>
            <a:ext cx="738324" cy="517281"/>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29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26</a:t>
            </a:r>
            <a:r>
              <a:rPr lang="en-US" altLang="zh-CN" sz="16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8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矩形 62"/>
          <p:cNvSpPr/>
          <p:nvPr/>
        </p:nvSpPr>
        <p:spPr>
          <a:xfrm>
            <a:off x="3541724" y="3245244"/>
            <a:ext cx="738324" cy="517281"/>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29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69</a:t>
            </a:r>
            <a:r>
              <a:rPr lang="en-US" altLang="zh-CN" sz="16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8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63"/>
          <p:cNvSpPr/>
          <p:nvPr/>
        </p:nvSpPr>
        <p:spPr>
          <a:xfrm>
            <a:off x="5114477" y="3245244"/>
            <a:ext cx="738324" cy="517281"/>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29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82</a:t>
            </a:r>
            <a:r>
              <a:rPr lang="en-US" altLang="zh-CN" sz="16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800" b="1"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5" name="组合 64"/>
          <p:cNvGrpSpPr/>
          <p:nvPr/>
        </p:nvGrpSpPr>
        <p:grpSpPr>
          <a:xfrm>
            <a:off x="3331403" y="2221469"/>
            <a:ext cx="1189685" cy="516109"/>
            <a:chOff x="2741291" y="2190750"/>
            <a:chExt cx="1189479" cy="482178"/>
          </a:xfrm>
        </p:grpSpPr>
        <p:sp>
          <p:nvSpPr>
            <p:cNvPr id="66" name="任意多边形 65"/>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7" name="矩形 66"/>
            <p:cNvSpPr/>
            <p:nvPr/>
          </p:nvSpPr>
          <p:spPr>
            <a:xfrm>
              <a:off x="2741291" y="2245361"/>
              <a:ext cx="1189479" cy="287542"/>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68" name="矩形 67"/>
            <p:cNvSpPr/>
            <p:nvPr/>
          </p:nvSpPr>
          <p:spPr>
            <a:xfrm>
              <a:off x="2761619" y="247164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a:t>
              </a:r>
              <a:r>
                <a:rPr kumimoji="0" lang="en-US" altLang="zh-CN" sz="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grpSp>
        <p:nvGrpSpPr>
          <p:cNvPr id="69" name="组合 68"/>
          <p:cNvGrpSpPr/>
          <p:nvPr/>
        </p:nvGrpSpPr>
        <p:grpSpPr>
          <a:xfrm>
            <a:off x="4865194" y="2221469"/>
            <a:ext cx="1189685" cy="516109"/>
            <a:chOff x="2741291" y="2190750"/>
            <a:chExt cx="1189479" cy="482178"/>
          </a:xfrm>
        </p:grpSpPr>
        <p:sp>
          <p:nvSpPr>
            <p:cNvPr id="70" name="任意多边形 69"/>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1" name="矩形 70"/>
            <p:cNvSpPr/>
            <p:nvPr/>
          </p:nvSpPr>
          <p:spPr>
            <a:xfrm>
              <a:off x="2741291" y="2245361"/>
              <a:ext cx="1189479" cy="287542"/>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72" name="矩形 71"/>
            <p:cNvSpPr/>
            <p:nvPr/>
          </p:nvSpPr>
          <p:spPr>
            <a:xfrm>
              <a:off x="2761619" y="247164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73" name="组合 72"/>
          <p:cNvGrpSpPr/>
          <p:nvPr/>
        </p:nvGrpSpPr>
        <p:grpSpPr>
          <a:xfrm>
            <a:off x="4865194" y="3842518"/>
            <a:ext cx="1189685" cy="516109"/>
            <a:chOff x="2741291" y="2190750"/>
            <a:chExt cx="1189479" cy="482178"/>
          </a:xfrm>
        </p:grpSpPr>
        <p:sp>
          <p:nvSpPr>
            <p:cNvPr id="74" name="任意多边形 73"/>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5" name="矩形 74"/>
            <p:cNvSpPr/>
            <p:nvPr/>
          </p:nvSpPr>
          <p:spPr>
            <a:xfrm>
              <a:off x="2741291" y="2245361"/>
              <a:ext cx="1189479" cy="287542"/>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76" name="矩形 75"/>
            <p:cNvSpPr/>
            <p:nvPr/>
          </p:nvSpPr>
          <p:spPr>
            <a:xfrm>
              <a:off x="2761619" y="247164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77" name="组合 76"/>
          <p:cNvGrpSpPr/>
          <p:nvPr/>
        </p:nvGrpSpPr>
        <p:grpSpPr>
          <a:xfrm>
            <a:off x="3331403" y="3842518"/>
            <a:ext cx="1189685" cy="516109"/>
            <a:chOff x="2741291" y="2190750"/>
            <a:chExt cx="1189479" cy="482178"/>
          </a:xfrm>
        </p:grpSpPr>
        <p:sp>
          <p:nvSpPr>
            <p:cNvPr id="78" name="任意多边形 77"/>
            <p:cNvSpPr/>
            <p:nvPr/>
          </p:nvSpPr>
          <p:spPr>
            <a:xfrm>
              <a:off x="2775585" y="219075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noFill/>
            <a:ln w="12700" cap="flat" cmpd="sng" algn="ctr">
              <a:solidFill>
                <a:srgbClr val="000000">
                  <a:lumMod val="75000"/>
                  <a:lumOff val="2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9" name="矩形 78"/>
            <p:cNvSpPr/>
            <p:nvPr/>
          </p:nvSpPr>
          <p:spPr>
            <a:xfrm>
              <a:off x="2741291" y="2245361"/>
              <a:ext cx="1189479" cy="287542"/>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sp>
          <p:nvSpPr>
            <p:cNvPr id="80" name="矩形 79"/>
            <p:cNvSpPr/>
            <p:nvPr/>
          </p:nvSpPr>
          <p:spPr>
            <a:xfrm>
              <a:off x="2761619" y="2471648"/>
              <a:ext cx="1147872"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81" name="组合 80"/>
          <p:cNvGrpSpPr/>
          <p:nvPr/>
        </p:nvGrpSpPr>
        <p:grpSpPr>
          <a:xfrm>
            <a:off x="7183672" y="2187485"/>
            <a:ext cx="847871" cy="315112"/>
            <a:chOff x="6592888" y="2159001"/>
            <a:chExt cx="847724" cy="294396"/>
          </a:xfrm>
          <a:solidFill>
            <a:srgbClr val="20B5BC"/>
          </a:solidFill>
          <a:effectLst>
            <a:outerShdw blurRad="241300" dist="127000" dir="5400000" algn="ctr" rotWithShape="0">
              <a:srgbClr val="000000">
                <a:alpha val="88000"/>
              </a:srgbClr>
            </a:outerShdw>
          </a:effectLst>
        </p:grpSpPr>
        <p:grpSp>
          <p:nvGrpSpPr>
            <p:cNvPr id="82" name="组合 81"/>
            <p:cNvGrpSpPr/>
            <p:nvPr/>
          </p:nvGrpSpPr>
          <p:grpSpPr>
            <a:xfrm>
              <a:off x="6592888" y="2159001"/>
              <a:ext cx="847724" cy="282575"/>
              <a:chOff x="6592888" y="2159001"/>
              <a:chExt cx="847724" cy="282575"/>
            </a:xfrm>
            <a:grpFill/>
          </p:grpSpPr>
          <p:sp>
            <p:nvSpPr>
              <p:cNvPr id="84" name="Freeform 9"/>
              <p:cNvSpPr/>
              <p:nvPr/>
            </p:nvSpPr>
            <p:spPr bwMode="auto">
              <a:xfrm>
                <a:off x="6661150" y="2159001"/>
                <a:ext cx="779462" cy="282575"/>
              </a:xfrm>
              <a:custGeom>
                <a:avLst/>
                <a:gdLst>
                  <a:gd name="T0" fmla="*/ 0 w 330"/>
                  <a:gd name="T1" fmla="*/ 75 h 119"/>
                  <a:gd name="T2" fmla="*/ 45 w 330"/>
                  <a:gd name="T3" fmla="*/ 119 h 119"/>
                  <a:gd name="T4" fmla="*/ 285 w 330"/>
                  <a:gd name="T5" fmla="*/ 119 h 119"/>
                  <a:gd name="T6" fmla="*/ 330 w 330"/>
                  <a:gd name="T7" fmla="*/ 75 h 119"/>
                  <a:gd name="T8" fmla="*/ 330 w 330"/>
                  <a:gd name="T9" fmla="*/ 45 h 119"/>
                  <a:gd name="T10" fmla="*/ 285 w 330"/>
                  <a:gd name="T11" fmla="*/ 0 h 119"/>
                  <a:gd name="T12" fmla="*/ 45 w 330"/>
                  <a:gd name="T13" fmla="*/ 0 h 119"/>
                  <a:gd name="T14" fmla="*/ 0 w 330"/>
                  <a:gd name="T15" fmla="*/ 45 h 119"/>
                  <a:gd name="T16" fmla="*/ 0 w 330"/>
                  <a:gd name="T1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9">
                    <a:moveTo>
                      <a:pt x="0" y="75"/>
                    </a:moveTo>
                    <a:cubicBezTo>
                      <a:pt x="0" y="99"/>
                      <a:pt x="20" y="119"/>
                      <a:pt x="45" y="119"/>
                    </a:cubicBezTo>
                    <a:cubicBezTo>
                      <a:pt x="285" y="119"/>
                      <a:pt x="285" y="119"/>
                      <a:pt x="285" y="119"/>
                    </a:cubicBezTo>
                    <a:cubicBezTo>
                      <a:pt x="310" y="119"/>
                      <a:pt x="330" y="99"/>
                      <a:pt x="330" y="75"/>
                    </a:cubicBezTo>
                    <a:cubicBezTo>
                      <a:pt x="330" y="45"/>
                      <a:pt x="330" y="45"/>
                      <a:pt x="330" y="45"/>
                    </a:cubicBezTo>
                    <a:cubicBezTo>
                      <a:pt x="330" y="20"/>
                      <a:pt x="310" y="0"/>
                      <a:pt x="285" y="0"/>
                    </a:cubicBezTo>
                    <a:cubicBezTo>
                      <a:pt x="45" y="0"/>
                      <a:pt x="45" y="0"/>
                      <a:pt x="45" y="0"/>
                    </a:cubicBezTo>
                    <a:cubicBezTo>
                      <a:pt x="20" y="0"/>
                      <a:pt x="0" y="20"/>
                      <a:pt x="0" y="45"/>
                    </a:cubicBez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85" name="Freeform 10"/>
              <p:cNvSpPr/>
              <p:nvPr/>
            </p:nvSpPr>
            <p:spPr bwMode="auto">
              <a:xfrm>
                <a:off x="6592888" y="2206626"/>
                <a:ext cx="188912" cy="188913"/>
              </a:xfrm>
              <a:custGeom>
                <a:avLst/>
                <a:gdLst>
                  <a:gd name="T0" fmla="*/ 119 w 119"/>
                  <a:gd name="T1" fmla="*/ 58 h 119"/>
                  <a:gd name="T2" fmla="*/ 59 w 119"/>
                  <a:gd name="T3" fmla="*/ 0 h 119"/>
                  <a:gd name="T4" fmla="*/ 0 w 119"/>
                  <a:gd name="T5" fmla="*/ 60 h 119"/>
                  <a:gd name="T6" fmla="*/ 58 w 119"/>
                  <a:gd name="T7" fmla="*/ 119 h 119"/>
                  <a:gd name="T8" fmla="*/ 119 w 119"/>
                  <a:gd name="T9" fmla="*/ 58 h 119"/>
                </a:gdLst>
                <a:ahLst/>
                <a:cxnLst>
                  <a:cxn ang="0">
                    <a:pos x="T0" y="T1"/>
                  </a:cxn>
                  <a:cxn ang="0">
                    <a:pos x="T2" y="T3"/>
                  </a:cxn>
                  <a:cxn ang="0">
                    <a:pos x="T4" y="T5"/>
                  </a:cxn>
                  <a:cxn ang="0">
                    <a:pos x="T6" y="T7"/>
                  </a:cxn>
                  <a:cxn ang="0">
                    <a:pos x="T8" y="T9"/>
                  </a:cxn>
                </a:cxnLst>
                <a:rect l="0" t="0" r="r" b="b"/>
                <a:pathLst>
                  <a:path w="119" h="119">
                    <a:moveTo>
                      <a:pt x="119" y="58"/>
                    </a:moveTo>
                    <a:lnTo>
                      <a:pt x="59" y="0"/>
                    </a:lnTo>
                    <a:lnTo>
                      <a:pt x="0" y="60"/>
                    </a:lnTo>
                    <a:lnTo>
                      <a:pt x="58" y="119"/>
                    </a:lnTo>
                    <a:lnTo>
                      <a:pt x="119"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83" name="矩形 82"/>
            <p:cNvSpPr/>
            <p:nvPr/>
          </p:nvSpPr>
          <p:spPr>
            <a:xfrm>
              <a:off x="6788343" y="2165854"/>
              <a:ext cx="562236" cy="287543"/>
            </a:xfrm>
            <a:prstGeom prst="rect">
              <a:avLst/>
            </a:prstGeom>
            <a:solidFill>
              <a:srgbClr val="FFFFFF"/>
            </a:solid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r>
                <a:rPr kumimoji="0" lang="en-US" altLang="zh-CN"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zh-CN" altLang="en-US" sz="14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grpSp>
      <p:grpSp>
        <p:nvGrpSpPr>
          <p:cNvPr id="86" name="组合 85"/>
          <p:cNvGrpSpPr/>
          <p:nvPr/>
        </p:nvGrpSpPr>
        <p:grpSpPr>
          <a:xfrm>
            <a:off x="7180496" y="3899740"/>
            <a:ext cx="851047" cy="307777"/>
            <a:chOff x="6589713" y="3758684"/>
            <a:chExt cx="850899" cy="287543"/>
          </a:xfrm>
          <a:solidFill>
            <a:srgbClr val="FFFFFF">
              <a:lumMod val="65000"/>
            </a:srgbClr>
          </a:solidFill>
          <a:effectLst>
            <a:outerShdw blurRad="241300" dist="127000" dir="5400000" algn="ctr" rotWithShape="0">
              <a:srgbClr val="000000">
                <a:alpha val="88000"/>
              </a:srgbClr>
            </a:outerShdw>
          </a:effectLst>
        </p:grpSpPr>
        <p:grpSp>
          <p:nvGrpSpPr>
            <p:cNvPr id="87" name="组合 86"/>
            <p:cNvGrpSpPr/>
            <p:nvPr/>
          </p:nvGrpSpPr>
          <p:grpSpPr>
            <a:xfrm>
              <a:off x="6589713" y="3760788"/>
              <a:ext cx="850899" cy="282575"/>
              <a:chOff x="6589713" y="3760788"/>
              <a:chExt cx="850899" cy="282575"/>
            </a:xfrm>
            <a:grpFill/>
          </p:grpSpPr>
          <p:sp>
            <p:nvSpPr>
              <p:cNvPr id="89" name="Freeform 11"/>
              <p:cNvSpPr/>
              <p:nvPr/>
            </p:nvSpPr>
            <p:spPr bwMode="auto">
              <a:xfrm>
                <a:off x="6661150" y="3760788"/>
                <a:ext cx="779462" cy="282575"/>
              </a:xfrm>
              <a:custGeom>
                <a:avLst/>
                <a:gdLst>
                  <a:gd name="T0" fmla="*/ 0 w 330"/>
                  <a:gd name="T1" fmla="*/ 74 h 119"/>
                  <a:gd name="T2" fmla="*/ 45 w 330"/>
                  <a:gd name="T3" fmla="*/ 119 h 119"/>
                  <a:gd name="T4" fmla="*/ 285 w 330"/>
                  <a:gd name="T5" fmla="*/ 119 h 119"/>
                  <a:gd name="T6" fmla="*/ 330 w 330"/>
                  <a:gd name="T7" fmla="*/ 74 h 119"/>
                  <a:gd name="T8" fmla="*/ 330 w 330"/>
                  <a:gd name="T9" fmla="*/ 45 h 119"/>
                  <a:gd name="T10" fmla="*/ 285 w 330"/>
                  <a:gd name="T11" fmla="*/ 0 h 119"/>
                  <a:gd name="T12" fmla="*/ 45 w 330"/>
                  <a:gd name="T13" fmla="*/ 0 h 119"/>
                  <a:gd name="T14" fmla="*/ 0 w 330"/>
                  <a:gd name="T15" fmla="*/ 45 h 119"/>
                  <a:gd name="T16" fmla="*/ 0 w 330"/>
                  <a:gd name="T17"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9">
                    <a:moveTo>
                      <a:pt x="0" y="74"/>
                    </a:moveTo>
                    <a:cubicBezTo>
                      <a:pt x="0" y="99"/>
                      <a:pt x="20" y="119"/>
                      <a:pt x="45" y="119"/>
                    </a:cubicBezTo>
                    <a:cubicBezTo>
                      <a:pt x="285" y="119"/>
                      <a:pt x="285" y="119"/>
                      <a:pt x="285" y="119"/>
                    </a:cubicBezTo>
                    <a:cubicBezTo>
                      <a:pt x="310" y="119"/>
                      <a:pt x="330" y="99"/>
                      <a:pt x="330" y="74"/>
                    </a:cubicBezTo>
                    <a:cubicBezTo>
                      <a:pt x="330" y="45"/>
                      <a:pt x="330" y="45"/>
                      <a:pt x="330" y="45"/>
                    </a:cubicBezTo>
                    <a:cubicBezTo>
                      <a:pt x="330" y="20"/>
                      <a:pt x="310" y="0"/>
                      <a:pt x="285" y="0"/>
                    </a:cubicBezTo>
                    <a:cubicBezTo>
                      <a:pt x="45" y="0"/>
                      <a:pt x="45" y="0"/>
                      <a:pt x="45" y="0"/>
                    </a:cubicBezTo>
                    <a:cubicBezTo>
                      <a:pt x="20" y="0"/>
                      <a:pt x="0" y="20"/>
                      <a:pt x="0" y="45"/>
                    </a:cubicBez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90" name="Freeform 12"/>
              <p:cNvSpPr/>
              <p:nvPr/>
            </p:nvSpPr>
            <p:spPr bwMode="auto">
              <a:xfrm>
                <a:off x="6589713" y="3806826"/>
                <a:ext cx="188912" cy="188913"/>
              </a:xfrm>
              <a:custGeom>
                <a:avLst/>
                <a:gdLst>
                  <a:gd name="T0" fmla="*/ 119 w 119"/>
                  <a:gd name="T1" fmla="*/ 59 h 119"/>
                  <a:gd name="T2" fmla="*/ 59 w 119"/>
                  <a:gd name="T3" fmla="*/ 0 h 119"/>
                  <a:gd name="T4" fmla="*/ 0 w 119"/>
                  <a:gd name="T5" fmla="*/ 61 h 119"/>
                  <a:gd name="T6" fmla="*/ 58 w 119"/>
                  <a:gd name="T7" fmla="*/ 119 h 119"/>
                  <a:gd name="T8" fmla="*/ 119 w 119"/>
                  <a:gd name="T9" fmla="*/ 59 h 119"/>
                </a:gdLst>
                <a:ahLst/>
                <a:cxnLst>
                  <a:cxn ang="0">
                    <a:pos x="T0" y="T1"/>
                  </a:cxn>
                  <a:cxn ang="0">
                    <a:pos x="T2" y="T3"/>
                  </a:cxn>
                  <a:cxn ang="0">
                    <a:pos x="T4" y="T5"/>
                  </a:cxn>
                  <a:cxn ang="0">
                    <a:pos x="T6" y="T7"/>
                  </a:cxn>
                  <a:cxn ang="0">
                    <a:pos x="T8" y="T9"/>
                  </a:cxn>
                </a:cxnLst>
                <a:rect l="0" t="0" r="r" b="b"/>
                <a:pathLst>
                  <a:path w="119" h="119">
                    <a:moveTo>
                      <a:pt x="119" y="59"/>
                    </a:moveTo>
                    <a:lnTo>
                      <a:pt x="59" y="0"/>
                    </a:lnTo>
                    <a:lnTo>
                      <a:pt x="0" y="61"/>
                    </a:lnTo>
                    <a:lnTo>
                      <a:pt x="58" y="119"/>
                    </a:lnTo>
                    <a:lnTo>
                      <a:pt x="11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88" name="矩形 87"/>
            <p:cNvSpPr/>
            <p:nvPr/>
          </p:nvSpPr>
          <p:spPr>
            <a:xfrm>
              <a:off x="6774113" y="3758684"/>
              <a:ext cx="562235" cy="287543"/>
            </a:xfrm>
            <a:prstGeom prst="rect">
              <a:avLst/>
            </a:prstGeom>
            <a:grp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r>
                <a:rPr kumimoji="0" lang="en-US" altLang="zh-CN" sz="1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zh-CN" altLang="en-US" sz="14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endParaRPr>
            </a:p>
          </p:txBody>
        </p:sp>
      </p:grpSp>
      <p:grpSp>
        <p:nvGrpSpPr>
          <p:cNvPr id="91" name="组合 90"/>
          <p:cNvGrpSpPr/>
          <p:nvPr/>
        </p:nvGrpSpPr>
        <p:grpSpPr>
          <a:xfrm>
            <a:off x="1229824" y="1662091"/>
            <a:ext cx="1564912" cy="2784098"/>
            <a:chOff x="678176" y="2153921"/>
            <a:chExt cx="1564640" cy="2601060"/>
          </a:xfrm>
          <a:effectLst>
            <a:outerShdw blurRad="241300" dist="127000" dir="5400000" algn="ctr" rotWithShape="0">
              <a:srgbClr val="000000">
                <a:alpha val="88000"/>
              </a:srgbClr>
            </a:outerShdw>
          </a:effectLst>
        </p:grpSpPr>
        <p:sp>
          <p:nvSpPr>
            <p:cNvPr id="92" name="矩形 91"/>
            <p:cNvSpPr/>
            <p:nvPr/>
          </p:nvSpPr>
          <p:spPr>
            <a:xfrm>
              <a:off x="678176" y="2153921"/>
              <a:ext cx="1192748" cy="287543"/>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TEXT HERE</a:t>
              </a:r>
              <a:endParaRPr kumimoji="0" lang="zh-CN" altLang="en-US" sz="4100" b="1"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93" name="矩形 92"/>
            <p:cNvSpPr/>
            <p:nvPr/>
          </p:nvSpPr>
          <p:spPr>
            <a:xfrm>
              <a:off x="698504" y="2380208"/>
              <a:ext cx="1147871" cy="201280"/>
            </a:xfrm>
            <a:prstGeom prst="rect">
              <a:avLst/>
            </a:prstGeom>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a:t>
              </a: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94" name="文本框 66"/>
            <p:cNvSpPr txBox="1">
              <a:spLocks noChangeArrowheads="1"/>
            </p:cNvSpPr>
            <p:nvPr/>
          </p:nvSpPr>
          <p:spPr bwMode="auto">
            <a:xfrm>
              <a:off x="690246" y="2717487"/>
              <a:ext cx="1552570" cy="877004"/>
            </a:xfrm>
            <a:prstGeom prst="rect">
              <a:avLst/>
            </a:prstGeom>
          </p:spPr>
          <p:txBody>
            <a:bodyPr wrap="square">
              <a:spAutoFit/>
            </a:bodyPr>
            <a:lstStyle>
              <a:defPPr>
                <a:defRPr lang="zh-CN"/>
              </a:defPPr>
              <a:lvl1pPr>
                <a:lnSpc>
                  <a:spcPts val="900"/>
                </a:lnSpc>
                <a:defRPr sz="600">
                  <a:solidFill>
                    <a:schemeClr val="tx1">
                      <a:lumMod val="90000"/>
                      <a:lumOff val="10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0" fontAlgn="base" latinLnBrk="0" hangingPunct="0">
                <a:lnSpc>
                  <a:spcPts val="1130"/>
                </a:lnSpc>
                <a:spcBef>
                  <a:spcPct val="0"/>
                </a:spcBef>
                <a:spcAft>
                  <a:spcPct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5" name="文本框 66"/>
            <p:cNvSpPr txBox="1">
              <a:spLocks noChangeArrowheads="1"/>
            </p:cNvSpPr>
            <p:nvPr/>
          </p:nvSpPr>
          <p:spPr bwMode="auto">
            <a:xfrm>
              <a:off x="690246" y="3746187"/>
              <a:ext cx="1314990" cy="1008794"/>
            </a:xfrm>
            <a:prstGeom prst="rect">
              <a:avLst/>
            </a:prstGeom>
          </p:spPr>
          <p:txBody>
            <a:bodyPr wrap="square">
              <a:spAutoFit/>
            </a:bodyPr>
            <a:lstStyle>
              <a:defPPr>
                <a:defRPr lang="zh-CN"/>
              </a:defPPr>
              <a:lvl1pPr>
                <a:lnSpc>
                  <a:spcPts val="900"/>
                </a:lnSpc>
                <a:defRPr sz="600">
                  <a:solidFill>
                    <a:schemeClr val="tx1">
                      <a:lumMod val="90000"/>
                      <a:lumOff val="10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0" fontAlgn="base" latinLnBrk="0" hangingPunct="0">
                <a:lnSpc>
                  <a:spcPts val="1130"/>
                </a:lnSpc>
                <a:spcBef>
                  <a:spcPct val="0"/>
                </a:spcBef>
                <a:spcAft>
                  <a:spcPct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96" name="文本框 3"/>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97" name="矩形 96"/>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0-#ppt_w/2"/>
                                          </p:val>
                                        </p:tav>
                                        <p:tav tm="100000">
                                          <p:val>
                                            <p:strVal val="#ppt_x"/>
                                          </p:val>
                                        </p:tav>
                                      </p:tavLst>
                                    </p:anim>
                                    <p:anim calcmode="lin" valueType="num">
                                      <p:cBhvr additive="base">
                                        <p:cTn id="18" dur="500" fill="hold"/>
                                        <p:tgtEl>
                                          <p:spTgt spid="51"/>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1+#ppt_w/2"/>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p:tgtEl>
                                          <p:spTgt spid="91"/>
                                        </p:tgtEl>
                                        <p:attrNameLst>
                                          <p:attrName>ppt_x</p:attrName>
                                        </p:attrNameLst>
                                      </p:cBhvr>
                                      <p:tavLst>
                                        <p:tav tm="0">
                                          <p:val>
                                            <p:strVal val="#ppt_x-#ppt_w*1.125000"/>
                                          </p:val>
                                        </p:tav>
                                        <p:tav tm="100000">
                                          <p:val>
                                            <p:strVal val="#ppt_x"/>
                                          </p:val>
                                        </p:tav>
                                      </p:tavLst>
                                    </p:anim>
                                    <p:animEffect transition="in" filter="wipe(right)">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1000"/>
                                        <p:tgtEl>
                                          <p:spTgt spid="96"/>
                                        </p:tgtEl>
                                      </p:cBhvr>
                                    </p:animEffect>
                                    <p:anim calcmode="lin" valueType="num">
                                      <p:cBhvr>
                                        <p:cTn id="50" dur="1000" fill="hold"/>
                                        <p:tgtEl>
                                          <p:spTgt spid="96"/>
                                        </p:tgtEl>
                                        <p:attrNameLst>
                                          <p:attrName>ppt_x</p:attrName>
                                        </p:attrNameLst>
                                      </p:cBhvr>
                                      <p:tavLst>
                                        <p:tav tm="0">
                                          <p:val>
                                            <p:strVal val="#ppt_x"/>
                                          </p:val>
                                        </p:tav>
                                        <p:tav tm="100000">
                                          <p:val>
                                            <p:strVal val="#ppt_x"/>
                                          </p:val>
                                        </p:tav>
                                      </p:tavLst>
                                    </p:anim>
                                    <p:anim calcmode="lin" valueType="num">
                                      <p:cBhvr>
                                        <p:cTn id="51" dur="1000" fill="hold"/>
                                        <p:tgtEl>
                                          <p:spTgt spid="9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1000"/>
                                        <p:tgtEl>
                                          <p:spTgt spid="97"/>
                                        </p:tgtEl>
                                      </p:cBhvr>
                                    </p:animEffect>
                                    <p:anim calcmode="lin" valueType="num">
                                      <p:cBhvr>
                                        <p:cTn id="55" dur="1000" fill="hold"/>
                                        <p:tgtEl>
                                          <p:spTgt spid="97"/>
                                        </p:tgtEl>
                                        <p:attrNameLst>
                                          <p:attrName>ppt_x</p:attrName>
                                        </p:attrNameLst>
                                      </p:cBhvr>
                                      <p:tavLst>
                                        <p:tav tm="0">
                                          <p:val>
                                            <p:strVal val="#ppt_x"/>
                                          </p:val>
                                        </p:tav>
                                        <p:tav tm="100000">
                                          <p:val>
                                            <p:strVal val="#ppt_x"/>
                                          </p:val>
                                        </p:tav>
                                      </p:tavLst>
                                    </p:anim>
                                    <p:anim calcmode="lin" valueType="num">
                                      <p:cBhvr>
                                        <p:cTn id="56"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0" name="矩形 19"/>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grpSp>
        <p:nvGrpSpPr>
          <p:cNvPr id="21" name="组合 20"/>
          <p:cNvGrpSpPr/>
          <p:nvPr/>
        </p:nvGrpSpPr>
        <p:grpSpPr>
          <a:xfrm>
            <a:off x="1990480" y="1969134"/>
            <a:ext cx="1188283" cy="1271682"/>
            <a:chOff x="2537398" y="2518519"/>
            <a:chExt cx="1584102" cy="1584102"/>
          </a:xfrm>
        </p:grpSpPr>
        <p:sp>
          <p:nvSpPr>
            <p:cNvPr id="22" name="椭圆 21"/>
            <p:cNvSpPr/>
            <p:nvPr/>
          </p:nvSpPr>
          <p:spPr>
            <a:xfrm>
              <a:off x="2537398" y="2518519"/>
              <a:ext cx="1584102" cy="1584102"/>
            </a:xfrm>
            <a:prstGeom prst="ellipse">
              <a:avLst/>
            </a:prstGeom>
            <a:solidFill>
              <a:srgbClr val="FFFFFF"/>
            </a:solidFill>
            <a:ln w="12700" cap="flat" cmpd="sng" algn="ctr">
              <a:noFill/>
              <a:prstDash val="solid"/>
              <a:miter lim="800000"/>
            </a:ln>
            <a:effectLst>
              <a:outerShdw blurRad="381000" dist="673100" dir="7920000" algn="ctr" rotWithShape="0">
                <a:srgbClr val="000000">
                  <a:alpha val="6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Freeform 15"/>
            <p:cNvSpPr>
              <a:spLocks noEditPoints="1"/>
            </p:cNvSpPr>
            <p:nvPr/>
          </p:nvSpPr>
          <p:spPr bwMode="auto">
            <a:xfrm>
              <a:off x="3009215" y="2659755"/>
              <a:ext cx="571112" cy="538731"/>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4" name="文本框 11"/>
            <p:cNvSpPr txBox="1"/>
            <p:nvPr/>
          </p:nvSpPr>
          <p:spPr>
            <a:xfrm>
              <a:off x="2698507" y="3342776"/>
              <a:ext cx="1374496" cy="325881"/>
            </a:xfrm>
            <a:prstGeom prst="rect">
              <a:avLst/>
            </a:prstGeom>
            <a:noFill/>
          </p:spPr>
          <p:txBody>
            <a:bodyPr wrap="none" rtlCol="0">
              <a:spAutoFit/>
            </a:bodyPr>
            <a:lstStyle/>
            <a:p>
              <a:pPr marL="0" marR="0" lvl="0" indent="0" defTabSz="702945"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此处添加标题</a:t>
              </a:r>
            </a:p>
          </p:txBody>
        </p:sp>
      </p:grpSp>
      <p:grpSp>
        <p:nvGrpSpPr>
          <p:cNvPr id="25" name="组合 24"/>
          <p:cNvGrpSpPr/>
          <p:nvPr/>
        </p:nvGrpSpPr>
        <p:grpSpPr>
          <a:xfrm>
            <a:off x="4077219" y="1969134"/>
            <a:ext cx="1188283" cy="1271682"/>
            <a:chOff x="5319234" y="2518519"/>
            <a:chExt cx="1584102" cy="1584102"/>
          </a:xfrm>
        </p:grpSpPr>
        <p:sp>
          <p:nvSpPr>
            <p:cNvPr id="26" name="椭圆 25"/>
            <p:cNvSpPr/>
            <p:nvPr/>
          </p:nvSpPr>
          <p:spPr>
            <a:xfrm>
              <a:off x="5319234" y="2518519"/>
              <a:ext cx="1584102" cy="1584102"/>
            </a:xfrm>
            <a:prstGeom prst="ellipse">
              <a:avLst/>
            </a:prstGeom>
            <a:solidFill>
              <a:srgbClr val="FFFFFF"/>
            </a:solidFill>
            <a:ln w="12700" cap="flat" cmpd="sng" algn="ctr">
              <a:noFill/>
              <a:prstDash val="solid"/>
              <a:miter lim="800000"/>
            </a:ln>
            <a:effectLst>
              <a:outerShdw blurRad="381000" dist="673100" dir="7920000" algn="ctr" rotWithShape="0">
                <a:srgbClr val="000000">
                  <a:alpha val="6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Freeform 51"/>
            <p:cNvSpPr/>
            <p:nvPr/>
          </p:nvSpPr>
          <p:spPr bwMode="auto">
            <a:xfrm>
              <a:off x="5838235" y="2646035"/>
              <a:ext cx="546100" cy="552451"/>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8" name="文本框 12"/>
            <p:cNvSpPr txBox="1"/>
            <p:nvPr/>
          </p:nvSpPr>
          <p:spPr>
            <a:xfrm>
              <a:off x="5480343" y="3344212"/>
              <a:ext cx="1374496" cy="325881"/>
            </a:xfrm>
            <a:prstGeom prst="rect">
              <a:avLst/>
            </a:prstGeom>
            <a:noFill/>
          </p:spPr>
          <p:txBody>
            <a:bodyPr wrap="none" rtlCol="0">
              <a:spAutoFit/>
            </a:bodyPr>
            <a:lstStyle/>
            <a:p>
              <a:pPr marL="0" marR="0" lvl="0" indent="0" defTabSz="702945"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此处添加标题</a:t>
              </a:r>
            </a:p>
          </p:txBody>
        </p:sp>
      </p:grpSp>
      <p:grpSp>
        <p:nvGrpSpPr>
          <p:cNvPr id="29" name="组合 28"/>
          <p:cNvGrpSpPr/>
          <p:nvPr/>
        </p:nvGrpSpPr>
        <p:grpSpPr>
          <a:xfrm>
            <a:off x="6163958" y="1969134"/>
            <a:ext cx="1188283" cy="1271682"/>
            <a:chOff x="8101070" y="2518519"/>
            <a:chExt cx="1584102" cy="1584102"/>
          </a:xfrm>
        </p:grpSpPr>
        <p:sp>
          <p:nvSpPr>
            <p:cNvPr id="30" name="椭圆 29"/>
            <p:cNvSpPr/>
            <p:nvPr/>
          </p:nvSpPr>
          <p:spPr>
            <a:xfrm>
              <a:off x="8101070" y="2518519"/>
              <a:ext cx="1584102" cy="1584102"/>
            </a:xfrm>
            <a:prstGeom prst="ellipse">
              <a:avLst/>
            </a:prstGeom>
            <a:solidFill>
              <a:srgbClr val="FFFFFF"/>
            </a:solidFill>
            <a:ln w="12700" cap="flat" cmpd="sng" algn="ctr">
              <a:noFill/>
              <a:prstDash val="solid"/>
              <a:miter lim="800000"/>
            </a:ln>
            <a:effectLst>
              <a:outerShdw blurRad="381000" dist="673100" dir="7920000" algn="ctr" rotWithShape="0">
                <a:srgbClr val="000000">
                  <a:alpha val="6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Freeform 6"/>
            <p:cNvSpPr/>
            <p:nvPr/>
          </p:nvSpPr>
          <p:spPr bwMode="auto">
            <a:xfrm>
              <a:off x="8657436" y="2646035"/>
              <a:ext cx="471370" cy="465675"/>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solidFill>
              <a:srgbClr val="000000">
                <a:lumMod val="75000"/>
                <a:lumOff val="25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32" name="文本框 13"/>
            <p:cNvSpPr txBox="1"/>
            <p:nvPr/>
          </p:nvSpPr>
          <p:spPr>
            <a:xfrm>
              <a:off x="8262179" y="3345648"/>
              <a:ext cx="1374496" cy="325881"/>
            </a:xfrm>
            <a:prstGeom prst="rect">
              <a:avLst/>
            </a:prstGeom>
            <a:noFill/>
          </p:spPr>
          <p:txBody>
            <a:bodyPr wrap="none" rtlCol="0">
              <a:spAutoFit/>
            </a:bodyPr>
            <a:lstStyle/>
            <a:p>
              <a:pPr marL="0" marR="0" lvl="0" indent="0" defTabSz="702945"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rPr>
                <a:t>此处添加标题</a:t>
              </a:r>
            </a:p>
          </p:txBody>
        </p:sp>
      </p:grpSp>
      <p:sp>
        <p:nvSpPr>
          <p:cNvPr id="33" name="文本框 16"/>
          <p:cNvSpPr txBox="1"/>
          <p:nvPr/>
        </p:nvSpPr>
        <p:spPr>
          <a:xfrm>
            <a:off x="1431244" y="3782439"/>
            <a:ext cx="205917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4" name="文本框 17"/>
          <p:cNvSpPr txBox="1"/>
          <p:nvPr/>
        </p:nvSpPr>
        <p:spPr>
          <a:xfrm>
            <a:off x="3641775" y="3782439"/>
            <a:ext cx="205917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5" name="文本框 18"/>
          <p:cNvSpPr txBox="1"/>
          <p:nvPr/>
        </p:nvSpPr>
        <p:spPr>
          <a:xfrm>
            <a:off x="5852306" y="3760827"/>
            <a:ext cx="205917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ppt_y</p:attrName>
                                        </p:attrNameLst>
                                      </p:cBhvr>
                                      <p:tavLst>
                                        <p:tav tm="0">
                                          <p:val>
                                            <p:strVal val="#ppt_y+#ppt_h*1.125000"/>
                                          </p:val>
                                        </p:tav>
                                        <p:tav tm="100000">
                                          <p:val>
                                            <p:strVal val="#ppt_y"/>
                                          </p:val>
                                        </p:tav>
                                      </p:tavLst>
                                    </p:anim>
                                    <p:animEffect transition="in" filter="wipe(up)">
                                      <p:cBhvr>
                                        <p:cTn id="32" dur="500"/>
                                        <p:tgtEl>
                                          <p:spTgt spid="29"/>
                                        </p:tgtEl>
                                      </p:cBhvr>
                                    </p:animEffect>
                                  </p:childTnLst>
                                </p:cTn>
                              </p:par>
                            </p:childTnLst>
                          </p:cTn>
                        </p:par>
                        <p:par>
                          <p:cTn id="33" fill="hold">
                            <p:stCondLst>
                              <p:cond delay="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Effect transition="in" filter="fade">
                                      <p:cBhvr>
                                        <p:cTn id="36" dur="750"/>
                                        <p:tgtEl>
                                          <p:spTgt spid="33"/>
                                        </p:tgtEl>
                                      </p:cBhvr>
                                    </p:animEffect>
                                  </p:childTnLst>
                                </p:cTn>
                              </p:par>
                            </p:childTnLst>
                          </p:cTn>
                        </p:par>
                        <p:par>
                          <p:cTn id="37" fill="hold">
                            <p:stCondLst>
                              <p:cond delay="4025"/>
                            </p:stCondLst>
                            <p:childTnLst>
                              <p:par>
                                <p:cTn id="38" presetID="10" presetClass="entr" presetSubtype="0" fill="hold" grpId="0" nodeType="afterEffect">
                                  <p:stCondLst>
                                    <p:cond delay="0"/>
                                  </p:stCondLst>
                                  <p:iterate type="wd">
                                    <p:tmPct val="10000"/>
                                  </p:iterate>
                                  <p:childTnLst>
                                    <p:set>
                                      <p:cBhvr>
                                        <p:cTn id="39" dur="1" fill="hold">
                                          <p:stCondLst>
                                            <p:cond delay="0"/>
                                          </p:stCondLst>
                                        </p:cTn>
                                        <p:tgtEl>
                                          <p:spTgt spid="34"/>
                                        </p:tgtEl>
                                        <p:attrNameLst>
                                          <p:attrName>style.visibility</p:attrName>
                                        </p:attrNameLst>
                                      </p:cBhvr>
                                      <p:to>
                                        <p:strVal val="visible"/>
                                      </p:to>
                                    </p:set>
                                    <p:animEffect transition="in" filter="fade">
                                      <p:cBhvr>
                                        <p:cTn id="40" dur="750"/>
                                        <p:tgtEl>
                                          <p:spTgt spid="34"/>
                                        </p:tgtEl>
                                      </p:cBhvr>
                                    </p:animEffect>
                                  </p:childTnLst>
                                </p:cTn>
                              </p:par>
                            </p:childTnLst>
                          </p:cTn>
                        </p:par>
                        <p:par>
                          <p:cTn id="41" fill="hold">
                            <p:stCondLst>
                              <p:cond delay="755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35"/>
                                        </p:tgtEl>
                                        <p:attrNameLst>
                                          <p:attrName>style.visibility</p:attrName>
                                        </p:attrNameLst>
                                      </p:cBhvr>
                                      <p:to>
                                        <p:strVal val="visible"/>
                                      </p:to>
                                    </p:set>
                                    <p:animEffect transition="in" filter="fade">
                                      <p:cBhvr>
                                        <p:cTn id="4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3646359" y="823210"/>
            <a:ext cx="1328288" cy="1421513"/>
          </a:xfrm>
          <a:prstGeom prst="ellipse">
            <a:avLst/>
          </a:prstGeom>
          <a:solidFill>
            <a:srgbClr val="FFFFFF">
              <a:alpha val="34000"/>
            </a:srgbClr>
          </a:solidFill>
          <a:ln w="28575" cap="flat" cmpd="sng" algn="ctr">
            <a:solidFill>
              <a:srgbClr val="FFFFFF"/>
            </a:solidFill>
            <a:prstDash val="solid"/>
            <a:miter lim="800000"/>
          </a:ln>
          <a:effectLst>
            <a:outerShdw blurRad="266700" dist="1016000" dir="834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 name="椭圆 10"/>
          <p:cNvSpPr/>
          <p:nvPr/>
        </p:nvSpPr>
        <p:spPr>
          <a:xfrm>
            <a:off x="3766123" y="951378"/>
            <a:ext cx="1088760" cy="1165174"/>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文本框 5"/>
          <p:cNvSpPr txBox="1"/>
          <p:nvPr/>
        </p:nvSpPr>
        <p:spPr>
          <a:xfrm>
            <a:off x="3646359" y="2649061"/>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3" name="矩形 12"/>
          <p:cNvSpPr/>
          <p:nvPr/>
        </p:nvSpPr>
        <p:spPr>
          <a:xfrm>
            <a:off x="3889255" y="2986289"/>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4" name="Freeform 65"/>
          <p:cNvSpPr>
            <a:spLocks noEditPoints="1"/>
          </p:cNvSpPr>
          <p:nvPr/>
        </p:nvSpPr>
        <p:spPr bwMode="auto">
          <a:xfrm>
            <a:off x="4101863" y="1234556"/>
            <a:ext cx="432194" cy="570496"/>
          </a:xfrm>
          <a:custGeom>
            <a:avLst/>
            <a:gdLst>
              <a:gd name="T0" fmla="*/ 556 w 559"/>
              <a:gd name="T1" fmla="*/ 566 h 690"/>
              <a:gd name="T2" fmla="*/ 556 w 559"/>
              <a:gd name="T3" fmla="*/ 630 h 690"/>
              <a:gd name="T4" fmla="*/ 529 w 559"/>
              <a:gd name="T5" fmla="*/ 662 h 690"/>
              <a:gd name="T6" fmla="*/ 439 w 559"/>
              <a:gd name="T7" fmla="*/ 679 h 690"/>
              <a:gd name="T8" fmla="*/ 327 w 559"/>
              <a:gd name="T9" fmla="*/ 689 h 690"/>
              <a:gd name="T10" fmla="*/ 233 w 559"/>
              <a:gd name="T11" fmla="*/ 689 h 690"/>
              <a:gd name="T12" fmla="*/ 122 w 559"/>
              <a:gd name="T13" fmla="*/ 680 h 690"/>
              <a:gd name="T14" fmla="*/ 33 w 559"/>
              <a:gd name="T15" fmla="*/ 666 h 690"/>
              <a:gd name="T16" fmla="*/ 3 w 559"/>
              <a:gd name="T17" fmla="*/ 625 h 690"/>
              <a:gd name="T18" fmla="*/ 26 w 559"/>
              <a:gd name="T19" fmla="*/ 513 h 690"/>
              <a:gd name="T20" fmla="*/ 112 w 559"/>
              <a:gd name="T21" fmla="*/ 478 h 690"/>
              <a:gd name="T22" fmla="*/ 176 w 559"/>
              <a:gd name="T23" fmla="*/ 443 h 690"/>
              <a:gd name="T24" fmla="*/ 190 w 559"/>
              <a:gd name="T25" fmla="*/ 409 h 690"/>
              <a:gd name="T26" fmla="*/ 179 w 559"/>
              <a:gd name="T27" fmla="*/ 364 h 690"/>
              <a:gd name="T28" fmla="*/ 148 w 559"/>
              <a:gd name="T29" fmla="*/ 332 h 690"/>
              <a:gd name="T30" fmla="*/ 134 w 559"/>
              <a:gd name="T31" fmla="*/ 293 h 690"/>
              <a:gd name="T32" fmla="*/ 124 w 559"/>
              <a:gd name="T33" fmla="*/ 277 h 690"/>
              <a:gd name="T34" fmla="*/ 112 w 559"/>
              <a:gd name="T35" fmla="*/ 238 h 690"/>
              <a:gd name="T36" fmla="*/ 116 w 559"/>
              <a:gd name="T37" fmla="*/ 207 h 690"/>
              <a:gd name="T38" fmla="*/ 129 w 559"/>
              <a:gd name="T39" fmla="*/ 108 h 690"/>
              <a:gd name="T40" fmla="*/ 180 w 559"/>
              <a:gd name="T41" fmla="*/ 31 h 690"/>
              <a:gd name="T42" fmla="*/ 247 w 559"/>
              <a:gd name="T43" fmla="*/ 3 h 690"/>
              <a:gd name="T44" fmla="*/ 308 w 559"/>
              <a:gd name="T45" fmla="*/ 4 h 690"/>
              <a:gd name="T46" fmla="*/ 337 w 559"/>
              <a:gd name="T47" fmla="*/ 19 h 690"/>
              <a:gd name="T48" fmla="*/ 361 w 559"/>
              <a:gd name="T49" fmla="*/ 30 h 690"/>
              <a:gd name="T50" fmla="*/ 387 w 559"/>
              <a:gd name="T51" fmla="*/ 39 h 690"/>
              <a:gd name="T52" fmla="*/ 426 w 559"/>
              <a:gd name="T53" fmla="*/ 103 h 690"/>
              <a:gd name="T54" fmla="*/ 443 w 559"/>
              <a:gd name="T55" fmla="*/ 208 h 690"/>
              <a:gd name="T56" fmla="*/ 446 w 559"/>
              <a:gd name="T57" fmla="*/ 230 h 690"/>
              <a:gd name="T58" fmla="*/ 440 w 559"/>
              <a:gd name="T59" fmla="*/ 272 h 690"/>
              <a:gd name="T60" fmla="*/ 425 w 559"/>
              <a:gd name="T61" fmla="*/ 293 h 690"/>
              <a:gd name="T62" fmla="*/ 411 w 559"/>
              <a:gd name="T63" fmla="*/ 332 h 690"/>
              <a:gd name="T64" fmla="*/ 380 w 559"/>
              <a:gd name="T65" fmla="*/ 363 h 690"/>
              <a:gd name="T66" fmla="*/ 367 w 559"/>
              <a:gd name="T67" fmla="*/ 408 h 690"/>
              <a:gd name="T68" fmla="*/ 388 w 559"/>
              <a:gd name="T69" fmla="*/ 450 h 690"/>
              <a:gd name="T70" fmla="*/ 457 w 559"/>
              <a:gd name="T71" fmla="*/ 479 h 690"/>
              <a:gd name="T72" fmla="*/ 530 w 559"/>
              <a:gd name="T73" fmla="*/ 510 h 690"/>
              <a:gd name="T74" fmla="*/ 551 w 559"/>
              <a:gd name="T75" fmla="*/ 540 h 690"/>
              <a:gd name="T76" fmla="*/ 311 w 559"/>
              <a:gd name="T77" fmla="*/ 506 h 690"/>
              <a:gd name="T78" fmla="*/ 297 w 559"/>
              <a:gd name="T79" fmla="*/ 486 h 690"/>
              <a:gd name="T80" fmla="*/ 254 w 559"/>
              <a:gd name="T81" fmla="*/ 496 h 690"/>
              <a:gd name="T82" fmla="*/ 250 w 559"/>
              <a:gd name="T83" fmla="*/ 513 h 690"/>
              <a:gd name="T84" fmla="*/ 267 w 559"/>
              <a:gd name="T85" fmla="*/ 543 h 690"/>
              <a:gd name="T86" fmla="*/ 257 w 559"/>
              <a:gd name="T87" fmla="*/ 588 h 690"/>
              <a:gd name="T88" fmla="*/ 250 w 559"/>
              <a:gd name="T89" fmla="*/ 630 h 690"/>
              <a:gd name="T90" fmla="*/ 262 w 559"/>
              <a:gd name="T91" fmla="*/ 650 h 690"/>
              <a:gd name="T92" fmla="*/ 280 w 559"/>
              <a:gd name="T93" fmla="*/ 663 h 690"/>
              <a:gd name="T94" fmla="*/ 299 w 559"/>
              <a:gd name="T95" fmla="*/ 651 h 690"/>
              <a:gd name="T96" fmla="*/ 310 w 559"/>
              <a:gd name="T97" fmla="*/ 631 h 690"/>
              <a:gd name="T98" fmla="*/ 303 w 559"/>
              <a:gd name="T99" fmla="*/ 591 h 690"/>
              <a:gd name="T100" fmla="*/ 292 w 559"/>
              <a:gd name="T101" fmla="*/ 545 h 690"/>
              <a:gd name="T102" fmla="*/ 311 w 559"/>
              <a:gd name="T103" fmla="*/ 51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9" h="690">
                <a:moveTo>
                  <a:pt x="551" y="540"/>
                </a:moveTo>
                <a:cubicBezTo>
                  <a:pt x="553" y="547"/>
                  <a:pt x="555" y="555"/>
                  <a:pt x="556" y="566"/>
                </a:cubicBezTo>
                <a:cubicBezTo>
                  <a:pt x="558" y="577"/>
                  <a:pt x="559" y="588"/>
                  <a:pt x="559" y="599"/>
                </a:cubicBezTo>
                <a:cubicBezTo>
                  <a:pt x="559" y="610"/>
                  <a:pt x="558" y="620"/>
                  <a:pt x="556" y="630"/>
                </a:cubicBezTo>
                <a:cubicBezTo>
                  <a:pt x="554" y="639"/>
                  <a:pt x="552" y="647"/>
                  <a:pt x="548" y="652"/>
                </a:cubicBezTo>
                <a:cubicBezTo>
                  <a:pt x="546" y="655"/>
                  <a:pt x="539" y="659"/>
                  <a:pt x="529" y="662"/>
                </a:cubicBezTo>
                <a:cubicBezTo>
                  <a:pt x="519" y="665"/>
                  <a:pt x="506" y="668"/>
                  <a:pt x="491" y="671"/>
                </a:cubicBezTo>
                <a:cubicBezTo>
                  <a:pt x="475" y="674"/>
                  <a:pt x="458" y="676"/>
                  <a:pt x="439" y="679"/>
                </a:cubicBezTo>
                <a:cubicBezTo>
                  <a:pt x="420" y="681"/>
                  <a:pt x="401" y="683"/>
                  <a:pt x="382" y="685"/>
                </a:cubicBezTo>
                <a:cubicBezTo>
                  <a:pt x="363" y="687"/>
                  <a:pt x="345" y="688"/>
                  <a:pt x="327" y="689"/>
                </a:cubicBezTo>
                <a:cubicBezTo>
                  <a:pt x="309" y="690"/>
                  <a:pt x="293" y="690"/>
                  <a:pt x="280" y="690"/>
                </a:cubicBezTo>
                <a:cubicBezTo>
                  <a:pt x="266" y="690"/>
                  <a:pt x="250" y="690"/>
                  <a:pt x="233" y="689"/>
                </a:cubicBezTo>
                <a:cubicBezTo>
                  <a:pt x="215" y="687"/>
                  <a:pt x="197" y="686"/>
                  <a:pt x="178" y="685"/>
                </a:cubicBezTo>
                <a:cubicBezTo>
                  <a:pt x="159" y="683"/>
                  <a:pt x="141" y="682"/>
                  <a:pt x="122" y="680"/>
                </a:cubicBezTo>
                <a:cubicBezTo>
                  <a:pt x="104" y="678"/>
                  <a:pt x="87" y="675"/>
                  <a:pt x="72" y="673"/>
                </a:cubicBezTo>
                <a:cubicBezTo>
                  <a:pt x="57" y="670"/>
                  <a:pt x="44" y="668"/>
                  <a:pt x="33" y="666"/>
                </a:cubicBezTo>
                <a:cubicBezTo>
                  <a:pt x="22" y="663"/>
                  <a:pt x="16" y="661"/>
                  <a:pt x="13" y="659"/>
                </a:cubicBezTo>
                <a:cubicBezTo>
                  <a:pt x="9" y="655"/>
                  <a:pt x="5" y="644"/>
                  <a:pt x="3" y="625"/>
                </a:cubicBezTo>
                <a:cubicBezTo>
                  <a:pt x="0" y="607"/>
                  <a:pt x="1" y="582"/>
                  <a:pt x="6" y="552"/>
                </a:cubicBezTo>
                <a:cubicBezTo>
                  <a:pt x="8" y="535"/>
                  <a:pt x="15" y="522"/>
                  <a:pt x="26" y="513"/>
                </a:cubicBezTo>
                <a:cubicBezTo>
                  <a:pt x="37" y="504"/>
                  <a:pt x="50" y="497"/>
                  <a:pt x="65" y="492"/>
                </a:cubicBezTo>
                <a:cubicBezTo>
                  <a:pt x="80" y="487"/>
                  <a:pt x="95" y="482"/>
                  <a:pt x="112" y="478"/>
                </a:cubicBezTo>
                <a:cubicBezTo>
                  <a:pt x="128" y="474"/>
                  <a:pt x="142" y="468"/>
                  <a:pt x="154" y="460"/>
                </a:cubicBezTo>
                <a:cubicBezTo>
                  <a:pt x="163" y="454"/>
                  <a:pt x="171" y="449"/>
                  <a:pt x="176" y="443"/>
                </a:cubicBezTo>
                <a:cubicBezTo>
                  <a:pt x="181" y="438"/>
                  <a:pt x="185" y="432"/>
                  <a:pt x="187" y="427"/>
                </a:cubicBezTo>
                <a:cubicBezTo>
                  <a:pt x="189" y="421"/>
                  <a:pt x="190" y="415"/>
                  <a:pt x="190" y="409"/>
                </a:cubicBezTo>
                <a:cubicBezTo>
                  <a:pt x="190" y="403"/>
                  <a:pt x="190" y="397"/>
                  <a:pt x="190" y="389"/>
                </a:cubicBezTo>
                <a:cubicBezTo>
                  <a:pt x="189" y="378"/>
                  <a:pt x="185" y="370"/>
                  <a:pt x="179" y="364"/>
                </a:cubicBezTo>
                <a:cubicBezTo>
                  <a:pt x="173" y="358"/>
                  <a:pt x="166" y="351"/>
                  <a:pt x="158" y="345"/>
                </a:cubicBezTo>
                <a:cubicBezTo>
                  <a:pt x="154" y="342"/>
                  <a:pt x="151" y="338"/>
                  <a:pt x="148" y="332"/>
                </a:cubicBezTo>
                <a:cubicBezTo>
                  <a:pt x="145" y="326"/>
                  <a:pt x="143" y="320"/>
                  <a:pt x="140" y="314"/>
                </a:cubicBezTo>
                <a:cubicBezTo>
                  <a:pt x="138" y="308"/>
                  <a:pt x="136" y="301"/>
                  <a:pt x="134" y="293"/>
                </a:cubicBezTo>
                <a:cubicBezTo>
                  <a:pt x="133" y="292"/>
                  <a:pt x="131" y="290"/>
                  <a:pt x="129" y="287"/>
                </a:cubicBezTo>
                <a:cubicBezTo>
                  <a:pt x="128" y="285"/>
                  <a:pt x="126" y="281"/>
                  <a:pt x="124" y="277"/>
                </a:cubicBezTo>
                <a:cubicBezTo>
                  <a:pt x="122" y="273"/>
                  <a:pt x="120" y="267"/>
                  <a:pt x="117" y="259"/>
                </a:cubicBezTo>
                <a:cubicBezTo>
                  <a:pt x="115" y="251"/>
                  <a:pt x="113" y="244"/>
                  <a:pt x="112" y="238"/>
                </a:cubicBezTo>
                <a:cubicBezTo>
                  <a:pt x="112" y="231"/>
                  <a:pt x="112" y="226"/>
                  <a:pt x="113" y="222"/>
                </a:cubicBezTo>
                <a:cubicBezTo>
                  <a:pt x="113" y="216"/>
                  <a:pt x="114" y="211"/>
                  <a:pt x="116" y="207"/>
                </a:cubicBezTo>
                <a:cubicBezTo>
                  <a:pt x="116" y="190"/>
                  <a:pt x="117" y="172"/>
                  <a:pt x="119" y="155"/>
                </a:cubicBezTo>
                <a:cubicBezTo>
                  <a:pt x="121" y="140"/>
                  <a:pt x="125" y="125"/>
                  <a:pt x="129" y="108"/>
                </a:cubicBezTo>
                <a:cubicBezTo>
                  <a:pt x="134" y="91"/>
                  <a:pt x="141" y="76"/>
                  <a:pt x="151" y="62"/>
                </a:cubicBezTo>
                <a:cubicBezTo>
                  <a:pt x="160" y="50"/>
                  <a:pt x="170" y="39"/>
                  <a:pt x="180" y="31"/>
                </a:cubicBezTo>
                <a:cubicBezTo>
                  <a:pt x="190" y="23"/>
                  <a:pt x="201" y="16"/>
                  <a:pt x="213" y="12"/>
                </a:cubicBezTo>
                <a:cubicBezTo>
                  <a:pt x="224" y="7"/>
                  <a:pt x="235" y="4"/>
                  <a:pt x="247" y="3"/>
                </a:cubicBezTo>
                <a:cubicBezTo>
                  <a:pt x="258" y="1"/>
                  <a:pt x="269" y="0"/>
                  <a:pt x="280" y="0"/>
                </a:cubicBezTo>
                <a:cubicBezTo>
                  <a:pt x="291" y="1"/>
                  <a:pt x="300" y="2"/>
                  <a:pt x="308" y="4"/>
                </a:cubicBezTo>
                <a:cubicBezTo>
                  <a:pt x="315" y="6"/>
                  <a:pt x="321" y="8"/>
                  <a:pt x="325" y="10"/>
                </a:cubicBezTo>
                <a:cubicBezTo>
                  <a:pt x="330" y="13"/>
                  <a:pt x="334" y="16"/>
                  <a:pt x="337" y="19"/>
                </a:cubicBezTo>
                <a:cubicBezTo>
                  <a:pt x="340" y="23"/>
                  <a:pt x="343" y="26"/>
                  <a:pt x="347" y="30"/>
                </a:cubicBezTo>
                <a:cubicBezTo>
                  <a:pt x="361" y="30"/>
                  <a:pt x="361" y="30"/>
                  <a:pt x="361" y="30"/>
                </a:cubicBezTo>
                <a:cubicBezTo>
                  <a:pt x="366" y="30"/>
                  <a:pt x="370" y="31"/>
                  <a:pt x="374" y="32"/>
                </a:cubicBezTo>
                <a:cubicBezTo>
                  <a:pt x="378" y="33"/>
                  <a:pt x="383" y="35"/>
                  <a:pt x="387" y="39"/>
                </a:cubicBezTo>
                <a:cubicBezTo>
                  <a:pt x="391" y="42"/>
                  <a:pt x="396" y="47"/>
                  <a:pt x="401" y="54"/>
                </a:cubicBezTo>
                <a:cubicBezTo>
                  <a:pt x="412" y="69"/>
                  <a:pt x="421" y="85"/>
                  <a:pt x="426" y="103"/>
                </a:cubicBezTo>
                <a:cubicBezTo>
                  <a:pt x="432" y="121"/>
                  <a:pt x="436" y="137"/>
                  <a:pt x="438" y="153"/>
                </a:cubicBezTo>
                <a:cubicBezTo>
                  <a:pt x="441" y="172"/>
                  <a:pt x="442" y="190"/>
                  <a:pt x="443" y="208"/>
                </a:cubicBezTo>
                <a:cubicBezTo>
                  <a:pt x="444" y="211"/>
                  <a:pt x="444" y="214"/>
                  <a:pt x="445" y="217"/>
                </a:cubicBezTo>
                <a:cubicBezTo>
                  <a:pt x="445" y="221"/>
                  <a:pt x="446" y="225"/>
                  <a:pt x="446" y="230"/>
                </a:cubicBezTo>
                <a:cubicBezTo>
                  <a:pt x="446" y="235"/>
                  <a:pt x="446" y="241"/>
                  <a:pt x="445" y="248"/>
                </a:cubicBezTo>
                <a:cubicBezTo>
                  <a:pt x="444" y="258"/>
                  <a:pt x="442" y="266"/>
                  <a:pt x="440" y="272"/>
                </a:cubicBezTo>
                <a:cubicBezTo>
                  <a:pt x="438" y="278"/>
                  <a:pt x="436" y="282"/>
                  <a:pt x="434" y="285"/>
                </a:cubicBezTo>
                <a:cubicBezTo>
                  <a:pt x="431" y="289"/>
                  <a:pt x="428" y="291"/>
                  <a:pt x="425" y="293"/>
                </a:cubicBezTo>
                <a:cubicBezTo>
                  <a:pt x="424" y="301"/>
                  <a:pt x="421" y="308"/>
                  <a:pt x="419" y="314"/>
                </a:cubicBezTo>
                <a:cubicBezTo>
                  <a:pt x="416" y="320"/>
                  <a:pt x="414" y="326"/>
                  <a:pt x="411" y="332"/>
                </a:cubicBezTo>
                <a:cubicBezTo>
                  <a:pt x="408" y="338"/>
                  <a:pt x="405" y="342"/>
                  <a:pt x="401" y="345"/>
                </a:cubicBezTo>
                <a:cubicBezTo>
                  <a:pt x="392" y="352"/>
                  <a:pt x="385" y="358"/>
                  <a:pt x="380" y="363"/>
                </a:cubicBezTo>
                <a:cubicBezTo>
                  <a:pt x="374" y="367"/>
                  <a:pt x="371" y="375"/>
                  <a:pt x="369" y="387"/>
                </a:cubicBezTo>
                <a:cubicBezTo>
                  <a:pt x="367" y="394"/>
                  <a:pt x="367" y="401"/>
                  <a:pt x="367" y="408"/>
                </a:cubicBezTo>
                <a:cubicBezTo>
                  <a:pt x="368" y="415"/>
                  <a:pt x="369" y="422"/>
                  <a:pt x="373" y="429"/>
                </a:cubicBezTo>
                <a:cubicBezTo>
                  <a:pt x="376" y="436"/>
                  <a:pt x="381" y="443"/>
                  <a:pt x="388" y="450"/>
                </a:cubicBezTo>
                <a:cubicBezTo>
                  <a:pt x="396" y="456"/>
                  <a:pt x="406" y="462"/>
                  <a:pt x="419" y="467"/>
                </a:cubicBezTo>
                <a:cubicBezTo>
                  <a:pt x="430" y="471"/>
                  <a:pt x="443" y="476"/>
                  <a:pt x="457" y="479"/>
                </a:cubicBezTo>
                <a:cubicBezTo>
                  <a:pt x="470" y="483"/>
                  <a:pt x="483" y="487"/>
                  <a:pt x="496" y="492"/>
                </a:cubicBezTo>
                <a:cubicBezTo>
                  <a:pt x="509" y="497"/>
                  <a:pt x="520" y="503"/>
                  <a:pt x="530" y="510"/>
                </a:cubicBezTo>
                <a:cubicBezTo>
                  <a:pt x="540" y="518"/>
                  <a:pt x="547" y="528"/>
                  <a:pt x="551" y="540"/>
                </a:cubicBezTo>
                <a:cubicBezTo>
                  <a:pt x="551" y="540"/>
                  <a:pt x="551" y="540"/>
                  <a:pt x="551" y="540"/>
                </a:cubicBezTo>
                <a:close/>
                <a:moveTo>
                  <a:pt x="311" y="515"/>
                </a:moveTo>
                <a:cubicBezTo>
                  <a:pt x="312" y="512"/>
                  <a:pt x="313" y="509"/>
                  <a:pt x="311" y="506"/>
                </a:cubicBezTo>
                <a:cubicBezTo>
                  <a:pt x="310" y="502"/>
                  <a:pt x="308" y="499"/>
                  <a:pt x="306" y="496"/>
                </a:cubicBezTo>
                <a:cubicBezTo>
                  <a:pt x="303" y="493"/>
                  <a:pt x="300" y="490"/>
                  <a:pt x="297" y="486"/>
                </a:cubicBezTo>
                <a:cubicBezTo>
                  <a:pt x="262" y="486"/>
                  <a:pt x="262" y="486"/>
                  <a:pt x="262" y="486"/>
                </a:cubicBezTo>
                <a:cubicBezTo>
                  <a:pt x="259" y="490"/>
                  <a:pt x="256" y="493"/>
                  <a:pt x="254" y="496"/>
                </a:cubicBezTo>
                <a:cubicBezTo>
                  <a:pt x="252" y="499"/>
                  <a:pt x="250" y="501"/>
                  <a:pt x="249" y="504"/>
                </a:cubicBezTo>
                <a:cubicBezTo>
                  <a:pt x="248" y="507"/>
                  <a:pt x="248" y="510"/>
                  <a:pt x="250" y="513"/>
                </a:cubicBezTo>
                <a:cubicBezTo>
                  <a:pt x="253" y="520"/>
                  <a:pt x="256" y="526"/>
                  <a:pt x="259" y="531"/>
                </a:cubicBezTo>
                <a:cubicBezTo>
                  <a:pt x="261" y="536"/>
                  <a:pt x="264" y="540"/>
                  <a:pt x="267" y="543"/>
                </a:cubicBezTo>
                <a:cubicBezTo>
                  <a:pt x="266" y="548"/>
                  <a:pt x="264" y="554"/>
                  <a:pt x="262" y="562"/>
                </a:cubicBezTo>
                <a:cubicBezTo>
                  <a:pt x="260" y="571"/>
                  <a:pt x="258" y="579"/>
                  <a:pt x="257" y="588"/>
                </a:cubicBezTo>
                <a:cubicBezTo>
                  <a:pt x="255" y="597"/>
                  <a:pt x="253" y="605"/>
                  <a:pt x="252" y="613"/>
                </a:cubicBezTo>
                <a:cubicBezTo>
                  <a:pt x="251" y="620"/>
                  <a:pt x="250" y="626"/>
                  <a:pt x="250" y="630"/>
                </a:cubicBezTo>
                <a:cubicBezTo>
                  <a:pt x="250" y="633"/>
                  <a:pt x="251" y="636"/>
                  <a:pt x="254" y="639"/>
                </a:cubicBezTo>
                <a:cubicBezTo>
                  <a:pt x="256" y="643"/>
                  <a:pt x="259" y="646"/>
                  <a:pt x="262" y="650"/>
                </a:cubicBezTo>
                <a:cubicBezTo>
                  <a:pt x="265" y="654"/>
                  <a:pt x="268" y="657"/>
                  <a:pt x="271" y="659"/>
                </a:cubicBezTo>
                <a:cubicBezTo>
                  <a:pt x="274" y="662"/>
                  <a:pt x="277" y="663"/>
                  <a:pt x="280" y="663"/>
                </a:cubicBezTo>
                <a:cubicBezTo>
                  <a:pt x="282" y="663"/>
                  <a:pt x="285" y="662"/>
                  <a:pt x="289" y="659"/>
                </a:cubicBezTo>
                <a:cubicBezTo>
                  <a:pt x="292" y="657"/>
                  <a:pt x="295" y="654"/>
                  <a:pt x="299" y="651"/>
                </a:cubicBezTo>
                <a:cubicBezTo>
                  <a:pt x="302" y="647"/>
                  <a:pt x="305" y="644"/>
                  <a:pt x="307" y="640"/>
                </a:cubicBezTo>
                <a:cubicBezTo>
                  <a:pt x="309" y="636"/>
                  <a:pt x="310" y="633"/>
                  <a:pt x="310" y="631"/>
                </a:cubicBezTo>
                <a:cubicBezTo>
                  <a:pt x="310" y="628"/>
                  <a:pt x="309" y="623"/>
                  <a:pt x="308" y="616"/>
                </a:cubicBezTo>
                <a:cubicBezTo>
                  <a:pt x="306" y="608"/>
                  <a:pt x="305" y="600"/>
                  <a:pt x="303" y="591"/>
                </a:cubicBezTo>
                <a:cubicBezTo>
                  <a:pt x="301" y="582"/>
                  <a:pt x="300" y="574"/>
                  <a:pt x="297" y="565"/>
                </a:cubicBezTo>
                <a:cubicBezTo>
                  <a:pt x="296" y="557"/>
                  <a:pt x="294" y="550"/>
                  <a:pt x="292" y="545"/>
                </a:cubicBezTo>
                <a:cubicBezTo>
                  <a:pt x="295" y="542"/>
                  <a:pt x="298" y="539"/>
                  <a:pt x="301" y="534"/>
                </a:cubicBezTo>
                <a:cubicBezTo>
                  <a:pt x="304" y="529"/>
                  <a:pt x="307" y="523"/>
                  <a:pt x="311" y="515"/>
                </a:cubicBezTo>
                <a:cubicBezTo>
                  <a:pt x="311" y="515"/>
                  <a:pt x="311" y="515"/>
                  <a:pt x="311" y="515"/>
                </a:cubicBezTo>
                <a:close/>
              </a:path>
            </a:pathLst>
          </a:custGeom>
          <a:solidFill>
            <a:srgbClr val="000000">
              <a:lumMod val="75000"/>
              <a:lumOff val="25000"/>
            </a:srgbClr>
          </a:solidFill>
          <a:ln>
            <a:noFill/>
          </a:ln>
        </p:spPr>
        <p:txBody>
          <a:bodyPr vert="horz" wrap="square" lIns="70317" tIns="35159" rIns="70317" bIns="35159"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5" name="文本框 10"/>
          <p:cNvSpPr txBox="1"/>
          <p:nvPr/>
        </p:nvSpPr>
        <p:spPr>
          <a:xfrm>
            <a:off x="1485072" y="3653504"/>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18"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9" name="矩形 18"/>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ppt_y</p:attrName>
                                        </p:attrNameLst>
                                      </p:cBhvr>
                                      <p:tavLst>
                                        <p:tav tm="0">
                                          <p:val>
                                            <p:strVal val="#ppt_y+#ppt_h*1.125000"/>
                                          </p:val>
                                        </p:tav>
                                        <p:tav tm="100000">
                                          <p:val>
                                            <p:strVal val="#ppt_y"/>
                                          </p:val>
                                        </p:tav>
                                      </p:tavLst>
                                    </p:anim>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2" name="矩形 11"/>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3" name="任意多边形 12"/>
          <p:cNvSpPr/>
          <p:nvPr/>
        </p:nvSpPr>
        <p:spPr>
          <a:xfrm rot="9000000">
            <a:off x="1819318" y="1820710"/>
            <a:ext cx="1288313" cy="12201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533400" dist="1308100" dir="7920000" algn="ctr" rotWithShape="0">
              <a:srgbClr val="000000">
                <a:alpha val="39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任意多边形 13"/>
          <p:cNvSpPr/>
          <p:nvPr/>
        </p:nvSpPr>
        <p:spPr>
          <a:xfrm rot="9000000">
            <a:off x="3933872" y="1820710"/>
            <a:ext cx="1288313" cy="12201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533400" dist="1308100" dir="7920000" algn="ctr" rotWithShape="0">
              <a:srgbClr val="000000">
                <a:alpha val="39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 name="任意多边形 14"/>
          <p:cNvSpPr/>
          <p:nvPr/>
        </p:nvSpPr>
        <p:spPr>
          <a:xfrm rot="9000000">
            <a:off x="6048425" y="1820710"/>
            <a:ext cx="1288313" cy="12201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533400" dist="1308100" dir="7920000" algn="ctr" rotWithShape="0">
              <a:srgbClr val="000000">
                <a:alpha val="39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文本框 10"/>
          <p:cNvSpPr txBox="1"/>
          <p:nvPr/>
        </p:nvSpPr>
        <p:spPr>
          <a:xfrm>
            <a:off x="2086383" y="2196075"/>
            <a:ext cx="783209" cy="455725"/>
          </a:xfrm>
          <a:prstGeom prst="rect">
            <a:avLst/>
          </a:prstGeom>
          <a:noFill/>
        </p:spPr>
        <p:txBody>
          <a:bodyPr wrap="none" lIns="70317" tIns="35159" rIns="70317" bIns="35159" rtlCol="0">
            <a:spAutoFit/>
          </a:bodyPr>
          <a:lstStyle/>
          <a:p>
            <a:pPr defTabSz="702945"/>
            <a:r>
              <a:rPr lang="zh-CN" altLang="en-US" sz="2500" dirty="0">
                <a:solidFill>
                  <a:srgbClr val="000000"/>
                </a:solidFill>
                <a:latin typeface="微软雅黑" panose="020B0503020204020204" pitchFamily="34" charset="-122"/>
                <a:ea typeface="微软雅黑" panose="020B0503020204020204" pitchFamily="34" charset="-122"/>
              </a:rPr>
              <a:t>优势</a:t>
            </a:r>
          </a:p>
        </p:txBody>
      </p:sp>
      <p:sp>
        <p:nvSpPr>
          <p:cNvPr id="17" name="文本框 11"/>
          <p:cNvSpPr txBox="1"/>
          <p:nvPr/>
        </p:nvSpPr>
        <p:spPr>
          <a:xfrm>
            <a:off x="4200936" y="2196075"/>
            <a:ext cx="783209" cy="455725"/>
          </a:xfrm>
          <a:prstGeom prst="rect">
            <a:avLst/>
          </a:prstGeom>
          <a:noFill/>
        </p:spPr>
        <p:txBody>
          <a:bodyPr wrap="none" lIns="70317" tIns="35159" rIns="70317" bIns="35159" rtlCol="0">
            <a:spAutoFit/>
          </a:bodyPr>
          <a:lstStyle/>
          <a:p>
            <a:pPr defTabSz="702945"/>
            <a:r>
              <a:rPr lang="zh-CN" altLang="en-US" sz="2500" dirty="0">
                <a:solidFill>
                  <a:srgbClr val="000000"/>
                </a:solidFill>
                <a:latin typeface="微软雅黑" panose="020B0503020204020204" pitchFamily="34" charset="-122"/>
                <a:ea typeface="微软雅黑" panose="020B0503020204020204" pitchFamily="34" charset="-122"/>
              </a:rPr>
              <a:t>劣势</a:t>
            </a:r>
          </a:p>
        </p:txBody>
      </p:sp>
      <p:sp>
        <p:nvSpPr>
          <p:cNvPr id="18" name="文本框 12"/>
          <p:cNvSpPr txBox="1"/>
          <p:nvPr/>
        </p:nvSpPr>
        <p:spPr>
          <a:xfrm>
            <a:off x="6315489" y="2196075"/>
            <a:ext cx="783209" cy="455725"/>
          </a:xfrm>
          <a:prstGeom prst="rect">
            <a:avLst/>
          </a:prstGeom>
          <a:noFill/>
        </p:spPr>
        <p:txBody>
          <a:bodyPr wrap="none" lIns="70317" tIns="35159" rIns="70317" bIns="35159" rtlCol="0">
            <a:spAutoFit/>
          </a:bodyPr>
          <a:lstStyle/>
          <a:p>
            <a:pPr defTabSz="702945"/>
            <a:r>
              <a:rPr lang="zh-CN" altLang="en-US" sz="2500" dirty="0">
                <a:solidFill>
                  <a:srgbClr val="000000"/>
                </a:solidFill>
                <a:latin typeface="微软雅黑" panose="020B0503020204020204" pitchFamily="34" charset="-122"/>
                <a:ea typeface="微软雅黑" panose="020B0503020204020204" pitchFamily="34" charset="-122"/>
              </a:rPr>
              <a:t>能力</a:t>
            </a:r>
          </a:p>
        </p:txBody>
      </p:sp>
      <p:sp>
        <p:nvSpPr>
          <p:cNvPr id="19" name="文本框 13"/>
          <p:cNvSpPr txBox="1"/>
          <p:nvPr/>
        </p:nvSpPr>
        <p:spPr>
          <a:xfrm>
            <a:off x="1522853" y="3881724"/>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ppt_x</p:attrName>
                                        </p:attrNameLst>
                                      </p:cBhvr>
                                      <p:tavLst>
                                        <p:tav tm="0">
                                          <p:val>
                                            <p:strVal val="#ppt_x+#ppt_w*1.125000"/>
                                          </p:val>
                                        </p:tav>
                                        <p:tav tm="100000">
                                          <p:val>
                                            <p:strVal val="#ppt_x"/>
                                          </p:val>
                                        </p:tav>
                                      </p:tavLst>
                                    </p:anim>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ppt_x</p:attrName>
                                        </p:attrNameLst>
                                      </p:cBhvr>
                                      <p:tavLst>
                                        <p:tav tm="0">
                                          <p:val>
                                            <p:strVal val="#ppt_x+#ppt_w*1.125000"/>
                                          </p:val>
                                        </p:tav>
                                        <p:tav tm="100000">
                                          <p:val>
                                            <p:strVal val="#ppt_x"/>
                                          </p:val>
                                        </p:tav>
                                      </p:tavLst>
                                    </p:anim>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0" presetClass="entr" presetSubtype="0" fill="hold" grpId="0" nodeType="afterEffect">
                                  <p:stCondLst>
                                    <p:cond delay="0"/>
                                  </p:stCondLst>
                                  <p:iterate type="wd">
                                    <p:tmPct val="10000"/>
                                  </p:iterate>
                                  <p:childTnLst>
                                    <p:set>
                                      <p:cBhvr>
                                        <p:cTn id="56" dur="1" fill="hold">
                                          <p:stCondLst>
                                            <p:cond delay="0"/>
                                          </p:stCondLst>
                                        </p:cTn>
                                        <p:tgtEl>
                                          <p:spTgt spid="19"/>
                                        </p:tgtEl>
                                        <p:attrNameLst>
                                          <p:attrName>style.visibility</p:attrName>
                                        </p:attrNameLst>
                                      </p:cBhvr>
                                      <p:to>
                                        <p:strVal val="visible"/>
                                      </p:to>
                                    </p:set>
                                    <p:animEffect transition="in" filter="fade">
                                      <p:cBhvr>
                                        <p:cTn id="5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3852602" y="1005915"/>
            <a:ext cx="1383569" cy="1480674"/>
          </a:xfrm>
          <a:prstGeom prst="ellipse">
            <a:avLst/>
          </a:prstGeom>
          <a:solidFill>
            <a:srgbClr val="FFFFFF">
              <a:alpha val="34000"/>
            </a:srgbClr>
          </a:solidFill>
          <a:ln w="28575" cap="flat" cmpd="sng" algn="ctr">
            <a:solidFill>
              <a:srgbClr val="FFFFFF"/>
            </a:solidFill>
            <a:prstDash val="solid"/>
            <a:miter lim="800000"/>
          </a:ln>
          <a:effectLst>
            <a:outerShdw blurRad="266700" dist="965200" dir="8760000" algn="ctr" rotWithShape="0">
              <a:srgbClr val="000000">
                <a:alpha val="71000"/>
              </a:srgbClr>
            </a:outerShdw>
          </a:effectLst>
        </p:spPr>
        <p:txBody>
          <a:bodyPr lIns="70317" tIns="35159" rIns="70317" bIns="35159" rtlCol="0" anchor="ctr"/>
          <a:lstStyle/>
          <a:p>
            <a:pPr algn="ctr" defTabSz="702945"/>
            <a:endParaRPr lang="zh-CN" altLang="en-US" sz="1400" kern="0">
              <a:solidFill>
                <a:srgbClr val="FFFFFF"/>
              </a:solidFill>
              <a:latin typeface="Arial" panose="020B0604020202020204"/>
              <a:ea typeface="微软雅黑" panose="020B0503020204020204" pitchFamily="34" charset="-122"/>
            </a:endParaRPr>
          </a:p>
        </p:txBody>
      </p:sp>
      <p:sp>
        <p:nvSpPr>
          <p:cNvPr id="12" name="椭圆 11"/>
          <p:cNvSpPr/>
          <p:nvPr/>
        </p:nvSpPr>
        <p:spPr>
          <a:xfrm>
            <a:off x="3977351" y="1135104"/>
            <a:ext cx="1134072" cy="1213667"/>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algn="ctr" defTabSz="702945"/>
            <a:endParaRPr lang="zh-CN" altLang="en-US" sz="1400" kern="0">
              <a:solidFill>
                <a:srgbClr val="FFFFFF"/>
              </a:solidFill>
              <a:latin typeface="Arial" panose="020B0604020202020204"/>
              <a:ea typeface="微软雅黑" panose="020B0503020204020204" pitchFamily="34" charset="-122"/>
            </a:endParaRPr>
          </a:p>
        </p:txBody>
      </p:sp>
      <p:sp>
        <p:nvSpPr>
          <p:cNvPr id="13" name="文本框 6"/>
          <p:cNvSpPr txBox="1"/>
          <p:nvPr/>
        </p:nvSpPr>
        <p:spPr>
          <a:xfrm>
            <a:off x="4139661" y="1334262"/>
            <a:ext cx="809451" cy="748113"/>
          </a:xfrm>
          <a:prstGeom prst="rect">
            <a:avLst/>
          </a:prstGeom>
          <a:noFill/>
        </p:spPr>
        <p:txBody>
          <a:bodyPr wrap="square" lIns="70317" tIns="35159" rIns="70317" bIns="35159" rtlCol="0">
            <a:spAutoFit/>
          </a:bodyPr>
          <a:lstStyle/>
          <a:p>
            <a:pPr defTabSz="702945"/>
            <a:r>
              <a:rPr lang="en-US" altLang="zh-CN" sz="4400" dirty="0">
                <a:solidFill>
                  <a:srgbClr val="000000">
                    <a:lumMod val="75000"/>
                    <a:lumOff val="25000"/>
                  </a:srgbClr>
                </a:solidFill>
                <a:latin typeface="微软雅黑" panose="020B0503020204020204" pitchFamily="34" charset="-122"/>
                <a:ea typeface="微软雅黑" panose="020B0503020204020204" pitchFamily="34" charset="-122"/>
              </a:rPr>
              <a:t>03</a:t>
            </a:r>
            <a:endParaRPr lang="zh-CN" altLang="en-US" sz="4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956551" y="3525239"/>
            <a:ext cx="5226050"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15" name="文本框 8"/>
          <p:cNvSpPr txBox="1"/>
          <p:nvPr/>
        </p:nvSpPr>
        <p:spPr>
          <a:xfrm>
            <a:off x="3781611" y="2858784"/>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4024507" y="3196012"/>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7" name="文本框 10"/>
          <p:cNvSpPr txBox="1"/>
          <p:nvPr/>
        </p:nvSpPr>
        <p:spPr>
          <a:xfrm>
            <a:off x="1563264" y="3716673"/>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918481" y="1018986"/>
            <a:ext cx="3287201" cy="3010168"/>
            <a:chOff x="4093768" y="1570891"/>
            <a:chExt cx="3890939" cy="3329355"/>
          </a:xfrm>
        </p:grpSpPr>
        <p:pic>
          <p:nvPicPr>
            <p:cNvPr id="46" name="Picture 83"/>
            <p:cNvPicPr>
              <a:picLocks noChangeAspect="1"/>
            </p:cNvPicPr>
            <p:nvPr/>
          </p:nvPicPr>
          <p:blipFill rotWithShape="1">
            <a:blip r:embed="rId2" cstate="screen"/>
            <a:srcRect/>
            <a:stretch>
              <a:fillRect/>
            </a:stretch>
          </p:blipFill>
          <p:spPr>
            <a:xfrm>
              <a:off x="4093768" y="1570891"/>
              <a:ext cx="3890939" cy="3329355"/>
            </a:xfrm>
            <a:prstGeom prst="rect">
              <a:avLst/>
            </a:prstGeom>
          </p:spPr>
        </p:pic>
        <p:sp>
          <p:nvSpPr>
            <p:cNvPr id="47"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3" cstate="screen"/>
              <a:stretch>
                <a:fillRect/>
              </a:stretch>
            </a:bli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8" name="矩形 47"/>
          <p:cNvSpPr/>
          <p:nvPr/>
        </p:nvSpPr>
        <p:spPr>
          <a:xfrm>
            <a:off x="4022095" y="3924583"/>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9" name="矩形 48"/>
          <p:cNvSpPr/>
          <p:nvPr/>
        </p:nvSpPr>
        <p:spPr>
          <a:xfrm>
            <a:off x="3762777" y="4038451"/>
            <a:ext cx="1674041" cy="832752"/>
          </a:xfrm>
          <a:prstGeom prst="rect">
            <a:avLst/>
          </a:prstGeom>
        </p:spPr>
        <p:txBody>
          <a:bodyPr wrap="square" lIns="70317" tIns="35159" rIns="70317" bIns="35159" anchor="ctr">
            <a:spAutoFit/>
          </a:bodyPr>
          <a:lstStyle/>
          <a:p>
            <a:pPr algn="ct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0" name="矩形 49"/>
          <p:cNvSpPr/>
          <p:nvPr/>
        </p:nvSpPr>
        <p:spPr>
          <a:xfrm>
            <a:off x="6560157" y="1539106"/>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1" name="矩形 50"/>
          <p:cNvSpPr/>
          <p:nvPr/>
        </p:nvSpPr>
        <p:spPr>
          <a:xfrm>
            <a:off x="6559716" y="1764527"/>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2" name="矩形 51"/>
          <p:cNvSpPr/>
          <p:nvPr/>
        </p:nvSpPr>
        <p:spPr>
          <a:xfrm>
            <a:off x="6560157" y="2504073"/>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3" name="矩形 52"/>
          <p:cNvSpPr/>
          <p:nvPr/>
        </p:nvSpPr>
        <p:spPr>
          <a:xfrm>
            <a:off x="6580226" y="2729494"/>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4" name="矩形 53"/>
          <p:cNvSpPr/>
          <p:nvPr/>
        </p:nvSpPr>
        <p:spPr>
          <a:xfrm>
            <a:off x="6560157" y="3444050"/>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5" name="矩形 54"/>
          <p:cNvSpPr/>
          <p:nvPr/>
        </p:nvSpPr>
        <p:spPr>
          <a:xfrm>
            <a:off x="6559716" y="3669472"/>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6" name="矩形 55"/>
          <p:cNvSpPr/>
          <p:nvPr/>
        </p:nvSpPr>
        <p:spPr>
          <a:xfrm>
            <a:off x="646883" y="1539106"/>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7" name="矩形 56"/>
          <p:cNvSpPr/>
          <p:nvPr/>
        </p:nvSpPr>
        <p:spPr>
          <a:xfrm>
            <a:off x="684701" y="1764528"/>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8" name="矩形 57"/>
          <p:cNvSpPr/>
          <p:nvPr/>
        </p:nvSpPr>
        <p:spPr>
          <a:xfrm>
            <a:off x="646883" y="2504073"/>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9" name="矩形 58"/>
          <p:cNvSpPr/>
          <p:nvPr/>
        </p:nvSpPr>
        <p:spPr>
          <a:xfrm>
            <a:off x="684701" y="2729495"/>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0" name="矩形 59"/>
          <p:cNvSpPr/>
          <p:nvPr/>
        </p:nvSpPr>
        <p:spPr>
          <a:xfrm>
            <a:off x="646883" y="3444050"/>
            <a:ext cx="1219225" cy="286448"/>
          </a:xfrm>
          <a:prstGeom prst="rect">
            <a:avLst/>
          </a:prstGeom>
        </p:spPr>
        <p:txBody>
          <a:bodyPr wrap="none" lIns="70317" tIns="35159" rIns="70317" bIns="35159">
            <a:spAutoFit/>
          </a:bodyPr>
          <a:lstStyle/>
          <a:p>
            <a:pPr algn="r" defTabSz="702945"/>
            <a:r>
              <a:rPr lang="zh-CN" altLang="en-US" sz="1400" b="1" dirty="0">
                <a:solidFill>
                  <a:srgbClr val="FFFFF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1" name="矩形 60"/>
          <p:cNvSpPr/>
          <p:nvPr/>
        </p:nvSpPr>
        <p:spPr>
          <a:xfrm>
            <a:off x="684701" y="3669472"/>
            <a:ext cx="1793173" cy="578836"/>
          </a:xfrm>
          <a:prstGeom prst="rect">
            <a:avLst/>
          </a:prstGeom>
        </p:spPr>
        <p:txBody>
          <a:bodyPr wrap="square" lIns="70317" tIns="35159" rIns="70317" bIns="35159" anchor="ctr">
            <a:spAutoFit/>
          </a:bodyPr>
          <a:lstStyle/>
          <a:p>
            <a:pPr defTabSz="702945">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rPr>
              <a:t>在此输入详细的文字介绍信息，表达图表的含义。</a:t>
            </a:r>
            <a:endPar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2" name="组合 61"/>
          <p:cNvGrpSpPr/>
          <p:nvPr/>
        </p:nvGrpSpPr>
        <p:grpSpPr>
          <a:xfrm>
            <a:off x="6078261" y="1741238"/>
            <a:ext cx="444441" cy="475634"/>
            <a:chOff x="8105048" y="2696033"/>
            <a:chExt cx="592640" cy="592640"/>
          </a:xfrm>
        </p:grpSpPr>
        <p:sp>
          <p:nvSpPr>
            <p:cNvPr id="63" name="Rectangle 185"/>
            <p:cNvSpPr/>
            <p:nvPr/>
          </p:nvSpPr>
          <p:spPr>
            <a:xfrm>
              <a:off x="8105048" y="2696033"/>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4" name="Rectangle 185"/>
            <p:cNvSpPr/>
            <p:nvPr/>
          </p:nvSpPr>
          <p:spPr>
            <a:xfrm>
              <a:off x="8175894" y="2766879"/>
              <a:ext cx="450948" cy="450948"/>
            </a:xfrm>
            <a:prstGeom prst="rect">
              <a:avLst/>
            </a:prstGeom>
            <a:solidFill>
              <a:srgbClr val="E84C33"/>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5"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078261" y="2680887"/>
            <a:ext cx="444441" cy="475634"/>
            <a:chOff x="8105048" y="3866835"/>
            <a:chExt cx="592640" cy="592640"/>
          </a:xfrm>
        </p:grpSpPr>
        <p:sp>
          <p:nvSpPr>
            <p:cNvPr id="67" name="Rectangle 186"/>
            <p:cNvSpPr/>
            <p:nvPr/>
          </p:nvSpPr>
          <p:spPr>
            <a:xfrm>
              <a:off x="8105048" y="3866835"/>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 name="Rectangle 185"/>
            <p:cNvSpPr/>
            <p:nvPr/>
          </p:nvSpPr>
          <p:spPr>
            <a:xfrm>
              <a:off x="8175894" y="3937681"/>
              <a:ext cx="450948" cy="450948"/>
            </a:xfrm>
            <a:prstGeom prst="rect">
              <a:avLst/>
            </a:prstGeom>
            <a:solidFill>
              <a:srgbClr val="4A9143"/>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69"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078261" y="3599634"/>
            <a:ext cx="444441" cy="475634"/>
            <a:chOff x="8105048" y="5011593"/>
            <a:chExt cx="592640" cy="592640"/>
          </a:xfrm>
        </p:grpSpPr>
        <p:sp>
          <p:nvSpPr>
            <p:cNvPr id="71" name="Rectangle 187"/>
            <p:cNvSpPr/>
            <p:nvPr/>
          </p:nvSpPr>
          <p:spPr>
            <a:xfrm>
              <a:off x="8105048" y="5011593"/>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2" name="Rectangle 185"/>
            <p:cNvSpPr/>
            <p:nvPr/>
          </p:nvSpPr>
          <p:spPr>
            <a:xfrm>
              <a:off x="8175894" y="5082439"/>
              <a:ext cx="450948" cy="450948"/>
            </a:xfrm>
            <a:prstGeom prst="rect">
              <a:avLst/>
            </a:prstGeom>
            <a:solidFill>
              <a:srgbClr val="B22B27"/>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3"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2543352" y="2680887"/>
            <a:ext cx="444441" cy="475634"/>
            <a:chOff x="3391427" y="3866835"/>
            <a:chExt cx="592640" cy="592640"/>
          </a:xfrm>
        </p:grpSpPr>
        <p:sp>
          <p:nvSpPr>
            <p:cNvPr id="75" name="Rectangle 183"/>
            <p:cNvSpPr/>
            <p:nvPr/>
          </p:nvSpPr>
          <p:spPr>
            <a:xfrm>
              <a:off x="3391427" y="3866835"/>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6" name="Rectangle 185"/>
            <p:cNvSpPr/>
            <p:nvPr/>
          </p:nvSpPr>
          <p:spPr>
            <a:xfrm>
              <a:off x="3454162" y="3937681"/>
              <a:ext cx="450948" cy="450948"/>
            </a:xfrm>
            <a:prstGeom prst="rect">
              <a:avLst/>
            </a:prstGeom>
            <a:solidFill>
              <a:srgbClr val="4A9143"/>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7"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2543352" y="1741238"/>
            <a:ext cx="444441" cy="475634"/>
            <a:chOff x="3391427" y="2696033"/>
            <a:chExt cx="592640" cy="592640"/>
          </a:xfrm>
        </p:grpSpPr>
        <p:sp>
          <p:nvSpPr>
            <p:cNvPr id="79" name="Rectangle 182"/>
            <p:cNvSpPr/>
            <p:nvPr/>
          </p:nvSpPr>
          <p:spPr>
            <a:xfrm>
              <a:off x="3391427" y="2696033"/>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0" name="Rectangle 185"/>
            <p:cNvSpPr/>
            <p:nvPr/>
          </p:nvSpPr>
          <p:spPr>
            <a:xfrm>
              <a:off x="3454162" y="2766879"/>
              <a:ext cx="450948" cy="450948"/>
            </a:xfrm>
            <a:prstGeom prst="rect">
              <a:avLst/>
            </a:prstGeom>
            <a:solidFill>
              <a:srgbClr val="E84C33"/>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1"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2543352" y="3599634"/>
            <a:ext cx="444441" cy="475634"/>
            <a:chOff x="3391427" y="5011593"/>
            <a:chExt cx="592640" cy="592640"/>
          </a:xfrm>
        </p:grpSpPr>
        <p:sp>
          <p:nvSpPr>
            <p:cNvPr id="83" name="Rectangle 184"/>
            <p:cNvSpPr/>
            <p:nvPr/>
          </p:nvSpPr>
          <p:spPr>
            <a:xfrm>
              <a:off x="3391427" y="5011593"/>
              <a:ext cx="592640" cy="592640"/>
            </a:xfrm>
            <a:prstGeom prst="rect">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4" name="Rectangle 185"/>
            <p:cNvSpPr/>
            <p:nvPr/>
          </p:nvSpPr>
          <p:spPr>
            <a:xfrm>
              <a:off x="3454162" y="5082439"/>
              <a:ext cx="450948" cy="450948"/>
            </a:xfrm>
            <a:prstGeom prst="rect">
              <a:avLst/>
            </a:prstGeom>
            <a:solidFill>
              <a:srgbClr val="B22B27"/>
            </a:solidFill>
            <a:ln w="3810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id-ID" sz="2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5"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rgbClr val="FFFFFF"/>
            </a:solidFill>
            <a:ln>
              <a:noFill/>
            </a:ln>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86" name="文本框 4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87" name="矩形 86"/>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1+#ppt_w/2"/>
                                          </p:val>
                                        </p:tav>
                                        <p:tav tm="100000">
                                          <p:val>
                                            <p:strVal val="#ppt_x"/>
                                          </p:val>
                                        </p:tav>
                                      </p:tavLst>
                                    </p:anim>
                                    <p:anim calcmode="lin" valueType="num">
                                      <p:cBhvr additive="base">
                                        <p:cTn id="33" dur="500" fill="hold"/>
                                        <p:tgtEl>
                                          <p:spTgt spid="6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1+#ppt_w/2"/>
                                          </p:val>
                                        </p:tav>
                                        <p:tav tm="100000">
                                          <p:val>
                                            <p:strVal val="#ppt_x"/>
                                          </p:val>
                                        </p:tav>
                                      </p:tavLst>
                                    </p:anim>
                                    <p:anim calcmode="lin" valueType="num">
                                      <p:cBhvr additive="base">
                                        <p:cTn id="46" dur="500" fill="hold"/>
                                        <p:tgtEl>
                                          <p:spTgt spid="66"/>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par>
                          <p:cTn id="55" fill="hold">
                            <p:stCondLst>
                              <p:cond delay="6000"/>
                            </p:stCondLst>
                            <p:childTnLst>
                              <p:par>
                                <p:cTn id="56" presetID="2" presetClass="entr" presetSubtype="2"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7500"/>
                            </p:stCondLst>
                            <p:childTnLst>
                              <p:par>
                                <p:cTn id="69" presetID="2" presetClass="entr" presetSubtype="8"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0-#ppt_w/2"/>
                                          </p:val>
                                        </p:tav>
                                        <p:tav tm="100000">
                                          <p:val>
                                            <p:strVal val="#ppt_x"/>
                                          </p:val>
                                        </p:tav>
                                      </p:tavLst>
                                    </p:anim>
                                    <p:anim calcmode="lin" valueType="num">
                                      <p:cBhvr additive="base">
                                        <p:cTn id="72" dur="500" fill="hold"/>
                                        <p:tgtEl>
                                          <p:spTgt spid="78"/>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additive="base">
                                        <p:cTn id="76" dur="500" fill="hold"/>
                                        <p:tgtEl>
                                          <p:spTgt spid="56"/>
                                        </p:tgtEl>
                                        <p:attrNameLst>
                                          <p:attrName>ppt_x</p:attrName>
                                        </p:attrNameLst>
                                      </p:cBhvr>
                                      <p:tavLst>
                                        <p:tav tm="0">
                                          <p:val>
                                            <p:strVal val="0-#ppt_w/2"/>
                                          </p:val>
                                        </p:tav>
                                        <p:tav tm="100000">
                                          <p:val>
                                            <p:strVal val="#ppt_x"/>
                                          </p:val>
                                        </p:tav>
                                      </p:tavLst>
                                    </p:anim>
                                    <p:anim calcmode="lin" valueType="num">
                                      <p:cBhvr additive="base">
                                        <p:cTn id="77" dur="500" fill="hold"/>
                                        <p:tgtEl>
                                          <p:spTgt spid="56"/>
                                        </p:tgtEl>
                                        <p:attrNameLst>
                                          <p:attrName>ppt_y</p:attrName>
                                        </p:attrNameLst>
                                      </p:cBhvr>
                                      <p:tavLst>
                                        <p:tav tm="0">
                                          <p:val>
                                            <p:strVal val="#ppt_y"/>
                                          </p:val>
                                        </p:tav>
                                        <p:tav tm="100000">
                                          <p:val>
                                            <p:strVal val="#ppt_y"/>
                                          </p:val>
                                        </p:tav>
                                      </p:tavLst>
                                    </p:anim>
                                  </p:childTnLst>
                                </p:cTn>
                              </p:par>
                            </p:childTnLst>
                          </p:cTn>
                        </p:par>
                        <p:par>
                          <p:cTn id="78" fill="hold">
                            <p:stCondLst>
                              <p:cond delay="8500"/>
                            </p:stCondLst>
                            <p:childTnLst>
                              <p:par>
                                <p:cTn id="79" presetID="2" presetClass="entr" presetSubtype="8"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fill="hold"/>
                                        <p:tgtEl>
                                          <p:spTgt spid="57"/>
                                        </p:tgtEl>
                                        <p:attrNameLst>
                                          <p:attrName>ppt_x</p:attrName>
                                        </p:attrNameLst>
                                      </p:cBhvr>
                                      <p:tavLst>
                                        <p:tav tm="0">
                                          <p:val>
                                            <p:strVal val="0-#ppt_w/2"/>
                                          </p:val>
                                        </p:tav>
                                        <p:tav tm="100000">
                                          <p:val>
                                            <p:strVal val="#ppt_x"/>
                                          </p:val>
                                        </p:tav>
                                      </p:tavLst>
                                    </p:anim>
                                    <p:anim calcmode="lin" valueType="num">
                                      <p:cBhvr additive="base">
                                        <p:cTn id="82" dur="500" fill="hold"/>
                                        <p:tgtEl>
                                          <p:spTgt spid="57"/>
                                        </p:tgtEl>
                                        <p:attrNameLst>
                                          <p:attrName>ppt_y</p:attrName>
                                        </p:attrNameLst>
                                      </p:cBhvr>
                                      <p:tavLst>
                                        <p:tav tm="0">
                                          <p:val>
                                            <p:strVal val="#ppt_y"/>
                                          </p:val>
                                        </p:tav>
                                        <p:tav tm="100000">
                                          <p:val>
                                            <p:strVal val="#ppt_y"/>
                                          </p:val>
                                        </p:tav>
                                      </p:tavLst>
                                    </p:anim>
                                  </p:childTnLst>
                                </p:cTn>
                              </p:par>
                            </p:childTnLst>
                          </p:cTn>
                        </p:par>
                        <p:par>
                          <p:cTn id="83" fill="hold">
                            <p:stCondLst>
                              <p:cond delay="9000"/>
                            </p:stCondLst>
                            <p:childTnLst>
                              <p:par>
                                <p:cTn id="84" presetID="2" presetClass="entr" presetSubtype="8" fill="hold" nodeType="after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500" fill="hold"/>
                                        <p:tgtEl>
                                          <p:spTgt spid="74"/>
                                        </p:tgtEl>
                                        <p:attrNameLst>
                                          <p:attrName>ppt_x</p:attrName>
                                        </p:attrNameLst>
                                      </p:cBhvr>
                                      <p:tavLst>
                                        <p:tav tm="0">
                                          <p:val>
                                            <p:strVal val="0-#ppt_w/2"/>
                                          </p:val>
                                        </p:tav>
                                        <p:tav tm="100000">
                                          <p:val>
                                            <p:strVal val="#ppt_x"/>
                                          </p:val>
                                        </p:tav>
                                      </p:tavLst>
                                    </p:anim>
                                    <p:anim calcmode="lin" valueType="num">
                                      <p:cBhvr additive="base">
                                        <p:cTn id="87" dur="500" fill="hold"/>
                                        <p:tgtEl>
                                          <p:spTgt spid="74"/>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childTnLst>
                          </p:cTn>
                        </p:par>
                        <p:par>
                          <p:cTn id="96" fill="hold">
                            <p:stCondLst>
                              <p:cond delay="10500"/>
                            </p:stCondLst>
                            <p:childTnLst>
                              <p:par>
                                <p:cTn id="97" presetID="2" presetClass="entr" presetSubtype="8" fill="hold" nodeType="afterEffect">
                                  <p:stCondLst>
                                    <p:cond delay="0"/>
                                  </p:stCondLst>
                                  <p:childTnLst>
                                    <p:set>
                                      <p:cBhvr>
                                        <p:cTn id="98" dur="1" fill="hold">
                                          <p:stCondLst>
                                            <p:cond delay="0"/>
                                          </p:stCondLst>
                                        </p:cTn>
                                        <p:tgtEl>
                                          <p:spTgt spid="82"/>
                                        </p:tgtEl>
                                        <p:attrNameLst>
                                          <p:attrName>style.visibility</p:attrName>
                                        </p:attrNameLst>
                                      </p:cBhvr>
                                      <p:to>
                                        <p:strVal val="visible"/>
                                      </p:to>
                                    </p:set>
                                    <p:anim calcmode="lin" valueType="num">
                                      <p:cBhvr additive="base">
                                        <p:cTn id="99" dur="500" fill="hold"/>
                                        <p:tgtEl>
                                          <p:spTgt spid="82"/>
                                        </p:tgtEl>
                                        <p:attrNameLst>
                                          <p:attrName>ppt_x</p:attrName>
                                        </p:attrNameLst>
                                      </p:cBhvr>
                                      <p:tavLst>
                                        <p:tav tm="0">
                                          <p:val>
                                            <p:strVal val="0-#ppt_w/2"/>
                                          </p:val>
                                        </p:tav>
                                        <p:tav tm="100000">
                                          <p:val>
                                            <p:strVal val="#ppt_x"/>
                                          </p:val>
                                        </p:tav>
                                      </p:tavLst>
                                    </p:anim>
                                    <p:anim calcmode="lin" valueType="num">
                                      <p:cBhvr additive="base">
                                        <p:cTn id="100" dur="500" fill="hold"/>
                                        <p:tgtEl>
                                          <p:spTgt spid="82"/>
                                        </p:tgtEl>
                                        <p:attrNameLst>
                                          <p:attrName>ppt_y</p:attrName>
                                        </p:attrNameLst>
                                      </p:cBhvr>
                                      <p:tavLst>
                                        <p:tav tm="0">
                                          <p:val>
                                            <p:strVal val="#ppt_y"/>
                                          </p:val>
                                        </p:tav>
                                        <p:tav tm="100000">
                                          <p:val>
                                            <p:strVal val="#ppt_y"/>
                                          </p:val>
                                        </p:tav>
                                      </p:tavLst>
                                    </p:anim>
                                  </p:childTnLst>
                                </p:cTn>
                              </p:par>
                            </p:childTnLst>
                          </p:cTn>
                        </p:par>
                        <p:par>
                          <p:cTn id="101" fill="hold">
                            <p:stCondLst>
                              <p:cond delay="11000"/>
                            </p:stCondLst>
                            <p:childTnLst>
                              <p:par>
                                <p:cTn id="102" presetID="10" presetClass="entr" presetSubtype="0"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childTnLst>
                          </p:cTn>
                        </p:par>
                        <p:par>
                          <p:cTn id="105" fill="hold">
                            <p:stCondLst>
                              <p:cond delay="11500"/>
                            </p:stCondLst>
                            <p:childTnLst>
                              <p:par>
                                <p:cTn id="106" presetID="10" presetClass="entr" presetSubtype="0"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3"/>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03" name="矩形 102"/>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04" name="Rectangle 5"/>
          <p:cNvSpPr>
            <a:spLocks noChangeArrowheads="1"/>
          </p:cNvSpPr>
          <p:nvPr/>
        </p:nvSpPr>
        <p:spPr bwMode="auto">
          <a:xfrm>
            <a:off x="1595898" y="1597310"/>
            <a:ext cx="11115"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05" name="Rectangle 6"/>
          <p:cNvSpPr>
            <a:spLocks noChangeArrowheads="1"/>
          </p:cNvSpPr>
          <p:nvPr/>
        </p:nvSpPr>
        <p:spPr bwMode="auto">
          <a:xfrm>
            <a:off x="1803896"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06" name="Rectangle 7"/>
          <p:cNvSpPr>
            <a:spLocks noChangeArrowheads="1"/>
          </p:cNvSpPr>
          <p:nvPr/>
        </p:nvSpPr>
        <p:spPr bwMode="auto">
          <a:xfrm>
            <a:off x="2007131"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07" name="Rectangle 8"/>
          <p:cNvSpPr>
            <a:spLocks noChangeArrowheads="1"/>
          </p:cNvSpPr>
          <p:nvPr/>
        </p:nvSpPr>
        <p:spPr bwMode="auto">
          <a:xfrm>
            <a:off x="2207191"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08" name="Rectangle 9"/>
          <p:cNvSpPr>
            <a:spLocks noChangeArrowheads="1"/>
          </p:cNvSpPr>
          <p:nvPr/>
        </p:nvSpPr>
        <p:spPr bwMode="auto">
          <a:xfrm>
            <a:off x="2405663"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09" name="Rectangle 10"/>
          <p:cNvSpPr>
            <a:spLocks noChangeArrowheads="1"/>
          </p:cNvSpPr>
          <p:nvPr/>
        </p:nvSpPr>
        <p:spPr bwMode="auto">
          <a:xfrm>
            <a:off x="2613661"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0" name="Rectangle 11"/>
          <p:cNvSpPr>
            <a:spLocks noChangeArrowheads="1"/>
          </p:cNvSpPr>
          <p:nvPr/>
        </p:nvSpPr>
        <p:spPr bwMode="auto">
          <a:xfrm>
            <a:off x="2815310" y="1597310"/>
            <a:ext cx="11115" cy="28444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1" name="Rectangle 12"/>
          <p:cNvSpPr>
            <a:spLocks noChangeArrowheads="1"/>
          </p:cNvSpPr>
          <p:nvPr/>
        </p:nvSpPr>
        <p:spPr bwMode="auto">
          <a:xfrm>
            <a:off x="3013781"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2" name="Rectangle 13"/>
          <p:cNvSpPr>
            <a:spLocks noChangeArrowheads="1"/>
          </p:cNvSpPr>
          <p:nvPr/>
        </p:nvSpPr>
        <p:spPr bwMode="auto">
          <a:xfrm>
            <a:off x="3217016" y="1597310"/>
            <a:ext cx="9527" cy="28444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3" name="Rectangle 14"/>
          <p:cNvSpPr>
            <a:spLocks noChangeArrowheads="1"/>
          </p:cNvSpPr>
          <p:nvPr/>
        </p:nvSpPr>
        <p:spPr bwMode="auto">
          <a:xfrm>
            <a:off x="3426602" y="1597310"/>
            <a:ext cx="9527" cy="28444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4" name="Rectangle 15"/>
          <p:cNvSpPr>
            <a:spLocks noChangeArrowheads="1"/>
          </p:cNvSpPr>
          <p:nvPr/>
        </p:nvSpPr>
        <p:spPr bwMode="auto">
          <a:xfrm>
            <a:off x="3629838" y="1597310"/>
            <a:ext cx="11115"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5" name="Rectangle 16"/>
          <p:cNvSpPr>
            <a:spLocks noChangeArrowheads="1"/>
          </p:cNvSpPr>
          <p:nvPr/>
        </p:nvSpPr>
        <p:spPr bwMode="auto">
          <a:xfrm>
            <a:off x="3828310" y="1597310"/>
            <a:ext cx="9527" cy="28444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6" name="Rectangle 17"/>
          <p:cNvSpPr>
            <a:spLocks noChangeArrowheads="1"/>
          </p:cNvSpPr>
          <p:nvPr/>
        </p:nvSpPr>
        <p:spPr bwMode="auto">
          <a:xfrm>
            <a:off x="4031546" y="1597310"/>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7" name="Freeform 18"/>
          <p:cNvSpPr/>
          <p:nvPr/>
        </p:nvSpPr>
        <p:spPr bwMode="auto">
          <a:xfrm>
            <a:off x="1354555" y="4188611"/>
            <a:ext cx="3094575" cy="13593"/>
          </a:xfrm>
          <a:custGeom>
            <a:avLst/>
            <a:gdLst>
              <a:gd name="T0" fmla="*/ 1949 w 1949"/>
              <a:gd name="T1" fmla="*/ 2 h 8"/>
              <a:gd name="T2" fmla="*/ 1949 w 1949"/>
              <a:gd name="T3" fmla="*/ 8 h 8"/>
              <a:gd name="T4" fmla="*/ 0 w 1949"/>
              <a:gd name="T5" fmla="*/ 8 h 8"/>
              <a:gd name="T6" fmla="*/ 0 w 1949"/>
              <a:gd name="T7" fmla="*/ 0 h 8"/>
              <a:gd name="T8" fmla="*/ 1949 w 1949"/>
              <a:gd name="T9" fmla="*/ 2 h 8"/>
            </a:gdLst>
            <a:ahLst/>
            <a:cxnLst>
              <a:cxn ang="0">
                <a:pos x="T0" y="T1"/>
              </a:cxn>
              <a:cxn ang="0">
                <a:pos x="T2" y="T3"/>
              </a:cxn>
              <a:cxn ang="0">
                <a:pos x="T4" y="T5"/>
              </a:cxn>
              <a:cxn ang="0">
                <a:pos x="T6" y="T7"/>
              </a:cxn>
              <a:cxn ang="0">
                <a:pos x="T8" y="T9"/>
              </a:cxn>
            </a:cxnLst>
            <a:rect l="0" t="0" r="r" b="b"/>
            <a:pathLst>
              <a:path w="1949" h="8">
                <a:moveTo>
                  <a:pt x="1949" y="2"/>
                </a:moveTo>
                <a:lnTo>
                  <a:pt x="1949" y="8"/>
                </a:lnTo>
                <a:lnTo>
                  <a:pt x="0" y="8"/>
                </a:lnTo>
                <a:lnTo>
                  <a:pt x="0" y="0"/>
                </a:lnTo>
                <a:lnTo>
                  <a:pt x="1949" y="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8" name="Rectangle 19"/>
          <p:cNvSpPr>
            <a:spLocks noChangeArrowheads="1"/>
          </p:cNvSpPr>
          <p:nvPr/>
        </p:nvSpPr>
        <p:spPr bwMode="auto">
          <a:xfrm>
            <a:off x="1354556" y="3972810"/>
            <a:ext cx="3091400"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19" name="Rectangle 20"/>
          <p:cNvSpPr>
            <a:spLocks noChangeArrowheads="1"/>
          </p:cNvSpPr>
          <p:nvPr/>
        </p:nvSpPr>
        <p:spPr bwMode="auto">
          <a:xfrm>
            <a:off x="1354556" y="3750213"/>
            <a:ext cx="3089811"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0" name="Rectangle 21"/>
          <p:cNvSpPr>
            <a:spLocks noChangeArrowheads="1"/>
          </p:cNvSpPr>
          <p:nvPr/>
        </p:nvSpPr>
        <p:spPr bwMode="auto">
          <a:xfrm>
            <a:off x="1354555" y="3532714"/>
            <a:ext cx="309457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1" name="Rectangle 22"/>
          <p:cNvSpPr>
            <a:spLocks noChangeArrowheads="1"/>
          </p:cNvSpPr>
          <p:nvPr/>
        </p:nvSpPr>
        <p:spPr bwMode="auto">
          <a:xfrm>
            <a:off x="1354555" y="3323710"/>
            <a:ext cx="309457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2" name="Rectangle 23"/>
          <p:cNvSpPr>
            <a:spLocks noChangeArrowheads="1"/>
          </p:cNvSpPr>
          <p:nvPr/>
        </p:nvSpPr>
        <p:spPr bwMode="auto">
          <a:xfrm>
            <a:off x="1365670" y="3106211"/>
            <a:ext cx="3083461" cy="1359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3" name="Rectangle 24"/>
          <p:cNvSpPr>
            <a:spLocks noChangeArrowheads="1"/>
          </p:cNvSpPr>
          <p:nvPr/>
        </p:nvSpPr>
        <p:spPr bwMode="auto">
          <a:xfrm>
            <a:off x="1365669" y="2885314"/>
            <a:ext cx="308028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4" name="Rectangle 25"/>
          <p:cNvSpPr>
            <a:spLocks noChangeArrowheads="1"/>
          </p:cNvSpPr>
          <p:nvPr/>
        </p:nvSpPr>
        <p:spPr bwMode="auto">
          <a:xfrm>
            <a:off x="1365670" y="2667815"/>
            <a:ext cx="3083461"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5" name="Rectangle 26"/>
          <p:cNvSpPr>
            <a:spLocks noChangeArrowheads="1"/>
          </p:cNvSpPr>
          <p:nvPr/>
        </p:nvSpPr>
        <p:spPr bwMode="auto">
          <a:xfrm>
            <a:off x="1365670" y="2455413"/>
            <a:ext cx="3078697"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6" name="Rectangle 27"/>
          <p:cNvSpPr>
            <a:spLocks noChangeArrowheads="1"/>
          </p:cNvSpPr>
          <p:nvPr/>
        </p:nvSpPr>
        <p:spPr bwMode="auto">
          <a:xfrm>
            <a:off x="1365669" y="2236214"/>
            <a:ext cx="308028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7" name="Rectangle 28"/>
          <p:cNvSpPr>
            <a:spLocks noChangeArrowheads="1"/>
          </p:cNvSpPr>
          <p:nvPr/>
        </p:nvSpPr>
        <p:spPr bwMode="auto">
          <a:xfrm>
            <a:off x="1365669" y="2015317"/>
            <a:ext cx="308028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8" name="Rectangle 29"/>
          <p:cNvSpPr>
            <a:spLocks noChangeArrowheads="1"/>
          </p:cNvSpPr>
          <p:nvPr/>
        </p:nvSpPr>
        <p:spPr bwMode="auto">
          <a:xfrm>
            <a:off x="1365670" y="1797817"/>
            <a:ext cx="3078697"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29" name="Rectangle 30"/>
          <p:cNvSpPr>
            <a:spLocks noChangeArrowheads="1"/>
          </p:cNvSpPr>
          <p:nvPr/>
        </p:nvSpPr>
        <p:spPr bwMode="auto">
          <a:xfrm>
            <a:off x="1365669" y="1590513"/>
            <a:ext cx="3080285" cy="1019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30" name="Rectangle 31"/>
          <p:cNvSpPr>
            <a:spLocks noChangeArrowheads="1"/>
          </p:cNvSpPr>
          <p:nvPr/>
        </p:nvSpPr>
        <p:spPr bwMode="auto">
          <a:xfrm>
            <a:off x="4236368" y="1592212"/>
            <a:ext cx="9527" cy="284448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31" name="Rectangle 32"/>
          <p:cNvSpPr>
            <a:spLocks noChangeArrowheads="1"/>
          </p:cNvSpPr>
          <p:nvPr/>
        </p:nvSpPr>
        <p:spPr bwMode="auto">
          <a:xfrm>
            <a:off x="4439603" y="1592213"/>
            <a:ext cx="9527" cy="284788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132" name="Freeform 33"/>
          <p:cNvSpPr/>
          <p:nvPr/>
        </p:nvSpPr>
        <p:spPr bwMode="auto">
          <a:xfrm>
            <a:off x="1340266" y="1425690"/>
            <a:ext cx="61924" cy="3046689"/>
          </a:xfrm>
          <a:custGeom>
            <a:avLst/>
            <a:gdLst>
              <a:gd name="T0" fmla="*/ 26 w 26"/>
              <a:gd name="T1" fmla="*/ 1189 h 1202"/>
              <a:gd name="T2" fmla="*/ 13 w 26"/>
              <a:gd name="T3" fmla="*/ 1202 h 1202"/>
              <a:gd name="T4" fmla="*/ 13 w 26"/>
              <a:gd name="T5" fmla="*/ 1202 h 1202"/>
              <a:gd name="T6" fmla="*/ 0 w 26"/>
              <a:gd name="T7" fmla="*/ 1189 h 1202"/>
              <a:gd name="T8" fmla="*/ 0 w 26"/>
              <a:gd name="T9" fmla="*/ 13 h 1202"/>
              <a:gd name="T10" fmla="*/ 13 w 26"/>
              <a:gd name="T11" fmla="*/ 0 h 1202"/>
              <a:gd name="T12" fmla="*/ 13 w 26"/>
              <a:gd name="T13" fmla="*/ 0 h 1202"/>
              <a:gd name="T14" fmla="*/ 26 w 26"/>
              <a:gd name="T15" fmla="*/ 13 h 1202"/>
              <a:gd name="T16" fmla="*/ 26 w 26"/>
              <a:gd name="T17" fmla="*/ 1189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02">
                <a:moveTo>
                  <a:pt x="26" y="1189"/>
                </a:moveTo>
                <a:cubicBezTo>
                  <a:pt x="26" y="1196"/>
                  <a:pt x="20" y="1202"/>
                  <a:pt x="13" y="1202"/>
                </a:cubicBezTo>
                <a:cubicBezTo>
                  <a:pt x="13" y="1202"/>
                  <a:pt x="13" y="1202"/>
                  <a:pt x="13" y="1202"/>
                </a:cubicBezTo>
                <a:cubicBezTo>
                  <a:pt x="6" y="1202"/>
                  <a:pt x="0" y="1196"/>
                  <a:pt x="0" y="1189"/>
                </a:cubicBezTo>
                <a:cubicBezTo>
                  <a:pt x="0" y="13"/>
                  <a:pt x="0" y="13"/>
                  <a:pt x="0" y="13"/>
                </a:cubicBezTo>
                <a:cubicBezTo>
                  <a:pt x="0" y="5"/>
                  <a:pt x="6" y="0"/>
                  <a:pt x="13" y="0"/>
                </a:cubicBezTo>
                <a:cubicBezTo>
                  <a:pt x="13" y="0"/>
                  <a:pt x="13" y="0"/>
                  <a:pt x="13" y="0"/>
                </a:cubicBezTo>
                <a:cubicBezTo>
                  <a:pt x="20" y="0"/>
                  <a:pt x="26" y="5"/>
                  <a:pt x="26" y="13"/>
                </a:cubicBezTo>
                <a:lnTo>
                  <a:pt x="26" y="1189"/>
                </a:lnTo>
                <a:close/>
              </a:path>
            </a:pathLst>
          </a:custGeom>
          <a:solidFill>
            <a:srgbClr val="000000">
              <a:lumMod val="25000"/>
              <a:lumOff val="75000"/>
            </a:srgbClr>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33" name="Freeform 34"/>
          <p:cNvSpPr/>
          <p:nvPr/>
        </p:nvSpPr>
        <p:spPr bwMode="auto">
          <a:xfrm>
            <a:off x="1340265" y="4412907"/>
            <a:ext cx="3215247" cy="62870"/>
          </a:xfrm>
          <a:custGeom>
            <a:avLst/>
            <a:gdLst>
              <a:gd name="T0" fmla="*/ 1344 w 1358"/>
              <a:gd name="T1" fmla="*/ 0 h 25"/>
              <a:gd name="T2" fmla="*/ 1358 w 1358"/>
              <a:gd name="T3" fmla="*/ 12 h 25"/>
              <a:gd name="T4" fmla="*/ 1358 w 1358"/>
              <a:gd name="T5" fmla="*/ 12 h 25"/>
              <a:gd name="T6" fmla="*/ 1344 w 1358"/>
              <a:gd name="T7" fmla="*/ 25 h 25"/>
              <a:gd name="T8" fmla="*/ 15 w 1358"/>
              <a:gd name="T9" fmla="*/ 25 h 25"/>
              <a:gd name="T10" fmla="*/ 0 w 1358"/>
              <a:gd name="T11" fmla="*/ 12 h 25"/>
              <a:gd name="T12" fmla="*/ 0 w 1358"/>
              <a:gd name="T13" fmla="*/ 12 h 25"/>
              <a:gd name="T14" fmla="*/ 15 w 1358"/>
              <a:gd name="T15" fmla="*/ 0 h 25"/>
              <a:gd name="T16" fmla="*/ 1344 w 135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25">
                <a:moveTo>
                  <a:pt x="1344" y="0"/>
                </a:moveTo>
                <a:cubicBezTo>
                  <a:pt x="1352" y="0"/>
                  <a:pt x="1358" y="5"/>
                  <a:pt x="1358" y="12"/>
                </a:cubicBezTo>
                <a:cubicBezTo>
                  <a:pt x="1358" y="12"/>
                  <a:pt x="1358" y="12"/>
                  <a:pt x="1358" y="12"/>
                </a:cubicBezTo>
                <a:cubicBezTo>
                  <a:pt x="1358" y="19"/>
                  <a:pt x="1352" y="25"/>
                  <a:pt x="1344" y="25"/>
                </a:cubicBezTo>
                <a:cubicBezTo>
                  <a:pt x="15" y="25"/>
                  <a:pt x="15" y="25"/>
                  <a:pt x="15" y="25"/>
                </a:cubicBezTo>
                <a:cubicBezTo>
                  <a:pt x="7" y="25"/>
                  <a:pt x="0" y="19"/>
                  <a:pt x="0" y="12"/>
                </a:cubicBezTo>
                <a:cubicBezTo>
                  <a:pt x="0" y="12"/>
                  <a:pt x="0" y="12"/>
                  <a:pt x="0" y="12"/>
                </a:cubicBezTo>
                <a:cubicBezTo>
                  <a:pt x="0" y="5"/>
                  <a:pt x="7" y="0"/>
                  <a:pt x="15" y="0"/>
                </a:cubicBezTo>
                <a:lnTo>
                  <a:pt x="1344" y="0"/>
                </a:lnTo>
                <a:close/>
              </a:path>
            </a:pathLst>
          </a:custGeom>
          <a:solidFill>
            <a:srgbClr val="000000">
              <a:lumMod val="25000"/>
              <a:lumOff val="75000"/>
            </a:srgbClr>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34" name="Freeform 35"/>
          <p:cNvSpPr/>
          <p:nvPr/>
        </p:nvSpPr>
        <p:spPr bwMode="auto">
          <a:xfrm>
            <a:off x="1402189" y="2678009"/>
            <a:ext cx="3046942" cy="1731498"/>
          </a:xfrm>
          <a:custGeom>
            <a:avLst/>
            <a:gdLst>
              <a:gd name="T0" fmla="*/ 1919 w 1919"/>
              <a:gd name="T1" fmla="*/ 1019 h 1019"/>
              <a:gd name="T2" fmla="*/ 1716 w 1919"/>
              <a:gd name="T3" fmla="*/ 258 h 1019"/>
              <a:gd name="T4" fmla="*/ 1533 w 1919"/>
              <a:gd name="T5" fmla="*/ 892 h 1019"/>
              <a:gd name="T6" fmla="*/ 1299 w 1919"/>
              <a:gd name="T7" fmla="*/ 0 h 1019"/>
              <a:gd name="T8" fmla="*/ 1023 w 1919"/>
              <a:gd name="T9" fmla="*/ 897 h 1019"/>
              <a:gd name="T10" fmla="*/ 642 w 1919"/>
              <a:gd name="T11" fmla="*/ 255 h 1019"/>
              <a:gd name="T12" fmla="*/ 384 w 1919"/>
              <a:gd name="T13" fmla="*/ 767 h 1019"/>
              <a:gd name="T14" fmla="*/ 256 w 1919"/>
              <a:gd name="T15" fmla="*/ 504 h 1019"/>
              <a:gd name="T16" fmla="*/ 128 w 1919"/>
              <a:gd name="T17" fmla="*/ 767 h 1019"/>
              <a:gd name="T18" fmla="*/ 0 w 1919"/>
              <a:gd name="T19" fmla="*/ 506 h 1019"/>
              <a:gd name="T20" fmla="*/ 0 w 1919"/>
              <a:gd name="T21" fmla="*/ 1019 h 1019"/>
              <a:gd name="T22" fmla="*/ 1919 w 1919"/>
              <a:gd name="T23"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1019">
                <a:moveTo>
                  <a:pt x="1919" y="1019"/>
                </a:moveTo>
                <a:lnTo>
                  <a:pt x="1716" y="258"/>
                </a:lnTo>
                <a:lnTo>
                  <a:pt x="1533" y="892"/>
                </a:lnTo>
                <a:lnTo>
                  <a:pt x="1299" y="0"/>
                </a:lnTo>
                <a:lnTo>
                  <a:pt x="1023" y="897"/>
                </a:lnTo>
                <a:lnTo>
                  <a:pt x="642" y="255"/>
                </a:lnTo>
                <a:lnTo>
                  <a:pt x="384" y="767"/>
                </a:lnTo>
                <a:lnTo>
                  <a:pt x="256" y="504"/>
                </a:lnTo>
                <a:lnTo>
                  <a:pt x="128" y="767"/>
                </a:lnTo>
                <a:lnTo>
                  <a:pt x="0" y="506"/>
                </a:lnTo>
                <a:lnTo>
                  <a:pt x="0" y="1019"/>
                </a:lnTo>
                <a:lnTo>
                  <a:pt x="1919" y="1019"/>
                </a:lnTo>
                <a:close/>
              </a:path>
            </a:pathLst>
          </a:custGeom>
          <a:solidFill>
            <a:srgbClr val="FFFFFF">
              <a:lumMod val="65000"/>
            </a:srgbClr>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35" name="Freeform 36"/>
          <p:cNvSpPr/>
          <p:nvPr/>
        </p:nvSpPr>
        <p:spPr bwMode="auto">
          <a:xfrm>
            <a:off x="1402189" y="3111310"/>
            <a:ext cx="3046942" cy="1298198"/>
          </a:xfrm>
          <a:custGeom>
            <a:avLst/>
            <a:gdLst>
              <a:gd name="T0" fmla="*/ 0 w 1919"/>
              <a:gd name="T1" fmla="*/ 764 h 764"/>
              <a:gd name="T2" fmla="*/ 253 w 1919"/>
              <a:gd name="T3" fmla="*/ 379 h 764"/>
              <a:gd name="T4" fmla="*/ 384 w 1919"/>
              <a:gd name="T5" fmla="*/ 637 h 764"/>
              <a:gd name="T6" fmla="*/ 632 w 1919"/>
              <a:gd name="T7" fmla="*/ 251 h 764"/>
              <a:gd name="T8" fmla="*/ 894 w 1919"/>
              <a:gd name="T9" fmla="*/ 642 h 764"/>
              <a:gd name="T10" fmla="*/ 1275 w 1919"/>
              <a:gd name="T11" fmla="*/ 0 h 764"/>
              <a:gd name="T12" fmla="*/ 1533 w 1919"/>
              <a:gd name="T13" fmla="*/ 512 h 764"/>
              <a:gd name="T14" fmla="*/ 1658 w 1919"/>
              <a:gd name="T15" fmla="*/ 379 h 764"/>
              <a:gd name="T16" fmla="*/ 1789 w 1919"/>
              <a:gd name="T17" fmla="*/ 512 h 764"/>
              <a:gd name="T18" fmla="*/ 1919 w 1919"/>
              <a:gd name="T19" fmla="*/ 251 h 764"/>
              <a:gd name="T20" fmla="*/ 1919 w 1919"/>
              <a:gd name="T21" fmla="*/ 764 h 764"/>
              <a:gd name="T22" fmla="*/ 0 w 1919"/>
              <a:gd name="T23"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764">
                <a:moveTo>
                  <a:pt x="0" y="764"/>
                </a:moveTo>
                <a:lnTo>
                  <a:pt x="253" y="379"/>
                </a:lnTo>
                <a:lnTo>
                  <a:pt x="384" y="637"/>
                </a:lnTo>
                <a:lnTo>
                  <a:pt x="632" y="251"/>
                </a:lnTo>
                <a:lnTo>
                  <a:pt x="894" y="642"/>
                </a:lnTo>
                <a:lnTo>
                  <a:pt x="1275" y="0"/>
                </a:lnTo>
                <a:lnTo>
                  <a:pt x="1533" y="512"/>
                </a:lnTo>
                <a:lnTo>
                  <a:pt x="1658" y="379"/>
                </a:lnTo>
                <a:lnTo>
                  <a:pt x="1789" y="512"/>
                </a:lnTo>
                <a:lnTo>
                  <a:pt x="1919" y="251"/>
                </a:lnTo>
                <a:lnTo>
                  <a:pt x="1919" y="764"/>
                </a:lnTo>
                <a:lnTo>
                  <a:pt x="0" y="764"/>
                </a:lnTo>
                <a:close/>
              </a:path>
            </a:pathLst>
          </a:custGeom>
          <a:solidFill>
            <a:srgbClr val="FFFFFF"/>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36" name="Rectangle 104"/>
          <p:cNvSpPr>
            <a:spLocks noChangeArrowheads="1"/>
          </p:cNvSpPr>
          <p:nvPr/>
        </p:nvSpPr>
        <p:spPr bwMode="auto">
          <a:xfrm>
            <a:off x="1333110" y="4925044"/>
            <a:ext cx="159403" cy="91033"/>
          </a:xfrm>
          <a:prstGeom prst="rect">
            <a:avLst/>
          </a:prstGeom>
          <a:solidFill>
            <a:srgbClr val="FFFFFF"/>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37" name="文本框 42"/>
          <p:cNvSpPr txBox="1"/>
          <p:nvPr/>
        </p:nvSpPr>
        <p:spPr>
          <a:xfrm>
            <a:off x="1015882" y="4326519"/>
            <a:ext cx="199715"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8" name="文本框 43"/>
          <p:cNvSpPr txBox="1"/>
          <p:nvPr/>
        </p:nvSpPr>
        <p:spPr>
          <a:xfrm>
            <a:off x="967011" y="4112514"/>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9" name="文本框 44"/>
          <p:cNvSpPr txBox="1"/>
          <p:nvPr/>
        </p:nvSpPr>
        <p:spPr>
          <a:xfrm>
            <a:off x="967011" y="3858318"/>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0" name="文本框 45"/>
          <p:cNvSpPr txBox="1"/>
          <p:nvPr/>
        </p:nvSpPr>
        <p:spPr>
          <a:xfrm>
            <a:off x="967011" y="3644313"/>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1" name="文本框 46"/>
          <p:cNvSpPr txBox="1"/>
          <p:nvPr/>
        </p:nvSpPr>
        <p:spPr>
          <a:xfrm>
            <a:off x="967011" y="342200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2" name="文本框 47"/>
          <p:cNvSpPr txBox="1"/>
          <p:nvPr/>
        </p:nvSpPr>
        <p:spPr>
          <a:xfrm>
            <a:off x="967011" y="3218604"/>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3" name="文本框 48"/>
          <p:cNvSpPr txBox="1"/>
          <p:nvPr/>
        </p:nvSpPr>
        <p:spPr>
          <a:xfrm>
            <a:off x="967011" y="2989038"/>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4" name="文本框 49"/>
          <p:cNvSpPr txBox="1"/>
          <p:nvPr/>
        </p:nvSpPr>
        <p:spPr>
          <a:xfrm>
            <a:off x="967011" y="2780207"/>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5" name="文本框 50"/>
          <p:cNvSpPr txBox="1"/>
          <p:nvPr/>
        </p:nvSpPr>
        <p:spPr>
          <a:xfrm>
            <a:off x="967011" y="2552012"/>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6" name="文本框 51"/>
          <p:cNvSpPr txBox="1"/>
          <p:nvPr/>
        </p:nvSpPr>
        <p:spPr>
          <a:xfrm>
            <a:off x="967011" y="2348606"/>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90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7" name="文本框 52"/>
          <p:cNvSpPr txBox="1"/>
          <p:nvPr/>
        </p:nvSpPr>
        <p:spPr>
          <a:xfrm>
            <a:off x="923338" y="2119041"/>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100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8" name="文本框 53"/>
          <p:cNvSpPr txBox="1"/>
          <p:nvPr/>
        </p:nvSpPr>
        <p:spPr>
          <a:xfrm>
            <a:off x="923338" y="1894744"/>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110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9" name="文本框 54"/>
          <p:cNvSpPr txBox="1"/>
          <p:nvPr/>
        </p:nvSpPr>
        <p:spPr>
          <a:xfrm>
            <a:off x="923338" y="1677245"/>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110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0" name="文本框 55"/>
          <p:cNvSpPr txBox="1"/>
          <p:nvPr/>
        </p:nvSpPr>
        <p:spPr>
          <a:xfrm>
            <a:off x="923338" y="1466543"/>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120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1" name="文本框 56"/>
          <p:cNvSpPr txBox="1"/>
          <p:nvPr/>
        </p:nvSpPr>
        <p:spPr>
          <a:xfrm>
            <a:off x="1436994"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2" name="文本框 57"/>
          <p:cNvSpPr txBox="1"/>
          <p:nvPr/>
        </p:nvSpPr>
        <p:spPr>
          <a:xfrm>
            <a:off x="1659282"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3" name="文本框 58"/>
          <p:cNvSpPr txBox="1"/>
          <p:nvPr/>
        </p:nvSpPr>
        <p:spPr>
          <a:xfrm>
            <a:off x="1849815"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4" name="文本框 59"/>
          <p:cNvSpPr txBox="1"/>
          <p:nvPr/>
        </p:nvSpPr>
        <p:spPr>
          <a:xfrm>
            <a:off x="2072103"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5" name="文本框 60"/>
          <p:cNvSpPr txBox="1"/>
          <p:nvPr/>
        </p:nvSpPr>
        <p:spPr>
          <a:xfrm>
            <a:off x="2275339"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6" name="文本框 61"/>
          <p:cNvSpPr txBox="1"/>
          <p:nvPr/>
        </p:nvSpPr>
        <p:spPr>
          <a:xfrm>
            <a:off x="2484926"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7" name="文本框 62"/>
          <p:cNvSpPr txBox="1"/>
          <p:nvPr/>
        </p:nvSpPr>
        <p:spPr>
          <a:xfrm>
            <a:off x="2669107"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8" name="文本框 63"/>
          <p:cNvSpPr txBox="1"/>
          <p:nvPr/>
        </p:nvSpPr>
        <p:spPr>
          <a:xfrm>
            <a:off x="2891396"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9" name="文本框 64"/>
          <p:cNvSpPr txBox="1"/>
          <p:nvPr/>
        </p:nvSpPr>
        <p:spPr>
          <a:xfrm>
            <a:off x="3101890" y="4493139"/>
            <a:ext cx="257424"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90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0" name="文本框 65"/>
          <p:cNvSpPr txBox="1"/>
          <p:nvPr/>
        </p:nvSpPr>
        <p:spPr>
          <a:xfrm>
            <a:off x="3276091" y="4493139"/>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100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1" name="文本框 66"/>
          <p:cNvSpPr txBox="1"/>
          <p:nvPr/>
        </p:nvSpPr>
        <p:spPr>
          <a:xfrm>
            <a:off x="3488526" y="4493139"/>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110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2" name="文本框 67"/>
          <p:cNvSpPr txBox="1"/>
          <p:nvPr/>
        </p:nvSpPr>
        <p:spPr>
          <a:xfrm>
            <a:off x="4025647" y="4493139"/>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130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3" name="文本框 68"/>
          <p:cNvSpPr txBox="1"/>
          <p:nvPr/>
        </p:nvSpPr>
        <p:spPr>
          <a:xfrm>
            <a:off x="3749827" y="4493139"/>
            <a:ext cx="315132" cy="194115"/>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120</a:t>
            </a:r>
            <a:endParaRPr lang="zh-CN" altLang="en-US" sz="800"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4" name="矩形 163"/>
          <p:cNvSpPr/>
          <p:nvPr/>
        </p:nvSpPr>
        <p:spPr>
          <a:xfrm>
            <a:off x="1517802" y="4859894"/>
            <a:ext cx="719088" cy="194115"/>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dirty="0">
              <a:solidFill>
                <a:srgbClr val="FFFFFF"/>
              </a:solidFill>
              <a:latin typeface="Arial" panose="020B0604020202020204"/>
              <a:ea typeface="微软雅黑" panose="020B0503020204020204" pitchFamily="34" charset="-122"/>
            </a:endParaRPr>
          </a:p>
        </p:txBody>
      </p:sp>
      <p:sp>
        <p:nvSpPr>
          <p:cNvPr id="165" name="Rectangle 104"/>
          <p:cNvSpPr>
            <a:spLocks noChangeArrowheads="1"/>
          </p:cNvSpPr>
          <p:nvPr/>
        </p:nvSpPr>
        <p:spPr bwMode="auto">
          <a:xfrm>
            <a:off x="2735433" y="4925044"/>
            <a:ext cx="159403" cy="91033"/>
          </a:xfrm>
          <a:prstGeom prst="rect">
            <a:avLst/>
          </a:prstGeom>
          <a:solidFill>
            <a:srgbClr val="B22B27"/>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66" name="矩形 165"/>
          <p:cNvSpPr/>
          <p:nvPr/>
        </p:nvSpPr>
        <p:spPr>
          <a:xfrm>
            <a:off x="2920126" y="4859894"/>
            <a:ext cx="719088" cy="194115"/>
          </a:xfrm>
          <a:prstGeom prst="rect">
            <a:avLst/>
          </a:prstGeom>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dirty="0">
              <a:solidFill>
                <a:srgbClr val="FFFFFF"/>
              </a:solidFill>
              <a:latin typeface="Arial" panose="020B0604020202020204"/>
              <a:ea typeface="微软雅黑" panose="020B0503020204020204" pitchFamily="34" charset="-122"/>
            </a:endParaRPr>
          </a:p>
        </p:txBody>
      </p:sp>
      <p:grpSp>
        <p:nvGrpSpPr>
          <p:cNvPr id="167" name="组合 166"/>
          <p:cNvGrpSpPr/>
          <p:nvPr/>
        </p:nvGrpSpPr>
        <p:grpSpPr>
          <a:xfrm>
            <a:off x="5293010" y="1649596"/>
            <a:ext cx="673217" cy="722166"/>
            <a:chOff x="7562850" y="1152525"/>
            <a:chExt cx="673100" cy="674688"/>
          </a:xfrm>
          <a:effectLst>
            <a:outerShdw blurRad="203200" dist="279400" dir="8760000" algn="ctr" rotWithShape="0">
              <a:srgbClr val="000000">
                <a:alpha val="45000"/>
              </a:srgbClr>
            </a:outerShdw>
          </a:effectLst>
        </p:grpSpPr>
        <p:sp>
          <p:nvSpPr>
            <p:cNvPr id="168" name="Freeform 12"/>
            <p:cNvSpPr/>
            <p:nvPr/>
          </p:nvSpPr>
          <p:spPr bwMode="auto">
            <a:xfrm>
              <a:off x="756285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69" name="Freeform 13"/>
            <p:cNvSpPr>
              <a:spLocks noEditPoints="1"/>
            </p:cNvSpPr>
            <p:nvPr/>
          </p:nvSpPr>
          <p:spPr bwMode="auto">
            <a:xfrm>
              <a:off x="790733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0" name="Freeform 15"/>
            <p:cNvSpPr>
              <a:spLocks noEditPoints="1"/>
            </p:cNvSpPr>
            <p:nvPr/>
          </p:nvSpPr>
          <p:spPr bwMode="auto">
            <a:xfrm>
              <a:off x="7745413" y="1343025"/>
              <a:ext cx="307975" cy="290513"/>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1" name="Freeform 16"/>
            <p:cNvSpPr>
              <a:spLocks noEditPoints="1"/>
            </p:cNvSpPr>
            <p:nvPr/>
          </p:nvSpPr>
          <p:spPr bwMode="auto">
            <a:xfrm>
              <a:off x="757872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172" name="组合 171"/>
          <p:cNvGrpSpPr/>
          <p:nvPr/>
        </p:nvGrpSpPr>
        <p:grpSpPr>
          <a:xfrm>
            <a:off x="5308888" y="3988734"/>
            <a:ext cx="641461" cy="691580"/>
            <a:chOff x="7578725" y="3941763"/>
            <a:chExt cx="641350" cy="646113"/>
          </a:xfrm>
          <a:effectLst>
            <a:outerShdw blurRad="203200" dist="279400" dir="8760000" algn="ctr" rotWithShape="0">
              <a:srgbClr val="000000">
                <a:alpha val="45000"/>
              </a:srgbClr>
            </a:outerShdw>
          </a:effectLst>
        </p:grpSpPr>
        <p:sp>
          <p:nvSpPr>
            <p:cNvPr id="173" name="Oval 22"/>
            <p:cNvSpPr>
              <a:spLocks noChangeArrowheads="1"/>
            </p:cNvSpPr>
            <p:nvPr/>
          </p:nvSpPr>
          <p:spPr bwMode="auto">
            <a:xfrm>
              <a:off x="7607300" y="3970338"/>
              <a:ext cx="590550"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4" name="Freeform 23"/>
            <p:cNvSpPr/>
            <p:nvPr/>
          </p:nvSpPr>
          <p:spPr bwMode="auto">
            <a:xfrm>
              <a:off x="7908925" y="3970338"/>
              <a:ext cx="128588" cy="33338"/>
            </a:xfrm>
            <a:custGeom>
              <a:avLst/>
              <a:gdLst>
                <a:gd name="T0" fmla="*/ 0 w 50"/>
                <a:gd name="T1" fmla="*/ 0 h 13"/>
                <a:gd name="T2" fmla="*/ 0 w 50"/>
                <a:gd name="T3" fmla="*/ 0 h 13"/>
                <a:gd name="T4" fmla="*/ 50 w 50"/>
                <a:gd name="T5" fmla="*/ 13 h 13"/>
                <a:gd name="T6" fmla="*/ 0 w 50"/>
                <a:gd name="T7" fmla="*/ 0 h 13"/>
              </a:gdLst>
              <a:ahLst/>
              <a:cxnLst>
                <a:cxn ang="0">
                  <a:pos x="T0" y="T1"/>
                </a:cxn>
                <a:cxn ang="0">
                  <a:pos x="T2" y="T3"/>
                </a:cxn>
                <a:cxn ang="0">
                  <a:pos x="T4" y="T5"/>
                </a:cxn>
                <a:cxn ang="0">
                  <a:pos x="T6" y="T7"/>
                </a:cxn>
              </a:cxnLst>
              <a:rect l="0" t="0" r="r" b="b"/>
              <a:pathLst>
                <a:path w="50" h="13">
                  <a:moveTo>
                    <a:pt x="0" y="0"/>
                  </a:moveTo>
                  <a:cubicBezTo>
                    <a:pt x="0" y="0"/>
                    <a:pt x="0" y="0"/>
                    <a:pt x="0" y="0"/>
                  </a:cubicBezTo>
                  <a:cubicBezTo>
                    <a:pt x="18" y="0"/>
                    <a:pt x="35" y="5"/>
                    <a:pt x="50" y="13"/>
                  </a:cubicBezTo>
                  <a:cubicBezTo>
                    <a:pt x="34" y="5"/>
                    <a:pt x="1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5" name="Freeform 25"/>
            <p:cNvSpPr/>
            <p:nvPr/>
          </p:nvSpPr>
          <p:spPr bwMode="auto">
            <a:xfrm>
              <a:off x="7742238" y="4111625"/>
              <a:ext cx="203200" cy="282575"/>
            </a:xfrm>
            <a:custGeom>
              <a:avLst/>
              <a:gdLst>
                <a:gd name="T0" fmla="*/ 21 w 79"/>
                <a:gd name="T1" fmla="*/ 45 h 110"/>
                <a:gd name="T2" fmla="*/ 17 w 79"/>
                <a:gd name="T3" fmla="*/ 15 h 110"/>
                <a:gd name="T4" fmla="*/ 51 w 79"/>
                <a:gd name="T5" fmla="*/ 22 h 110"/>
                <a:gd name="T6" fmla="*/ 46 w 79"/>
                <a:gd name="T7" fmla="*/ 64 h 110"/>
                <a:gd name="T8" fmla="*/ 60 w 79"/>
                <a:gd name="T9" fmla="*/ 101 h 110"/>
                <a:gd name="T10" fmla="*/ 35 w 79"/>
                <a:gd name="T11" fmla="*/ 69 h 110"/>
                <a:gd name="T12" fmla="*/ 21 w 79"/>
                <a:gd name="T13" fmla="*/ 45 h 110"/>
              </a:gdLst>
              <a:ahLst/>
              <a:cxnLst>
                <a:cxn ang="0">
                  <a:pos x="T0" y="T1"/>
                </a:cxn>
                <a:cxn ang="0">
                  <a:pos x="T2" y="T3"/>
                </a:cxn>
                <a:cxn ang="0">
                  <a:pos x="T4" y="T5"/>
                </a:cxn>
                <a:cxn ang="0">
                  <a:pos x="T6" y="T7"/>
                </a:cxn>
                <a:cxn ang="0">
                  <a:pos x="T8" y="T9"/>
                </a:cxn>
                <a:cxn ang="0">
                  <a:pos x="T10" y="T11"/>
                </a:cxn>
                <a:cxn ang="0">
                  <a:pos x="T12" y="T13"/>
                </a:cxn>
              </a:cxnLst>
              <a:rect l="0" t="0" r="r" b="b"/>
              <a:pathLst>
                <a:path w="79" h="110">
                  <a:moveTo>
                    <a:pt x="21" y="45"/>
                  </a:moveTo>
                  <a:cubicBezTo>
                    <a:pt x="21" y="45"/>
                    <a:pt x="0" y="29"/>
                    <a:pt x="17" y="15"/>
                  </a:cubicBezTo>
                  <a:cubicBezTo>
                    <a:pt x="35" y="0"/>
                    <a:pt x="64" y="4"/>
                    <a:pt x="51" y="22"/>
                  </a:cubicBezTo>
                  <a:cubicBezTo>
                    <a:pt x="39" y="40"/>
                    <a:pt x="35" y="55"/>
                    <a:pt x="46" y="64"/>
                  </a:cubicBezTo>
                  <a:cubicBezTo>
                    <a:pt x="57" y="74"/>
                    <a:pt x="79" y="92"/>
                    <a:pt x="60" y="101"/>
                  </a:cubicBezTo>
                  <a:cubicBezTo>
                    <a:pt x="41" y="110"/>
                    <a:pt x="39" y="80"/>
                    <a:pt x="35" y="69"/>
                  </a:cubicBezTo>
                  <a:cubicBezTo>
                    <a:pt x="31" y="58"/>
                    <a:pt x="27" y="52"/>
                    <a:pt x="21" y="45"/>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6" name="Freeform 26"/>
            <p:cNvSpPr/>
            <p:nvPr/>
          </p:nvSpPr>
          <p:spPr bwMode="auto">
            <a:xfrm>
              <a:off x="7837488" y="4054475"/>
              <a:ext cx="69850" cy="68263"/>
            </a:xfrm>
            <a:custGeom>
              <a:avLst/>
              <a:gdLst>
                <a:gd name="T0" fmla="*/ 25 w 27"/>
                <a:gd name="T1" fmla="*/ 16 h 26"/>
                <a:gd name="T2" fmla="*/ 10 w 27"/>
                <a:gd name="T3" fmla="*/ 24 h 26"/>
                <a:gd name="T4" fmla="*/ 4 w 27"/>
                <a:gd name="T5" fmla="*/ 9 h 26"/>
                <a:gd name="T6" fmla="*/ 18 w 27"/>
                <a:gd name="T7" fmla="*/ 1 h 26"/>
                <a:gd name="T8" fmla="*/ 25 w 27"/>
                <a:gd name="T9" fmla="*/ 16 h 26"/>
              </a:gdLst>
              <a:ahLst/>
              <a:cxnLst>
                <a:cxn ang="0">
                  <a:pos x="T0" y="T1"/>
                </a:cxn>
                <a:cxn ang="0">
                  <a:pos x="T2" y="T3"/>
                </a:cxn>
                <a:cxn ang="0">
                  <a:pos x="T4" y="T5"/>
                </a:cxn>
                <a:cxn ang="0">
                  <a:pos x="T6" y="T7"/>
                </a:cxn>
                <a:cxn ang="0">
                  <a:pos x="T8" y="T9"/>
                </a:cxn>
              </a:cxnLst>
              <a:rect l="0" t="0" r="r" b="b"/>
              <a:pathLst>
                <a:path w="27" h="26">
                  <a:moveTo>
                    <a:pt x="25" y="16"/>
                  </a:moveTo>
                  <a:cubicBezTo>
                    <a:pt x="22" y="22"/>
                    <a:pt x="16" y="26"/>
                    <a:pt x="10" y="24"/>
                  </a:cubicBezTo>
                  <a:cubicBezTo>
                    <a:pt x="4" y="22"/>
                    <a:pt x="0" y="16"/>
                    <a:pt x="4" y="9"/>
                  </a:cubicBezTo>
                  <a:cubicBezTo>
                    <a:pt x="5" y="3"/>
                    <a:pt x="12" y="0"/>
                    <a:pt x="18" y="1"/>
                  </a:cubicBezTo>
                  <a:cubicBezTo>
                    <a:pt x="24" y="3"/>
                    <a:pt x="27" y="9"/>
                    <a:pt x="25" y="1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7" name="Freeform 27"/>
            <p:cNvSpPr/>
            <p:nvPr/>
          </p:nvSpPr>
          <p:spPr bwMode="auto">
            <a:xfrm>
              <a:off x="7808913" y="4081463"/>
              <a:ext cx="28575" cy="34925"/>
            </a:xfrm>
            <a:custGeom>
              <a:avLst/>
              <a:gdLst>
                <a:gd name="T0" fmla="*/ 11 w 11"/>
                <a:gd name="T1" fmla="*/ 7 h 14"/>
                <a:gd name="T2" fmla="*/ 7 w 11"/>
                <a:gd name="T3" fmla="*/ 13 h 14"/>
                <a:gd name="T4" fmla="*/ 1 w 11"/>
                <a:gd name="T5" fmla="*/ 7 h 14"/>
                <a:gd name="T6" fmla="*/ 5 w 11"/>
                <a:gd name="T7" fmla="*/ 1 h 14"/>
                <a:gd name="T8" fmla="*/ 11 w 11"/>
                <a:gd name="T9" fmla="*/ 7 h 14"/>
              </a:gdLst>
              <a:ahLst/>
              <a:cxnLst>
                <a:cxn ang="0">
                  <a:pos x="T0" y="T1"/>
                </a:cxn>
                <a:cxn ang="0">
                  <a:pos x="T2" y="T3"/>
                </a:cxn>
                <a:cxn ang="0">
                  <a:pos x="T4" y="T5"/>
                </a:cxn>
                <a:cxn ang="0">
                  <a:pos x="T6" y="T7"/>
                </a:cxn>
                <a:cxn ang="0">
                  <a:pos x="T8" y="T9"/>
                </a:cxn>
              </a:cxnLst>
              <a:rect l="0" t="0" r="r" b="b"/>
              <a:pathLst>
                <a:path w="11" h="14">
                  <a:moveTo>
                    <a:pt x="11" y="7"/>
                  </a:moveTo>
                  <a:cubicBezTo>
                    <a:pt x="11" y="10"/>
                    <a:pt x="9" y="13"/>
                    <a:pt x="7" y="13"/>
                  </a:cubicBezTo>
                  <a:cubicBezTo>
                    <a:pt x="4" y="14"/>
                    <a:pt x="1" y="11"/>
                    <a:pt x="1" y="7"/>
                  </a:cubicBezTo>
                  <a:cubicBezTo>
                    <a:pt x="0" y="4"/>
                    <a:pt x="2" y="1"/>
                    <a:pt x="5" y="1"/>
                  </a:cubicBezTo>
                  <a:cubicBezTo>
                    <a:pt x="8" y="0"/>
                    <a:pt x="10" y="2"/>
                    <a:pt x="11" y="7"/>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8" name="Freeform 28"/>
            <p:cNvSpPr/>
            <p:nvPr/>
          </p:nvSpPr>
          <p:spPr bwMode="auto">
            <a:xfrm>
              <a:off x="7778750" y="4098925"/>
              <a:ext cx="30163" cy="30163"/>
            </a:xfrm>
            <a:custGeom>
              <a:avLst/>
              <a:gdLst>
                <a:gd name="T0" fmla="*/ 10 w 12"/>
                <a:gd name="T1" fmla="*/ 4 h 12"/>
                <a:gd name="T2" fmla="*/ 8 w 12"/>
                <a:gd name="T3" fmla="*/ 11 h 12"/>
                <a:gd name="T4" fmla="*/ 2 w 12"/>
                <a:gd name="T5" fmla="*/ 8 h 12"/>
                <a:gd name="T6" fmla="*/ 4 w 12"/>
                <a:gd name="T7" fmla="*/ 1 h 12"/>
                <a:gd name="T8" fmla="*/ 10 w 12"/>
                <a:gd name="T9" fmla="*/ 4 h 12"/>
              </a:gdLst>
              <a:ahLst/>
              <a:cxnLst>
                <a:cxn ang="0">
                  <a:pos x="T0" y="T1"/>
                </a:cxn>
                <a:cxn ang="0">
                  <a:pos x="T2" y="T3"/>
                </a:cxn>
                <a:cxn ang="0">
                  <a:pos x="T4" y="T5"/>
                </a:cxn>
                <a:cxn ang="0">
                  <a:pos x="T6" y="T7"/>
                </a:cxn>
                <a:cxn ang="0">
                  <a:pos x="T8" y="T9"/>
                </a:cxn>
              </a:cxnLst>
              <a:rect l="0" t="0" r="r" b="b"/>
              <a:pathLst>
                <a:path w="12" h="12">
                  <a:moveTo>
                    <a:pt x="10" y="4"/>
                  </a:moveTo>
                  <a:cubicBezTo>
                    <a:pt x="12" y="7"/>
                    <a:pt x="11" y="10"/>
                    <a:pt x="8" y="11"/>
                  </a:cubicBezTo>
                  <a:cubicBezTo>
                    <a:pt x="6" y="12"/>
                    <a:pt x="3" y="10"/>
                    <a:pt x="2" y="8"/>
                  </a:cubicBezTo>
                  <a:cubicBezTo>
                    <a:pt x="0" y="5"/>
                    <a:pt x="1" y="2"/>
                    <a:pt x="4" y="1"/>
                  </a:cubicBezTo>
                  <a:cubicBezTo>
                    <a:pt x="6" y="0"/>
                    <a:pt x="9" y="1"/>
                    <a:pt x="10"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79" name="Freeform 29"/>
            <p:cNvSpPr/>
            <p:nvPr/>
          </p:nvSpPr>
          <p:spPr bwMode="auto">
            <a:xfrm>
              <a:off x="7754938" y="4119563"/>
              <a:ext cx="28575" cy="28575"/>
            </a:xfrm>
            <a:custGeom>
              <a:avLst/>
              <a:gdLst>
                <a:gd name="T0" fmla="*/ 10 w 11"/>
                <a:gd name="T1" fmla="*/ 3 h 11"/>
                <a:gd name="T2" fmla="*/ 8 w 11"/>
                <a:gd name="T3" fmla="*/ 10 h 11"/>
                <a:gd name="T4" fmla="*/ 1 w 11"/>
                <a:gd name="T5" fmla="*/ 7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6"/>
                    <a:pt x="10" y="9"/>
                    <a:pt x="8" y="10"/>
                  </a:cubicBezTo>
                  <a:cubicBezTo>
                    <a:pt x="6" y="11"/>
                    <a:pt x="3" y="10"/>
                    <a:pt x="1" y="7"/>
                  </a:cubicBezTo>
                  <a:cubicBezTo>
                    <a:pt x="0" y="5"/>
                    <a:pt x="1" y="2"/>
                    <a:pt x="3" y="1"/>
                  </a:cubicBezTo>
                  <a:cubicBezTo>
                    <a:pt x="5" y="0"/>
                    <a:pt x="9" y="1"/>
                    <a:pt x="10" y="3"/>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0" name="Freeform 30"/>
            <p:cNvSpPr/>
            <p:nvPr/>
          </p:nvSpPr>
          <p:spPr bwMode="auto">
            <a:xfrm>
              <a:off x="7740650" y="4143375"/>
              <a:ext cx="26988" cy="22225"/>
            </a:xfrm>
            <a:custGeom>
              <a:avLst/>
              <a:gdLst>
                <a:gd name="T0" fmla="*/ 8 w 11"/>
                <a:gd name="T1" fmla="*/ 2 h 9"/>
                <a:gd name="T2" fmla="*/ 9 w 11"/>
                <a:gd name="T3" fmla="*/ 8 h 9"/>
                <a:gd name="T4" fmla="*/ 3 w 11"/>
                <a:gd name="T5" fmla="*/ 7 h 9"/>
                <a:gd name="T6" fmla="*/ 2 w 11"/>
                <a:gd name="T7" fmla="*/ 2 h 9"/>
                <a:gd name="T8" fmla="*/ 8 w 11"/>
                <a:gd name="T9" fmla="*/ 2 h 9"/>
              </a:gdLst>
              <a:ahLst/>
              <a:cxnLst>
                <a:cxn ang="0">
                  <a:pos x="T0" y="T1"/>
                </a:cxn>
                <a:cxn ang="0">
                  <a:pos x="T2" y="T3"/>
                </a:cxn>
                <a:cxn ang="0">
                  <a:pos x="T4" y="T5"/>
                </a:cxn>
                <a:cxn ang="0">
                  <a:pos x="T6" y="T7"/>
                </a:cxn>
                <a:cxn ang="0">
                  <a:pos x="T8" y="T9"/>
                </a:cxn>
              </a:cxnLst>
              <a:rect l="0" t="0" r="r" b="b"/>
              <a:pathLst>
                <a:path w="11" h="9">
                  <a:moveTo>
                    <a:pt x="8" y="2"/>
                  </a:moveTo>
                  <a:cubicBezTo>
                    <a:pt x="10" y="4"/>
                    <a:pt x="11" y="6"/>
                    <a:pt x="9" y="8"/>
                  </a:cubicBezTo>
                  <a:cubicBezTo>
                    <a:pt x="8" y="9"/>
                    <a:pt x="5" y="9"/>
                    <a:pt x="3" y="7"/>
                  </a:cubicBezTo>
                  <a:cubicBezTo>
                    <a:pt x="1" y="6"/>
                    <a:pt x="0" y="3"/>
                    <a:pt x="2" y="2"/>
                  </a:cubicBezTo>
                  <a:cubicBezTo>
                    <a:pt x="3" y="0"/>
                    <a:pt x="6" y="0"/>
                    <a:pt x="8"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1" name="Freeform 31"/>
            <p:cNvSpPr/>
            <p:nvPr/>
          </p:nvSpPr>
          <p:spPr bwMode="auto">
            <a:xfrm>
              <a:off x="7862888" y="4206875"/>
              <a:ext cx="195263" cy="282575"/>
            </a:xfrm>
            <a:custGeom>
              <a:avLst/>
              <a:gdLst>
                <a:gd name="T0" fmla="*/ 56 w 76"/>
                <a:gd name="T1" fmla="*/ 44 h 110"/>
                <a:gd name="T2" fmla="*/ 58 w 76"/>
                <a:gd name="T3" fmla="*/ 14 h 110"/>
                <a:gd name="T4" fmla="*/ 25 w 76"/>
                <a:gd name="T5" fmla="*/ 23 h 110"/>
                <a:gd name="T6" fmla="*/ 32 w 76"/>
                <a:gd name="T7" fmla="*/ 64 h 110"/>
                <a:gd name="T8" fmla="*/ 19 w 76"/>
                <a:gd name="T9" fmla="*/ 102 h 110"/>
                <a:gd name="T10" fmla="*/ 44 w 76"/>
                <a:gd name="T11" fmla="*/ 69 h 110"/>
                <a:gd name="T12" fmla="*/ 56 w 76"/>
                <a:gd name="T13" fmla="*/ 44 h 110"/>
              </a:gdLst>
              <a:ahLst/>
              <a:cxnLst>
                <a:cxn ang="0">
                  <a:pos x="T0" y="T1"/>
                </a:cxn>
                <a:cxn ang="0">
                  <a:pos x="T2" y="T3"/>
                </a:cxn>
                <a:cxn ang="0">
                  <a:pos x="T4" y="T5"/>
                </a:cxn>
                <a:cxn ang="0">
                  <a:pos x="T6" y="T7"/>
                </a:cxn>
                <a:cxn ang="0">
                  <a:pos x="T8" y="T9"/>
                </a:cxn>
                <a:cxn ang="0">
                  <a:pos x="T10" y="T11"/>
                </a:cxn>
                <a:cxn ang="0">
                  <a:pos x="T12" y="T13"/>
                </a:cxn>
              </a:cxnLst>
              <a:rect l="0" t="0" r="r" b="b"/>
              <a:pathLst>
                <a:path w="76" h="110">
                  <a:moveTo>
                    <a:pt x="56" y="44"/>
                  </a:moveTo>
                  <a:cubicBezTo>
                    <a:pt x="56" y="44"/>
                    <a:pt x="76" y="28"/>
                    <a:pt x="58" y="14"/>
                  </a:cubicBezTo>
                  <a:cubicBezTo>
                    <a:pt x="41" y="0"/>
                    <a:pt x="11" y="5"/>
                    <a:pt x="25" y="23"/>
                  </a:cubicBezTo>
                  <a:cubicBezTo>
                    <a:pt x="39" y="40"/>
                    <a:pt x="43" y="54"/>
                    <a:pt x="32" y="64"/>
                  </a:cubicBezTo>
                  <a:cubicBezTo>
                    <a:pt x="21" y="74"/>
                    <a:pt x="0" y="94"/>
                    <a:pt x="19" y="102"/>
                  </a:cubicBezTo>
                  <a:cubicBezTo>
                    <a:pt x="38" y="110"/>
                    <a:pt x="41" y="80"/>
                    <a:pt x="44" y="69"/>
                  </a:cubicBezTo>
                  <a:cubicBezTo>
                    <a:pt x="46" y="58"/>
                    <a:pt x="51" y="51"/>
                    <a:pt x="56" y="44"/>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2" name="Freeform 32"/>
            <p:cNvSpPr/>
            <p:nvPr/>
          </p:nvSpPr>
          <p:spPr bwMode="auto">
            <a:xfrm>
              <a:off x="7888288" y="4149725"/>
              <a:ext cx="69850" cy="66675"/>
            </a:xfrm>
            <a:custGeom>
              <a:avLst/>
              <a:gdLst>
                <a:gd name="T0" fmla="*/ 3 w 27"/>
                <a:gd name="T1" fmla="*/ 17 h 26"/>
                <a:gd name="T2" fmla="*/ 18 w 27"/>
                <a:gd name="T3" fmla="*/ 24 h 26"/>
                <a:gd name="T4" fmla="*/ 24 w 27"/>
                <a:gd name="T5" fmla="*/ 9 h 26"/>
                <a:gd name="T6" fmla="*/ 9 w 27"/>
                <a:gd name="T7" fmla="*/ 2 h 26"/>
                <a:gd name="T8" fmla="*/ 3 w 27"/>
                <a:gd name="T9" fmla="*/ 17 h 26"/>
              </a:gdLst>
              <a:ahLst/>
              <a:cxnLst>
                <a:cxn ang="0">
                  <a:pos x="T0" y="T1"/>
                </a:cxn>
                <a:cxn ang="0">
                  <a:pos x="T2" y="T3"/>
                </a:cxn>
                <a:cxn ang="0">
                  <a:pos x="T4" y="T5"/>
                </a:cxn>
                <a:cxn ang="0">
                  <a:pos x="T6" y="T7"/>
                </a:cxn>
                <a:cxn ang="0">
                  <a:pos x="T8" y="T9"/>
                </a:cxn>
              </a:cxnLst>
              <a:rect l="0" t="0" r="r" b="b"/>
              <a:pathLst>
                <a:path w="27" h="26">
                  <a:moveTo>
                    <a:pt x="3" y="17"/>
                  </a:moveTo>
                  <a:cubicBezTo>
                    <a:pt x="5" y="23"/>
                    <a:pt x="12" y="26"/>
                    <a:pt x="18" y="24"/>
                  </a:cubicBezTo>
                  <a:cubicBezTo>
                    <a:pt x="24" y="22"/>
                    <a:pt x="27" y="15"/>
                    <a:pt x="24" y="9"/>
                  </a:cubicBezTo>
                  <a:cubicBezTo>
                    <a:pt x="22" y="3"/>
                    <a:pt x="15" y="0"/>
                    <a:pt x="9" y="2"/>
                  </a:cubicBezTo>
                  <a:cubicBezTo>
                    <a:pt x="3" y="4"/>
                    <a:pt x="0" y="11"/>
                    <a:pt x="3" y="17"/>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3" name="Freeform 33"/>
            <p:cNvSpPr/>
            <p:nvPr/>
          </p:nvSpPr>
          <p:spPr bwMode="auto">
            <a:xfrm>
              <a:off x="7958138" y="4176713"/>
              <a:ext cx="31750" cy="33338"/>
            </a:xfrm>
            <a:custGeom>
              <a:avLst/>
              <a:gdLst>
                <a:gd name="T0" fmla="*/ 1 w 12"/>
                <a:gd name="T1" fmla="*/ 6 h 13"/>
                <a:gd name="T2" fmla="*/ 6 w 12"/>
                <a:gd name="T3" fmla="*/ 13 h 13"/>
                <a:gd name="T4" fmla="*/ 12 w 12"/>
                <a:gd name="T5" fmla="*/ 7 h 13"/>
                <a:gd name="T6" fmla="*/ 7 w 12"/>
                <a:gd name="T7" fmla="*/ 0 h 13"/>
                <a:gd name="T8" fmla="*/ 1 w 12"/>
                <a:gd name="T9" fmla="*/ 6 h 13"/>
              </a:gdLst>
              <a:ahLst/>
              <a:cxnLst>
                <a:cxn ang="0">
                  <a:pos x="T0" y="T1"/>
                </a:cxn>
                <a:cxn ang="0">
                  <a:pos x="T2" y="T3"/>
                </a:cxn>
                <a:cxn ang="0">
                  <a:pos x="T4" y="T5"/>
                </a:cxn>
                <a:cxn ang="0">
                  <a:pos x="T6" y="T7"/>
                </a:cxn>
                <a:cxn ang="0">
                  <a:pos x="T8" y="T9"/>
                </a:cxn>
              </a:cxnLst>
              <a:rect l="0" t="0" r="r" b="b"/>
              <a:pathLst>
                <a:path w="12" h="13">
                  <a:moveTo>
                    <a:pt x="1" y="6"/>
                  </a:moveTo>
                  <a:cubicBezTo>
                    <a:pt x="0" y="10"/>
                    <a:pt x="3" y="13"/>
                    <a:pt x="6" y="13"/>
                  </a:cubicBezTo>
                  <a:cubicBezTo>
                    <a:pt x="9" y="13"/>
                    <a:pt x="11" y="10"/>
                    <a:pt x="12" y="7"/>
                  </a:cubicBezTo>
                  <a:cubicBezTo>
                    <a:pt x="12" y="4"/>
                    <a:pt x="10" y="0"/>
                    <a:pt x="7" y="0"/>
                  </a:cubicBezTo>
                  <a:cubicBezTo>
                    <a:pt x="4" y="0"/>
                    <a:pt x="1" y="2"/>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4" name="Freeform 34"/>
            <p:cNvSpPr/>
            <p:nvPr/>
          </p:nvSpPr>
          <p:spPr bwMode="auto">
            <a:xfrm>
              <a:off x="7991475" y="4191000"/>
              <a:ext cx="28575" cy="31750"/>
            </a:xfrm>
            <a:custGeom>
              <a:avLst/>
              <a:gdLst>
                <a:gd name="T0" fmla="*/ 1 w 11"/>
                <a:gd name="T1" fmla="*/ 4 h 12"/>
                <a:gd name="T2" fmla="*/ 4 w 11"/>
                <a:gd name="T3" fmla="*/ 11 h 12"/>
                <a:gd name="T4" fmla="*/ 10 w 11"/>
                <a:gd name="T5" fmla="*/ 7 h 12"/>
                <a:gd name="T6" fmla="*/ 7 w 11"/>
                <a:gd name="T7" fmla="*/ 1 h 12"/>
                <a:gd name="T8" fmla="*/ 1 w 11"/>
                <a:gd name="T9" fmla="*/ 4 h 12"/>
              </a:gdLst>
              <a:ahLst/>
              <a:cxnLst>
                <a:cxn ang="0">
                  <a:pos x="T0" y="T1"/>
                </a:cxn>
                <a:cxn ang="0">
                  <a:pos x="T2" y="T3"/>
                </a:cxn>
                <a:cxn ang="0">
                  <a:pos x="T4" y="T5"/>
                </a:cxn>
                <a:cxn ang="0">
                  <a:pos x="T6" y="T7"/>
                </a:cxn>
                <a:cxn ang="0">
                  <a:pos x="T8" y="T9"/>
                </a:cxn>
              </a:cxnLst>
              <a:rect l="0" t="0" r="r" b="b"/>
              <a:pathLst>
                <a:path w="11" h="12">
                  <a:moveTo>
                    <a:pt x="1" y="4"/>
                  </a:moveTo>
                  <a:cubicBezTo>
                    <a:pt x="0" y="7"/>
                    <a:pt x="1" y="10"/>
                    <a:pt x="4" y="11"/>
                  </a:cubicBezTo>
                  <a:cubicBezTo>
                    <a:pt x="6" y="12"/>
                    <a:pt x="8" y="10"/>
                    <a:pt x="10" y="7"/>
                  </a:cubicBezTo>
                  <a:cubicBezTo>
                    <a:pt x="11" y="5"/>
                    <a:pt x="10" y="2"/>
                    <a:pt x="7" y="1"/>
                  </a:cubicBezTo>
                  <a:cubicBezTo>
                    <a:pt x="5" y="0"/>
                    <a:pt x="2" y="2"/>
                    <a:pt x="1"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5" name="Freeform 35"/>
            <p:cNvSpPr/>
            <p:nvPr/>
          </p:nvSpPr>
          <p:spPr bwMode="auto">
            <a:xfrm>
              <a:off x="8016875" y="4210050"/>
              <a:ext cx="26988" cy="30163"/>
            </a:xfrm>
            <a:custGeom>
              <a:avLst/>
              <a:gdLst>
                <a:gd name="T0" fmla="*/ 1 w 10"/>
                <a:gd name="T1" fmla="*/ 4 h 12"/>
                <a:gd name="T2" fmla="*/ 2 w 10"/>
                <a:gd name="T3" fmla="*/ 11 h 12"/>
                <a:gd name="T4" fmla="*/ 9 w 10"/>
                <a:gd name="T5" fmla="*/ 8 h 12"/>
                <a:gd name="T6" fmla="*/ 7 w 10"/>
                <a:gd name="T7" fmla="*/ 1 h 12"/>
                <a:gd name="T8" fmla="*/ 1 w 10"/>
                <a:gd name="T9" fmla="*/ 4 h 12"/>
              </a:gdLst>
              <a:ahLst/>
              <a:cxnLst>
                <a:cxn ang="0">
                  <a:pos x="T0" y="T1"/>
                </a:cxn>
                <a:cxn ang="0">
                  <a:pos x="T2" y="T3"/>
                </a:cxn>
                <a:cxn ang="0">
                  <a:pos x="T4" y="T5"/>
                </a:cxn>
                <a:cxn ang="0">
                  <a:pos x="T6" y="T7"/>
                </a:cxn>
                <a:cxn ang="0">
                  <a:pos x="T8" y="T9"/>
                </a:cxn>
              </a:cxnLst>
              <a:rect l="0" t="0" r="r" b="b"/>
              <a:pathLst>
                <a:path w="10" h="12">
                  <a:moveTo>
                    <a:pt x="1" y="4"/>
                  </a:moveTo>
                  <a:cubicBezTo>
                    <a:pt x="0" y="7"/>
                    <a:pt x="1" y="10"/>
                    <a:pt x="2" y="11"/>
                  </a:cubicBezTo>
                  <a:cubicBezTo>
                    <a:pt x="5" y="12"/>
                    <a:pt x="8" y="11"/>
                    <a:pt x="9" y="8"/>
                  </a:cubicBezTo>
                  <a:cubicBezTo>
                    <a:pt x="10" y="5"/>
                    <a:pt x="9" y="2"/>
                    <a:pt x="7" y="1"/>
                  </a:cubicBezTo>
                  <a:cubicBezTo>
                    <a:pt x="4" y="0"/>
                    <a:pt x="1" y="2"/>
                    <a:pt x="1" y="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6" name="Freeform 36"/>
            <p:cNvSpPr/>
            <p:nvPr/>
          </p:nvSpPr>
          <p:spPr bwMode="auto">
            <a:xfrm>
              <a:off x="8032750" y="4235450"/>
              <a:ext cx="25400" cy="22225"/>
            </a:xfrm>
            <a:custGeom>
              <a:avLst/>
              <a:gdLst>
                <a:gd name="T0" fmla="*/ 2 w 10"/>
                <a:gd name="T1" fmla="*/ 2 h 9"/>
                <a:gd name="T2" fmla="*/ 1 w 10"/>
                <a:gd name="T3" fmla="*/ 7 h 9"/>
                <a:gd name="T4" fmla="*/ 8 w 10"/>
                <a:gd name="T5" fmla="*/ 7 h 9"/>
                <a:gd name="T6" fmla="*/ 8 w 10"/>
                <a:gd name="T7" fmla="*/ 1 h 9"/>
                <a:gd name="T8" fmla="*/ 2 w 10"/>
                <a:gd name="T9" fmla="*/ 2 h 9"/>
              </a:gdLst>
              <a:ahLst/>
              <a:cxnLst>
                <a:cxn ang="0">
                  <a:pos x="T0" y="T1"/>
                </a:cxn>
                <a:cxn ang="0">
                  <a:pos x="T2" y="T3"/>
                </a:cxn>
                <a:cxn ang="0">
                  <a:pos x="T4" y="T5"/>
                </a:cxn>
                <a:cxn ang="0">
                  <a:pos x="T6" y="T7"/>
                </a:cxn>
                <a:cxn ang="0">
                  <a:pos x="T8" y="T9"/>
                </a:cxn>
              </a:cxnLst>
              <a:rect l="0" t="0" r="r" b="b"/>
              <a:pathLst>
                <a:path w="10" h="9">
                  <a:moveTo>
                    <a:pt x="2" y="2"/>
                  </a:moveTo>
                  <a:cubicBezTo>
                    <a:pt x="0" y="4"/>
                    <a:pt x="0" y="6"/>
                    <a:pt x="1" y="7"/>
                  </a:cubicBezTo>
                  <a:cubicBezTo>
                    <a:pt x="3" y="9"/>
                    <a:pt x="6" y="9"/>
                    <a:pt x="8" y="7"/>
                  </a:cubicBezTo>
                  <a:cubicBezTo>
                    <a:pt x="9" y="5"/>
                    <a:pt x="10" y="3"/>
                    <a:pt x="8" y="1"/>
                  </a:cubicBezTo>
                  <a:cubicBezTo>
                    <a:pt x="7" y="0"/>
                    <a:pt x="4" y="0"/>
                    <a:pt x="2"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87" name="Freeform 37"/>
            <p:cNvSpPr>
              <a:spLocks noEditPoints="1"/>
            </p:cNvSpPr>
            <p:nvPr/>
          </p:nvSpPr>
          <p:spPr bwMode="auto">
            <a:xfrm>
              <a:off x="7578725" y="3941763"/>
              <a:ext cx="641350" cy="646113"/>
            </a:xfrm>
            <a:custGeom>
              <a:avLst/>
              <a:gdLst>
                <a:gd name="T0" fmla="*/ 154 w 250"/>
                <a:gd name="T1" fmla="*/ 244 h 251"/>
                <a:gd name="T2" fmla="*/ 134 w 250"/>
                <a:gd name="T3" fmla="*/ 251 h 251"/>
                <a:gd name="T4" fmla="*/ 93 w 250"/>
                <a:gd name="T5" fmla="*/ 247 h 251"/>
                <a:gd name="T6" fmla="*/ 113 w 250"/>
                <a:gd name="T7" fmla="*/ 247 h 251"/>
                <a:gd name="T8" fmla="*/ 93 w 250"/>
                <a:gd name="T9" fmla="*/ 247 h 251"/>
                <a:gd name="T10" fmla="*/ 191 w 250"/>
                <a:gd name="T11" fmla="*/ 228 h 251"/>
                <a:gd name="T12" fmla="*/ 174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9 h 251"/>
                <a:gd name="T26" fmla="*/ 25 w 250"/>
                <a:gd name="T27" fmla="*/ 201 h 251"/>
                <a:gd name="T28" fmla="*/ 41 w 250"/>
                <a:gd name="T29" fmla="*/ 214 h 251"/>
                <a:gd name="T30" fmla="*/ 25 w 250"/>
                <a:gd name="T31" fmla="*/ 201 h 251"/>
                <a:gd name="T32" fmla="*/ 241 w 250"/>
                <a:gd name="T33" fmla="*/ 165 h 251"/>
                <a:gd name="T34" fmla="*/ 236 w 250"/>
                <a:gd name="T35" fmla="*/ 186 h 251"/>
                <a:gd name="T36" fmla="*/ 6 w 250"/>
                <a:gd name="T37" fmla="*/ 164 h 251"/>
                <a:gd name="T38" fmla="*/ 18 w 250"/>
                <a:gd name="T39" fmla="*/ 181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1 h 251"/>
                <a:gd name="T58" fmla="*/ 2 w 250"/>
                <a:gd name="T59" fmla="*/ 102 h 251"/>
                <a:gd name="T60" fmla="*/ 12 w 250"/>
                <a:gd name="T61" fmla="*/ 84 h 251"/>
                <a:gd name="T62" fmla="*/ 2 w 250"/>
                <a:gd name="T63" fmla="*/ 102 h 251"/>
                <a:gd name="T64" fmla="*/ 228 w 250"/>
                <a:gd name="T65" fmla="*/ 53 h 251"/>
                <a:gd name="T66" fmla="*/ 235 w 250"/>
                <a:gd name="T67" fmla="*/ 73 h 251"/>
                <a:gd name="T68" fmla="*/ 17 w 250"/>
                <a:gd name="T69" fmla="*/ 63 h 251"/>
                <a:gd name="T70" fmla="*/ 32 w 250"/>
                <a:gd name="T71" fmla="*/ 49 h 251"/>
                <a:gd name="T72" fmla="*/ 17 w 250"/>
                <a:gd name="T73" fmla="*/ 63 h 251"/>
                <a:gd name="T74" fmla="*/ 196 w 250"/>
                <a:gd name="T75" fmla="*/ 27 h 251"/>
                <a:gd name="T76" fmla="*/ 214 w 250"/>
                <a:gd name="T77" fmla="*/ 37 h 251"/>
                <a:gd name="T78" fmla="*/ 196 w 250"/>
                <a:gd name="T79" fmla="*/ 27 h 251"/>
                <a:gd name="T80" fmla="*/ 60 w 250"/>
                <a:gd name="T81" fmla="*/ 19 h 251"/>
                <a:gd name="T82" fmla="*/ 46 w 250"/>
                <a:gd name="T83" fmla="*/ 34 h 251"/>
                <a:gd name="T84" fmla="*/ 160 w 250"/>
                <a:gd name="T85" fmla="*/ 9 h 251"/>
                <a:gd name="T86" fmla="*/ 180 w 250"/>
                <a:gd name="T87" fmla="*/ 13 h 251"/>
                <a:gd name="T88" fmla="*/ 160 w 250"/>
                <a:gd name="T89" fmla="*/ 9 h 251"/>
                <a:gd name="T90" fmla="*/ 99 w 250"/>
                <a:gd name="T91" fmla="*/ 3 h 251"/>
                <a:gd name="T92" fmla="*/ 80 w 250"/>
                <a:gd name="T93" fmla="*/ 13 h 251"/>
                <a:gd name="T94" fmla="*/ 125 w 250"/>
                <a:gd name="T95" fmla="*/ 4 h 251"/>
                <a:gd name="T96" fmla="*/ 119 w 250"/>
                <a:gd name="T97" fmla="*/ 0 h 251"/>
                <a:gd name="T98" fmla="*/ 140 w 250"/>
                <a:gd name="T99" fmla="*/ 1 h 251"/>
                <a:gd name="T100" fmla="*/ 125 w 250"/>
                <a:gd name="T101" fmla="*/ 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8" y="245"/>
                    <a:pt x="154" y="244"/>
                  </a:cubicBezTo>
                  <a:cubicBezTo>
                    <a:pt x="155" y="248"/>
                    <a:pt x="155" y="248"/>
                    <a:pt x="155" y="248"/>
                  </a:cubicBezTo>
                  <a:cubicBezTo>
                    <a:pt x="148" y="249"/>
                    <a:pt x="141" y="250"/>
                    <a:pt x="134" y="251"/>
                  </a:cubicBezTo>
                  <a:lnTo>
                    <a:pt x="134" y="247"/>
                  </a:lnTo>
                  <a:close/>
                  <a:moveTo>
                    <a:pt x="93" y="247"/>
                  </a:moveTo>
                  <a:cubicBezTo>
                    <a:pt x="94" y="243"/>
                    <a:pt x="94" y="243"/>
                    <a:pt x="94" y="243"/>
                  </a:cubicBezTo>
                  <a:cubicBezTo>
                    <a:pt x="100" y="245"/>
                    <a:pt x="107" y="246"/>
                    <a:pt x="113" y="247"/>
                  </a:cubicBezTo>
                  <a:cubicBezTo>
                    <a:pt x="113" y="251"/>
                    <a:pt x="113" y="251"/>
                    <a:pt x="113" y="251"/>
                  </a:cubicBezTo>
                  <a:cubicBezTo>
                    <a:pt x="106" y="250"/>
                    <a:pt x="99" y="249"/>
                    <a:pt x="93" y="247"/>
                  </a:cubicBezTo>
                  <a:close/>
                  <a:moveTo>
                    <a:pt x="173" y="237"/>
                  </a:moveTo>
                  <a:cubicBezTo>
                    <a:pt x="179" y="234"/>
                    <a:pt x="185" y="231"/>
                    <a:pt x="191"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1" y="233"/>
                    <a:pt x="55" y="230"/>
                  </a:cubicBezTo>
                  <a:close/>
                  <a:moveTo>
                    <a:pt x="191" y="228"/>
                  </a:moveTo>
                  <a:cubicBezTo>
                    <a:pt x="191" y="228"/>
                    <a:pt x="191" y="228"/>
                    <a:pt x="191" y="228"/>
                  </a:cubicBezTo>
                  <a:moveTo>
                    <a:pt x="207" y="216"/>
                  </a:moveTo>
                  <a:cubicBezTo>
                    <a:pt x="212" y="211"/>
                    <a:pt x="217" y="206"/>
                    <a:pt x="221" y="201"/>
                  </a:cubicBezTo>
                  <a:cubicBezTo>
                    <a:pt x="224" y="203"/>
                    <a:pt x="224" y="203"/>
                    <a:pt x="224" y="203"/>
                  </a:cubicBezTo>
                  <a:cubicBezTo>
                    <a:pt x="220" y="209"/>
                    <a:pt x="215" y="214"/>
                    <a:pt x="210" y="219"/>
                  </a:cubicBezTo>
                  <a:lnTo>
                    <a:pt x="207" y="216"/>
                  </a:lnTo>
                  <a:close/>
                  <a:moveTo>
                    <a:pt x="25" y="201"/>
                  </a:moveTo>
                  <a:cubicBezTo>
                    <a:pt x="28" y="199"/>
                    <a:pt x="28" y="199"/>
                    <a:pt x="28" y="199"/>
                  </a:cubicBezTo>
                  <a:cubicBezTo>
                    <a:pt x="33" y="204"/>
                    <a:pt x="37" y="209"/>
                    <a:pt x="41" y="214"/>
                  </a:cubicBezTo>
                  <a:cubicBezTo>
                    <a:pt x="38" y="217"/>
                    <a:pt x="38" y="217"/>
                    <a:pt x="38" y="217"/>
                  </a:cubicBezTo>
                  <a:cubicBezTo>
                    <a:pt x="33" y="212"/>
                    <a:pt x="30" y="206"/>
                    <a:pt x="25" y="201"/>
                  </a:cubicBezTo>
                  <a:close/>
                  <a:moveTo>
                    <a:pt x="232" y="184"/>
                  </a:moveTo>
                  <a:cubicBezTo>
                    <a:pt x="236" y="178"/>
                    <a:pt x="238" y="172"/>
                    <a:pt x="241" y="165"/>
                  </a:cubicBezTo>
                  <a:cubicBezTo>
                    <a:pt x="244" y="167"/>
                    <a:pt x="244" y="167"/>
                    <a:pt x="244" y="167"/>
                  </a:cubicBezTo>
                  <a:cubicBezTo>
                    <a:pt x="242" y="173"/>
                    <a:pt x="239" y="180"/>
                    <a:pt x="236" y="186"/>
                  </a:cubicBezTo>
                  <a:lnTo>
                    <a:pt x="232" y="184"/>
                  </a:lnTo>
                  <a:close/>
                  <a:moveTo>
                    <a:pt x="6" y="164"/>
                  </a:moveTo>
                  <a:cubicBezTo>
                    <a:pt x="10" y="163"/>
                    <a:pt x="10" y="163"/>
                    <a:pt x="10" y="163"/>
                  </a:cubicBezTo>
                  <a:cubicBezTo>
                    <a:pt x="12" y="169"/>
                    <a:pt x="15" y="175"/>
                    <a:pt x="18" y="181"/>
                  </a:cubicBezTo>
                  <a:cubicBezTo>
                    <a:pt x="14" y="183"/>
                    <a:pt x="14" y="183"/>
                    <a:pt x="14" y="183"/>
                  </a:cubicBezTo>
                  <a:cubicBezTo>
                    <a:pt x="11" y="177"/>
                    <a:pt x="8" y="171"/>
                    <a:pt x="6" y="164"/>
                  </a:cubicBezTo>
                  <a:close/>
                  <a:moveTo>
                    <a:pt x="246" y="146"/>
                  </a:moveTo>
                  <a:cubicBezTo>
                    <a:pt x="246" y="139"/>
                    <a:pt x="246" y="132"/>
                    <a:pt x="246" y="126"/>
                  </a:cubicBezTo>
                  <a:cubicBezTo>
                    <a:pt x="250" y="126"/>
                    <a:pt x="250" y="126"/>
                    <a:pt x="250" y="126"/>
                  </a:cubicBezTo>
                  <a:cubicBezTo>
                    <a:pt x="250" y="133"/>
                    <a:pt x="250" y="140"/>
                    <a:pt x="249" y="147"/>
                  </a:cubicBezTo>
                  <a:lnTo>
                    <a:pt x="246" y="146"/>
                  </a:lnTo>
                  <a:close/>
                  <a:moveTo>
                    <a:pt x="0" y="126"/>
                  </a:moveTo>
                  <a:cubicBezTo>
                    <a:pt x="0" y="125"/>
                    <a:pt x="0" y="124"/>
                    <a:pt x="0" y="123"/>
                  </a:cubicBezTo>
                  <a:cubicBezTo>
                    <a:pt x="4" y="123"/>
                    <a:pt x="4" y="123"/>
                    <a:pt x="4" y="123"/>
                  </a:cubicBezTo>
                  <a:cubicBezTo>
                    <a:pt x="4" y="124"/>
                    <a:pt x="4" y="125"/>
                    <a:pt x="4" y="126"/>
                  </a:cubicBezTo>
                  <a:cubicBezTo>
                    <a:pt x="4" y="132"/>
                    <a:pt x="5" y="137"/>
                    <a:pt x="5" y="143"/>
                  </a:cubicBezTo>
                  <a:cubicBezTo>
                    <a:pt x="1" y="144"/>
                    <a:pt x="1" y="144"/>
                    <a:pt x="1" y="144"/>
                  </a:cubicBezTo>
                  <a:cubicBezTo>
                    <a:pt x="0" y="138"/>
                    <a:pt x="0" y="132"/>
                    <a:pt x="0" y="126"/>
                  </a:cubicBezTo>
                  <a:close/>
                  <a:moveTo>
                    <a:pt x="242" y="92"/>
                  </a:moveTo>
                  <a:cubicBezTo>
                    <a:pt x="246" y="90"/>
                    <a:pt x="246" y="90"/>
                    <a:pt x="246" y="90"/>
                  </a:cubicBezTo>
                  <a:cubicBezTo>
                    <a:pt x="247" y="97"/>
                    <a:pt x="249" y="104"/>
                    <a:pt x="250" y="111"/>
                  </a:cubicBezTo>
                  <a:cubicBezTo>
                    <a:pt x="246" y="111"/>
                    <a:pt x="246" y="111"/>
                    <a:pt x="246" y="111"/>
                  </a:cubicBezTo>
                  <a:cubicBezTo>
                    <a:pt x="246" y="105"/>
                    <a:pt x="244" y="98"/>
                    <a:pt x="242" y="92"/>
                  </a:cubicBezTo>
                  <a:close/>
                  <a:moveTo>
                    <a:pt x="2" y="102"/>
                  </a:moveTo>
                  <a:cubicBezTo>
                    <a:pt x="4" y="95"/>
                    <a:pt x="6" y="89"/>
                    <a:pt x="8" y="82"/>
                  </a:cubicBezTo>
                  <a:cubicBezTo>
                    <a:pt x="12" y="84"/>
                    <a:pt x="12" y="84"/>
                    <a:pt x="12" y="84"/>
                  </a:cubicBezTo>
                  <a:cubicBezTo>
                    <a:pt x="10" y="90"/>
                    <a:pt x="8" y="96"/>
                    <a:pt x="6" y="103"/>
                  </a:cubicBezTo>
                  <a:lnTo>
                    <a:pt x="2" y="102"/>
                  </a:lnTo>
                  <a:close/>
                  <a:moveTo>
                    <a:pt x="224" y="56"/>
                  </a:moveTo>
                  <a:cubicBezTo>
                    <a:pt x="228" y="53"/>
                    <a:pt x="228" y="53"/>
                    <a:pt x="228" y="53"/>
                  </a:cubicBezTo>
                  <a:cubicBezTo>
                    <a:pt x="232" y="59"/>
                    <a:pt x="236" y="65"/>
                    <a:pt x="239" y="71"/>
                  </a:cubicBezTo>
                  <a:cubicBezTo>
                    <a:pt x="235" y="73"/>
                    <a:pt x="235" y="73"/>
                    <a:pt x="235" y="73"/>
                  </a:cubicBezTo>
                  <a:cubicBezTo>
                    <a:pt x="232" y="67"/>
                    <a:pt x="228" y="61"/>
                    <a:pt x="224" y="56"/>
                  </a:cubicBezTo>
                  <a:close/>
                  <a:moveTo>
                    <a:pt x="17" y="63"/>
                  </a:moveTo>
                  <a:cubicBezTo>
                    <a:pt x="21" y="57"/>
                    <a:pt x="25" y="51"/>
                    <a:pt x="28" y="46"/>
                  </a:cubicBezTo>
                  <a:cubicBezTo>
                    <a:pt x="32" y="49"/>
                    <a:pt x="32" y="49"/>
                    <a:pt x="32" y="49"/>
                  </a:cubicBezTo>
                  <a:cubicBezTo>
                    <a:pt x="28" y="53"/>
                    <a:pt x="24" y="59"/>
                    <a:pt x="21" y="65"/>
                  </a:cubicBezTo>
                  <a:lnTo>
                    <a:pt x="17" y="63"/>
                  </a:lnTo>
                  <a:close/>
                  <a:moveTo>
                    <a:pt x="196" y="27"/>
                  </a:moveTo>
                  <a:cubicBezTo>
                    <a:pt x="196" y="27"/>
                    <a:pt x="196" y="27"/>
                    <a:pt x="196" y="27"/>
                  </a:cubicBezTo>
                  <a:cubicBezTo>
                    <a:pt x="198" y="24"/>
                    <a:pt x="198" y="24"/>
                    <a:pt x="198" y="24"/>
                  </a:cubicBezTo>
                  <a:cubicBezTo>
                    <a:pt x="204" y="27"/>
                    <a:pt x="209" y="32"/>
                    <a:pt x="214" y="37"/>
                  </a:cubicBezTo>
                  <a:cubicBezTo>
                    <a:pt x="211" y="40"/>
                    <a:pt x="211" y="40"/>
                    <a:pt x="211" y="40"/>
                  </a:cubicBezTo>
                  <a:cubicBezTo>
                    <a:pt x="206" y="35"/>
                    <a:pt x="201" y="31"/>
                    <a:pt x="196" y="27"/>
                  </a:cubicBezTo>
                  <a:close/>
                  <a:moveTo>
                    <a:pt x="43" y="31"/>
                  </a:moveTo>
                  <a:cubicBezTo>
                    <a:pt x="48" y="26"/>
                    <a:pt x="54" y="22"/>
                    <a:pt x="60" y="19"/>
                  </a:cubicBezTo>
                  <a:cubicBezTo>
                    <a:pt x="62" y="22"/>
                    <a:pt x="62" y="22"/>
                    <a:pt x="62" y="22"/>
                  </a:cubicBezTo>
                  <a:cubicBezTo>
                    <a:pt x="56" y="26"/>
                    <a:pt x="51" y="30"/>
                    <a:pt x="46" y="34"/>
                  </a:cubicBezTo>
                  <a:lnTo>
                    <a:pt x="43" y="31"/>
                  </a:lnTo>
                  <a:close/>
                  <a:moveTo>
                    <a:pt x="160" y="9"/>
                  </a:moveTo>
                  <a:cubicBezTo>
                    <a:pt x="161" y="5"/>
                    <a:pt x="161" y="5"/>
                    <a:pt x="161" y="5"/>
                  </a:cubicBezTo>
                  <a:cubicBezTo>
                    <a:pt x="168" y="7"/>
                    <a:pt x="173" y="10"/>
                    <a:pt x="180" y="13"/>
                  </a:cubicBezTo>
                  <a:cubicBezTo>
                    <a:pt x="178" y="17"/>
                    <a:pt x="178" y="17"/>
                    <a:pt x="178" y="17"/>
                  </a:cubicBezTo>
                  <a:cubicBezTo>
                    <a:pt x="172" y="14"/>
                    <a:pt x="167" y="11"/>
                    <a:pt x="160" y="9"/>
                  </a:cubicBezTo>
                  <a:close/>
                  <a:moveTo>
                    <a:pt x="79" y="9"/>
                  </a:moveTo>
                  <a:cubicBezTo>
                    <a:pt x="85" y="7"/>
                    <a:pt x="92" y="5"/>
                    <a:pt x="99" y="3"/>
                  </a:cubicBezTo>
                  <a:cubicBezTo>
                    <a:pt x="99" y="7"/>
                    <a:pt x="99" y="7"/>
                    <a:pt x="99" y="7"/>
                  </a:cubicBezTo>
                  <a:cubicBezTo>
                    <a:pt x="93" y="9"/>
                    <a:pt x="87" y="11"/>
                    <a:pt x="80" y="13"/>
                  </a:cubicBezTo>
                  <a:lnTo>
                    <a:pt x="79" y="9"/>
                  </a:lnTo>
                  <a:close/>
                  <a:moveTo>
                    <a:pt x="125" y="4"/>
                  </a:moveTo>
                  <a:cubicBezTo>
                    <a:pt x="123" y="4"/>
                    <a:pt x="121" y="5"/>
                    <a:pt x="119" y="5"/>
                  </a:cubicBezTo>
                  <a:cubicBezTo>
                    <a:pt x="119" y="0"/>
                    <a:pt x="119" y="0"/>
                    <a:pt x="119" y="0"/>
                  </a:cubicBezTo>
                  <a:cubicBezTo>
                    <a:pt x="121" y="0"/>
                    <a:pt x="123" y="0"/>
                    <a:pt x="125" y="0"/>
                  </a:cubicBezTo>
                  <a:cubicBezTo>
                    <a:pt x="130" y="0"/>
                    <a:pt x="135" y="1"/>
                    <a:pt x="140" y="1"/>
                  </a:cubicBezTo>
                  <a:cubicBezTo>
                    <a:pt x="140" y="5"/>
                    <a:pt x="140" y="5"/>
                    <a:pt x="140" y="5"/>
                  </a:cubicBezTo>
                  <a:cubicBezTo>
                    <a:pt x="135" y="5"/>
                    <a:pt x="130" y="4"/>
                    <a:pt x="125" y="4"/>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188" name="组合 187"/>
          <p:cNvGrpSpPr/>
          <p:nvPr/>
        </p:nvGrpSpPr>
        <p:grpSpPr>
          <a:xfrm>
            <a:off x="5308888" y="2844484"/>
            <a:ext cx="641461" cy="689881"/>
            <a:chOff x="7578725" y="2559050"/>
            <a:chExt cx="641350" cy="644525"/>
          </a:xfrm>
          <a:effectLst>
            <a:outerShdw blurRad="203200" dist="279400" dir="8760000" algn="ctr" rotWithShape="0">
              <a:srgbClr val="000000">
                <a:alpha val="45000"/>
              </a:srgbClr>
            </a:outerShdw>
          </a:effectLst>
        </p:grpSpPr>
        <p:sp>
          <p:nvSpPr>
            <p:cNvPr id="189" name="Oval 48"/>
            <p:cNvSpPr>
              <a:spLocks noChangeArrowheads="1"/>
            </p:cNvSpPr>
            <p:nvPr/>
          </p:nvSpPr>
          <p:spPr bwMode="auto">
            <a:xfrm>
              <a:off x="7604125" y="2587625"/>
              <a:ext cx="590550"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90" name="Freeform 49"/>
            <p:cNvSpPr/>
            <p:nvPr/>
          </p:nvSpPr>
          <p:spPr bwMode="auto">
            <a:xfrm>
              <a:off x="7907338" y="3157538"/>
              <a:ext cx="96838" cy="20638"/>
            </a:xfrm>
            <a:custGeom>
              <a:avLst/>
              <a:gdLst>
                <a:gd name="T0" fmla="*/ 38 w 38"/>
                <a:gd name="T1" fmla="*/ 0 h 8"/>
                <a:gd name="T2" fmla="*/ 0 w 38"/>
                <a:gd name="T3" fmla="*/ 8 h 8"/>
                <a:gd name="T4" fmla="*/ 0 w 38"/>
                <a:gd name="T5" fmla="*/ 8 h 8"/>
                <a:gd name="T6" fmla="*/ 38 w 38"/>
                <a:gd name="T7" fmla="*/ 0 h 8"/>
              </a:gdLst>
              <a:ahLst/>
              <a:cxnLst>
                <a:cxn ang="0">
                  <a:pos x="T0" y="T1"/>
                </a:cxn>
                <a:cxn ang="0">
                  <a:pos x="T2" y="T3"/>
                </a:cxn>
                <a:cxn ang="0">
                  <a:pos x="T4" y="T5"/>
                </a:cxn>
                <a:cxn ang="0">
                  <a:pos x="T6" y="T7"/>
                </a:cxn>
              </a:cxnLst>
              <a:rect l="0" t="0" r="r" b="b"/>
              <a:pathLst>
                <a:path w="38" h="8">
                  <a:moveTo>
                    <a:pt x="38" y="0"/>
                  </a:moveTo>
                  <a:cubicBezTo>
                    <a:pt x="27" y="4"/>
                    <a:pt x="14" y="7"/>
                    <a:pt x="0" y="8"/>
                  </a:cubicBezTo>
                  <a:cubicBezTo>
                    <a:pt x="0" y="8"/>
                    <a:pt x="0" y="8"/>
                    <a:pt x="0" y="8"/>
                  </a:cubicBezTo>
                  <a:cubicBezTo>
                    <a:pt x="13" y="7"/>
                    <a:pt x="26" y="5"/>
                    <a:pt x="38"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91" name="Freeform 51"/>
            <p:cNvSpPr/>
            <p:nvPr/>
          </p:nvSpPr>
          <p:spPr bwMode="auto">
            <a:xfrm>
              <a:off x="7694613" y="2674938"/>
              <a:ext cx="409575" cy="414338"/>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192" name="Freeform 52"/>
            <p:cNvSpPr>
              <a:spLocks noEditPoints="1"/>
            </p:cNvSpPr>
            <p:nvPr/>
          </p:nvSpPr>
          <p:spPr bwMode="auto">
            <a:xfrm>
              <a:off x="7578725" y="2559050"/>
              <a:ext cx="641350" cy="644525"/>
            </a:xfrm>
            <a:custGeom>
              <a:avLst/>
              <a:gdLst>
                <a:gd name="T0" fmla="*/ 154 w 250"/>
                <a:gd name="T1" fmla="*/ 244 h 251"/>
                <a:gd name="T2" fmla="*/ 134 w 250"/>
                <a:gd name="T3" fmla="*/ 251 h 251"/>
                <a:gd name="T4" fmla="*/ 93 w 250"/>
                <a:gd name="T5" fmla="*/ 247 h 251"/>
                <a:gd name="T6" fmla="*/ 114 w 250"/>
                <a:gd name="T7" fmla="*/ 246 h 251"/>
                <a:gd name="T8" fmla="*/ 93 w 250"/>
                <a:gd name="T9" fmla="*/ 247 h 251"/>
                <a:gd name="T10" fmla="*/ 191 w 250"/>
                <a:gd name="T11" fmla="*/ 228 h 251"/>
                <a:gd name="T12" fmla="*/ 175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8 h 251"/>
                <a:gd name="T26" fmla="*/ 25 w 250"/>
                <a:gd name="T27" fmla="*/ 201 h 251"/>
                <a:gd name="T28" fmla="*/ 42 w 250"/>
                <a:gd name="T29" fmla="*/ 213 h 251"/>
                <a:gd name="T30" fmla="*/ 25 w 250"/>
                <a:gd name="T31" fmla="*/ 201 h 251"/>
                <a:gd name="T32" fmla="*/ 240 w 250"/>
                <a:gd name="T33" fmla="*/ 165 h 251"/>
                <a:gd name="T34" fmla="*/ 235 w 250"/>
                <a:gd name="T35" fmla="*/ 186 h 251"/>
                <a:gd name="T36" fmla="*/ 6 w 250"/>
                <a:gd name="T37" fmla="*/ 164 h 251"/>
                <a:gd name="T38" fmla="*/ 18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80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6"/>
                  </a:moveTo>
                  <a:cubicBezTo>
                    <a:pt x="141" y="246"/>
                    <a:pt x="147" y="245"/>
                    <a:pt x="154" y="244"/>
                  </a:cubicBezTo>
                  <a:cubicBezTo>
                    <a:pt x="155" y="247"/>
                    <a:pt x="155" y="247"/>
                    <a:pt x="155" y="247"/>
                  </a:cubicBezTo>
                  <a:cubicBezTo>
                    <a:pt x="148" y="249"/>
                    <a:pt x="141" y="250"/>
                    <a:pt x="134" y="251"/>
                  </a:cubicBezTo>
                  <a:lnTo>
                    <a:pt x="134" y="246"/>
                  </a:lnTo>
                  <a:close/>
                  <a:moveTo>
                    <a:pt x="93" y="247"/>
                  </a:moveTo>
                  <a:cubicBezTo>
                    <a:pt x="94" y="243"/>
                    <a:pt x="94" y="243"/>
                    <a:pt x="94" y="243"/>
                  </a:cubicBezTo>
                  <a:cubicBezTo>
                    <a:pt x="100" y="244"/>
                    <a:pt x="107" y="246"/>
                    <a:pt x="114" y="246"/>
                  </a:cubicBezTo>
                  <a:cubicBezTo>
                    <a:pt x="113" y="250"/>
                    <a:pt x="113" y="250"/>
                    <a:pt x="113" y="250"/>
                  </a:cubicBezTo>
                  <a:cubicBezTo>
                    <a:pt x="106" y="250"/>
                    <a:pt x="99" y="248"/>
                    <a:pt x="93" y="247"/>
                  </a:cubicBezTo>
                  <a:close/>
                  <a:moveTo>
                    <a:pt x="173" y="237"/>
                  </a:moveTo>
                  <a:cubicBezTo>
                    <a:pt x="179" y="235"/>
                    <a:pt x="185" y="232"/>
                    <a:pt x="191" y="228"/>
                  </a:cubicBezTo>
                  <a:cubicBezTo>
                    <a:pt x="193" y="231"/>
                    <a:pt x="193" y="231"/>
                    <a:pt x="193" y="231"/>
                  </a:cubicBezTo>
                  <a:cubicBezTo>
                    <a:pt x="187" y="235"/>
                    <a:pt x="181" y="238"/>
                    <a:pt x="175"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0" y="234"/>
                    <a:pt x="55" y="230"/>
                  </a:cubicBezTo>
                  <a:close/>
                  <a:moveTo>
                    <a:pt x="191" y="228"/>
                  </a:moveTo>
                  <a:cubicBezTo>
                    <a:pt x="191" y="228"/>
                    <a:pt x="191" y="228"/>
                    <a:pt x="191" y="228"/>
                  </a:cubicBezTo>
                  <a:moveTo>
                    <a:pt x="207" y="216"/>
                  </a:moveTo>
                  <a:cubicBezTo>
                    <a:pt x="212" y="211"/>
                    <a:pt x="216" y="206"/>
                    <a:pt x="221" y="201"/>
                  </a:cubicBezTo>
                  <a:cubicBezTo>
                    <a:pt x="223" y="203"/>
                    <a:pt x="223" y="203"/>
                    <a:pt x="223" y="203"/>
                  </a:cubicBezTo>
                  <a:cubicBezTo>
                    <a:pt x="219" y="209"/>
                    <a:pt x="215" y="214"/>
                    <a:pt x="210" y="218"/>
                  </a:cubicBezTo>
                  <a:lnTo>
                    <a:pt x="207" y="216"/>
                  </a:lnTo>
                  <a:close/>
                  <a:moveTo>
                    <a:pt x="25" y="201"/>
                  </a:moveTo>
                  <a:cubicBezTo>
                    <a:pt x="28" y="198"/>
                    <a:pt x="28" y="198"/>
                    <a:pt x="28" y="198"/>
                  </a:cubicBezTo>
                  <a:cubicBezTo>
                    <a:pt x="32" y="204"/>
                    <a:pt x="37" y="209"/>
                    <a:pt x="42" y="213"/>
                  </a:cubicBezTo>
                  <a:cubicBezTo>
                    <a:pt x="39" y="216"/>
                    <a:pt x="39" y="216"/>
                    <a:pt x="39" y="216"/>
                  </a:cubicBezTo>
                  <a:cubicBezTo>
                    <a:pt x="34" y="212"/>
                    <a:pt x="29" y="207"/>
                    <a:pt x="25" y="201"/>
                  </a:cubicBezTo>
                  <a:close/>
                  <a:moveTo>
                    <a:pt x="231" y="184"/>
                  </a:moveTo>
                  <a:cubicBezTo>
                    <a:pt x="235" y="178"/>
                    <a:pt x="238" y="172"/>
                    <a:pt x="240" y="165"/>
                  </a:cubicBezTo>
                  <a:cubicBezTo>
                    <a:pt x="244" y="167"/>
                    <a:pt x="244" y="167"/>
                    <a:pt x="244" y="167"/>
                  </a:cubicBezTo>
                  <a:cubicBezTo>
                    <a:pt x="241" y="174"/>
                    <a:pt x="239" y="180"/>
                    <a:pt x="235" y="186"/>
                  </a:cubicBezTo>
                  <a:lnTo>
                    <a:pt x="231" y="184"/>
                  </a:lnTo>
                  <a:close/>
                  <a:moveTo>
                    <a:pt x="6" y="164"/>
                  </a:moveTo>
                  <a:cubicBezTo>
                    <a:pt x="10" y="163"/>
                    <a:pt x="10" y="163"/>
                    <a:pt x="10" y="163"/>
                  </a:cubicBezTo>
                  <a:cubicBezTo>
                    <a:pt x="12" y="169"/>
                    <a:pt x="14" y="176"/>
                    <a:pt x="18"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1" y="138"/>
                    <a:pt x="0" y="132"/>
                    <a:pt x="0" y="126"/>
                  </a:cubicBezTo>
                  <a:close/>
                  <a:moveTo>
                    <a:pt x="242" y="92"/>
                  </a:moveTo>
                  <a:cubicBezTo>
                    <a:pt x="246" y="90"/>
                    <a:pt x="246" y="90"/>
                    <a:pt x="246" y="90"/>
                  </a:cubicBezTo>
                  <a:cubicBezTo>
                    <a:pt x="247" y="97"/>
                    <a:pt x="249" y="104"/>
                    <a:pt x="250" y="111"/>
                  </a:cubicBezTo>
                  <a:cubicBezTo>
                    <a:pt x="246" y="112"/>
                    <a:pt x="246" y="112"/>
                    <a:pt x="246" y="112"/>
                  </a:cubicBezTo>
                  <a:cubicBezTo>
                    <a:pt x="245" y="105"/>
                    <a:pt x="243" y="98"/>
                    <a:pt x="242" y="92"/>
                  </a:cubicBezTo>
                  <a:close/>
                  <a:moveTo>
                    <a:pt x="2" y="102"/>
                  </a:moveTo>
                  <a:cubicBezTo>
                    <a:pt x="3" y="95"/>
                    <a:pt x="5" y="88"/>
                    <a:pt x="8" y="82"/>
                  </a:cubicBezTo>
                  <a:cubicBezTo>
                    <a:pt x="12" y="84"/>
                    <a:pt x="12" y="84"/>
                    <a:pt x="12" y="84"/>
                  </a:cubicBezTo>
                  <a:cubicBezTo>
                    <a:pt x="9" y="90"/>
                    <a:pt x="7" y="96"/>
                    <a:pt x="6" y="103"/>
                  </a:cubicBezTo>
                  <a:lnTo>
                    <a:pt x="2" y="102"/>
                  </a:lnTo>
                  <a:close/>
                  <a:moveTo>
                    <a:pt x="224" y="56"/>
                  </a:moveTo>
                  <a:cubicBezTo>
                    <a:pt x="227" y="53"/>
                    <a:pt x="227" y="53"/>
                    <a:pt x="227" y="53"/>
                  </a:cubicBezTo>
                  <a:cubicBezTo>
                    <a:pt x="231" y="59"/>
                    <a:pt x="235" y="65"/>
                    <a:pt x="238" y="71"/>
                  </a:cubicBezTo>
                  <a:cubicBezTo>
                    <a:pt x="234" y="73"/>
                    <a:pt x="234" y="73"/>
                    <a:pt x="234" y="73"/>
                  </a:cubicBezTo>
                  <a:cubicBezTo>
                    <a:pt x="231" y="67"/>
                    <a:pt x="228" y="61"/>
                    <a:pt x="224" y="56"/>
                  </a:cubicBezTo>
                  <a:close/>
                  <a:moveTo>
                    <a:pt x="17" y="63"/>
                  </a:moveTo>
                  <a:cubicBezTo>
                    <a:pt x="20" y="57"/>
                    <a:pt x="24" y="52"/>
                    <a:pt x="28" y="46"/>
                  </a:cubicBezTo>
                  <a:cubicBezTo>
                    <a:pt x="32" y="49"/>
                    <a:pt x="32" y="49"/>
                    <a:pt x="32" y="49"/>
                  </a:cubicBezTo>
                  <a:cubicBezTo>
                    <a:pt x="28" y="54"/>
                    <a:pt x="24" y="59"/>
                    <a:pt x="20" y="65"/>
                  </a:cubicBezTo>
                  <a:lnTo>
                    <a:pt x="17" y="63"/>
                  </a:lnTo>
                  <a:close/>
                  <a:moveTo>
                    <a:pt x="195" y="27"/>
                  </a:moveTo>
                  <a:cubicBezTo>
                    <a:pt x="195" y="27"/>
                    <a:pt x="195" y="27"/>
                    <a:pt x="195" y="27"/>
                  </a:cubicBezTo>
                  <a:cubicBezTo>
                    <a:pt x="198" y="24"/>
                    <a:pt x="198" y="24"/>
                    <a:pt x="198" y="24"/>
                  </a:cubicBezTo>
                  <a:cubicBezTo>
                    <a:pt x="204"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7" y="26"/>
                    <a:pt x="51" y="30"/>
                    <a:pt x="46" y="34"/>
                  </a:cubicBezTo>
                  <a:lnTo>
                    <a:pt x="43" y="31"/>
                  </a:lnTo>
                  <a:close/>
                  <a:moveTo>
                    <a:pt x="159" y="10"/>
                  </a:moveTo>
                  <a:cubicBezTo>
                    <a:pt x="160" y="6"/>
                    <a:pt x="160" y="6"/>
                    <a:pt x="160" y="6"/>
                  </a:cubicBezTo>
                  <a:cubicBezTo>
                    <a:pt x="167" y="8"/>
                    <a:pt x="174" y="10"/>
                    <a:pt x="180" y="13"/>
                  </a:cubicBezTo>
                  <a:cubicBezTo>
                    <a:pt x="178" y="17"/>
                    <a:pt x="178" y="17"/>
                    <a:pt x="178" y="17"/>
                  </a:cubicBezTo>
                  <a:cubicBezTo>
                    <a:pt x="172" y="14"/>
                    <a:pt x="166" y="12"/>
                    <a:pt x="159" y="10"/>
                  </a:cubicBezTo>
                  <a:close/>
                  <a:moveTo>
                    <a:pt x="79" y="10"/>
                  </a:moveTo>
                  <a:cubicBezTo>
                    <a:pt x="85" y="7"/>
                    <a:pt x="91" y="5"/>
                    <a:pt x="98" y="3"/>
                  </a:cubicBezTo>
                  <a:cubicBezTo>
                    <a:pt x="99" y="7"/>
                    <a:pt x="99" y="7"/>
                    <a:pt x="99" y="7"/>
                  </a:cubicBezTo>
                  <a:cubicBezTo>
                    <a:pt x="93" y="9"/>
                    <a:pt x="87" y="11"/>
                    <a:pt x="80" y="13"/>
                  </a:cubicBezTo>
                  <a:lnTo>
                    <a:pt x="79" y="10"/>
                  </a:lnTo>
                  <a:close/>
                  <a:moveTo>
                    <a:pt x="125" y="5"/>
                  </a:moveTo>
                  <a:cubicBezTo>
                    <a:pt x="124" y="5"/>
                    <a:pt x="122"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193" name="组合 192"/>
          <p:cNvGrpSpPr/>
          <p:nvPr/>
        </p:nvGrpSpPr>
        <p:grpSpPr>
          <a:xfrm>
            <a:off x="6097316" y="1614245"/>
            <a:ext cx="1696123" cy="758149"/>
            <a:chOff x="1964947" y="597930"/>
            <a:chExt cx="1695828" cy="708306"/>
          </a:xfrm>
          <a:effectLst>
            <a:outerShdw blurRad="241300" dist="127000" dir="5400000" algn="ctr" rotWithShape="0">
              <a:srgbClr val="000000">
                <a:alpha val="88000"/>
              </a:srgbClr>
            </a:outerShdw>
          </a:effectLst>
        </p:grpSpPr>
        <p:sp>
          <p:nvSpPr>
            <p:cNvPr id="194" name="文本框 99"/>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5"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6" name="组合 195"/>
          <p:cNvGrpSpPr/>
          <p:nvPr/>
        </p:nvGrpSpPr>
        <p:grpSpPr>
          <a:xfrm>
            <a:off x="6097316" y="2813210"/>
            <a:ext cx="1696123" cy="758149"/>
            <a:chOff x="1964947" y="597930"/>
            <a:chExt cx="1695828" cy="708306"/>
          </a:xfrm>
          <a:effectLst>
            <a:outerShdw blurRad="241300" dist="127000" dir="5400000" algn="ctr" rotWithShape="0">
              <a:srgbClr val="000000">
                <a:alpha val="88000"/>
              </a:srgbClr>
            </a:outerShdw>
          </a:effectLst>
        </p:grpSpPr>
        <p:sp>
          <p:nvSpPr>
            <p:cNvPr id="197" name="文本框 102"/>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8"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9" name="组合 198"/>
          <p:cNvGrpSpPr/>
          <p:nvPr/>
        </p:nvGrpSpPr>
        <p:grpSpPr>
          <a:xfrm>
            <a:off x="6097316" y="3944886"/>
            <a:ext cx="1696123" cy="758149"/>
            <a:chOff x="1964947" y="597930"/>
            <a:chExt cx="1695828" cy="708306"/>
          </a:xfrm>
          <a:effectLst>
            <a:outerShdw blurRad="241300" dist="127000" dir="5400000" algn="ctr" rotWithShape="0">
              <a:srgbClr val="000000">
                <a:alpha val="88000"/>
              </a:srgbClr>
            </a:outerShdw>
          </a:effectLst>
        </p:grpSpPr>
        <p:sp>
          <p:nvSpPr>
            <p:cNvPr id="200" name="文本框 105"/>
            <p:cNvSpPr txBox="1"/>
            <p:nvPr/>
          </p:nvSpPr>
          <p:spPr bwMode="auto">
            <a:xfrm>
              <a:off x="1964947" y="788660"/>
              <a:ext cx="1695828"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01"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1000"/>
                                        <p:tgtEl>
                                          <p:spTgt spid="105"/>
                                        </p:tgtEl>
                                      </p:cBhvr>
                                    </p:animEffect>
                                    <p:anim calcmode="lin" valueType="num">
                                      <p:cBhvr>
                                        <p:cTn id="25" dur="1000" fill="hold"/>
                                        <p:tgtEl>
                                          <p:spTgt spid="105"/>
                                        </p:tgtEl>
                                        <p:attrNameLst>
                                          <p:attrName>ppt_x</p:attrName>
                                        </p:attrNameLst>
                                      </p:cBhvr>
                                      <p:tavLst>
                                        <p:tav tm="0">
                                          <p:val>
                                            <p:strVal val="#ppt_x"/>
                                          </p:val>
                                        </p:tav>
                                        <p:tav tm="100000">
                                          <p:val>
                                            <p:strVal val="#ppt_x"/>
                                          </p:val>
                                        </p:tav>
                                      </p:tavLst>
                                    </p:anim>
                                    <p:anim calcmode="lin" valueType="num">
                                      <p:cBhvr>
                                        <p:cTn id="26" dur="1000" fill="hold"/>
                                        <p:tgtEl>
                                          <p:spTgt spid="10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1000"/>
                                        <p:tgtEl>
                                          <p:spTgt spid="106"/>
                                        </p:tgtEl>
                                      </p:cBhvr>
                                    </p:animEffect>
                                    <p:anim calcmode="lin" valueType="num">
                                      <p:cBhvr>
                                        <p:cTn id="30" dur="1000" fill="hold"/>
                                        <p:tgtEl>
                                          <p:spTgt spid="106"/>
                                        </p:tgtEl>
                                        <p:attrNameLst>
                                          <p:attrName>ppt_x</p:attrName>
                                        </p:attrNameLst>
                                      </p:cBhvr>
                                      <p:tavLst>
                                        <p:tav tm="0">
                                          <p:val>
                                            <p:strVal val="#ppt_x"/>
                                          </p:val>
                                        </p:tav>
                                        <p:tav tm="100000">
                                          <p:val>
                                            <p:strVal val="#ppt_x"/>
                                          </p:val>
                                        </p:tav>
                                      </p:tavLst>
                                    </p:anim>
                                    <p:anim calcmode="lin" valueType="num">
                                      <p:cBhvr>
                                        <p:cTn id="31" dur="1000" fill="hold"/>
                                        <p:tgtEl>
                                          <p:spTgt spid="10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1000"/>
                                        <p:tgtEl>
                                          <p:spTgt spid="109"/>
                                        </p:tgtEl>
                                      </p:cBhvr>
                                    </p:animEffect>
                                    <p:anim calcmode="lin" valueType="num">
                                      <p:cBhvr>
                                        <p:cTn id="45" dur="1000" fill="hold"/>
                                        <p:tgtEl>
                                          <p:spTgt spid="109"/>
                                        </p:tgtEl>
                                        <p:attrNameLst>
                                          <p:attrName>ppt_x</p:attrName>
                                        </p:attrNameLst>
                                      </p:cBhvr>
                                      <p:tavLst>
                                        <p:tav tm="0">
                                          <p:val>
                                            <p:strVal val="#ppt_x"/>
                                          </p:val>
                                        </p:tav>
                                        <p:tav tm="100000">
                                          <p:val>
                                            <p:strVal val="#ppt_x"/>
                                          </p:val>
                                        </p:tav>
                                      </p:tavLst>
                                    </p:anim>
                                    <p:anim calcmode="lin" valueType="num">
                                      <p:cBhvr>
                                        <p:cTn id="46" dur="1000" fill="hold"/>
                                        <p:tgtEl>
                                          <p:spTgt spid="10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1000"/>
                                        <p:tgtEl>
                                          <p:spTgt spid="110"/>
                                        </p:tgtEl>
                                      </p:cBhvr>
                                    </p:animEffect>
                                    <p:anim calcmode="lin" valueType="num">
                                      <p:cBhvr>
                                        <p:cTn id="50" dur="1000" fill="hold"/>
                                        <p:tgtEl>
                                          <p:spTgt spid="110"/>
                                        </p:tgtEl>
                                        <p:attrNameLst>
                                          <p:attrName>ppt_x</p:attrName>
                                        </p:attrNameLst>
                                      </p:cBhvr>
                                      <p:tavLst>
                                        <p:tav tm="0">
                                          <p:val>
                                            <p:strVal val="#ppt_x"/>
                                          </p:val>
                                        </p:tav>
                                        <p:tav tm="100000">
                                          <p:val>
                                            <p:strVal val="#ppt_x"/>
                                          </p:val>
                                        </p:tav>
                                      </p:tavLst>
                                    </p:anim>
                                    <p:anim calcmode="lin" valueType="num">
                                      <p:cBhvr>
                                        <p:cTn id="51" dur="1000" fill="hold"/>
                                        <p:tgtEl>
                                          <p:spTgt spid="1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1000"/>
                                        <p:tgtEl>
                                          <p:spTgt spid="111"/>
                                        </p:tgtEl>
                                      </p:cBhvr>
                                    </p:animEffect>
                                    <p:anim calcmode="lin" valueType="num">
                                      <p:cBhvr>
                                        <p:cTn id="55" dur="1000" fill="hold"/>
                                        <p:tgtEl>
                                          <p:spTgt spid="111"/>
                                        </p:tgtEl>
                                        <p:attrNameLst>
                                          <p:attrName>ppt_x</p:attrName>
                                        </p:attrNameLst>
                                      </p:cBhvr>
                                      <p:tavLst>
                                        <p:tav tm="0">
                                          <p:val>
                                            <p:strVal val="#ppt_x"/>
                                          </p:val>
                                        </p:tav>
                                        <p:tav tm="100000">
                                          <p:val>
                                            <p:strVal val="#ppt_x"/>
                                          </p:val>
                                        </p:tav>
                                      </p:tavLst>
                                    </p:anim>
                                    <p:anim calcmode="lin" valueType="num">
                                      <p:cBhvr>
                                        <p:cTn id="56" dur="1000" fill="hold"/>
                                        <p:tgtEl>
                                          <p:spTgt spid="11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000"/>
                                        <p:tgtEl>
                                          <p:spTgt spid="112"/>
                                        </p:tgtEl>
                                      </p:cBhvr>
                                    </p:animEffect>
                                    <p:anim calcmode="lin" valueType="num">
                                      <p:cBhvr>
                                        <p:cTn id="60" dur="1000" fill="hold"/>
                                        <p:tgtEl>
                                          <p:spTgt spid="112"/>
                                        </p:tgtEl>
                                        <p:attrNameLst>
                                          <p:attrName>ppt_x</p:attrName>
                                        </p:attrNameLst>
                                      </p:cBhvr>
                                      <p:tavLst>
                                        <p:tav tm="0">
                                          <p:val>
                                            <p:strVal val="#ppt_x"/>
                                          </p:val>
                                        </p:tav>
                                        <p:tav tm="100000">
                                          <p:val>
                                            <p:strVal val="#ppt_x"/>
                                          </p:val>
                                        </p:tav>
                                      </p:tavLst>
                                    </p:anim>
                                    <p:anim calcmode="lin" valueType="num">
                                      <p:cBhvr>
                                        <p:cTn id="61" dur="1000" fill="hold"/>
                                        <p:tgtEl>
                                          <p:spTgt spid="11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1000"/>
                                        <p:tgtEl>
                                          <p:spTgt spid="113"/>
                                        </p:tgtEl>
                                      </p:cBhvr>
                                    </p:animEffect>
                                    <p:anim calcmode="lin" valueType="num">
                                      <p:cBhvr>
                                        <p:cTn id="65" dur="1000" fill="hold"/>
                                        <p:tgtEl>
                                          <p:spTgt spid="113"/>
                                        </p:tgtEl>
                                        <p:attrNameLst>
                                          <p:attrName>ppt_x</p:attrName>
                                        </p:attrNameLst>
                                      </p:cBhvr>
                                      <p:tavLst>
                                        <p:tav tm="0">
                                          <p:val>
                                            <p:strVal val="#ppt_x"/>
                                          </p:val>
                                        </p:tav>
                                        <p:tav tm="100000">
                                          <p:val>
                                            <p:strVal val="#ppt_x"/>
                                          </p:val>
                                        </p:tav>
                                      </p:tavLst>
                                    </p:anim>
                                    <p:anim calcmode="lin" valueType="num">
                                      <p:cBhvr>
                                        <p:cTn id="66" dur="1000" fill="hold"/>
                                        <p:tgtEl>
                                          <p:spTgt spid="11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1000"/>
                                        <p:tgtEl>
                                          <p:spTgt spid="114"/>
                                        </p:tgtEl>
                                      </p:cBhvr>
                                    </p:animEffect>
                                    <p:anim calcmode="lin" valueType="num">
                                      <p:cBhvr>
                                        <p:cTn id="70" dur="1000" fill="hold"/>
                                        <p:tgtEl>
                                          <p:spTgt spid="114"/>
                                        </p:tgtEl>
                                        <p:attrNameLst>
                                          <p:attrName>ppt_x</p:attrName>
                                        </p:attrNameLst>
                                      </p:cBhvr>
                                      <p:tavLst>
                                        <p:tav tm="0">
                                          <p:val>
                                            <p:strVal val="#ppt_x"/>
                                          </p:val>
                                        </p:tav>
                                        <p:tav tm="100000">
                                          <p:val>
                                            <p:strVal val="#ppt_x"/>
                                          </p:val>
                                        </p:tav>
                                      </p:tavLst>
                                    </p:anim>
                                    <p:anim calcmode="lin" valueType="num">
                                      <p:cBhvr>
                                        <p:cTn id="71" dur="1000" fill="hold"/>
                                        <p:tgtEl>
                                          <p:spTgt spid="1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00"/>
                                        <p:tgtEl>
                                          <p:spTgt spid="115"/>
                                        </p:tgtEl>
                                      </p:cBhvr>
                                    </p:animEffect>
                                    <p:anim calcmode="lin" valueType="num">
                                      <p:cBhvr>
                                        <p:cTn id="75" dur="1000" fill="hold"/>
                                        <p:tgtEl>
                                          <p:spTgt spid="115"/>
                                        </p:tgtEl>
                                        <p:attrNameLst>
                                          <p:attrName>ppt_x</p:attrName>
                                        </p:attrNameLst>
                                      </p:cBhvr>
                                      <p:tavLst>
                                        <p:tav tm="0">
                                          <p:val>
                                            <p:strVal val="#ppt_x"/>
                                          </p:val>
                                        </p:tav>
                                        <p:tav tm="100000">
                                          <p:val>
                                            <p:strVal val="#ppt_x"/>
                                          </p:val>
                                        </p:tav>
                                      </p:tavLst>
                                    </p:anim>
                                    <p:anim calcmode="lin" valueType="num">
                                      <p:cBhvr>
                                        <p:cTn id="76" dur="1000" fill="hold"/>
                                        <p:tgtEl>
                                          <p:spTgt spid="1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1000"/>
                                        <p:tgtEl>
                                          <p:spTgt spid="117"/>
                                        </p:tgtEl>
                                      </p:cBhvr>
                                    </p:animEffect>
                                    <p:anim calcmode="lin" valueType="num">
                                      <p:cBhvr>
                                        <p:cTn id="85" dur="1000" fill="hold"/>
                                        <p:tgtEl>
                                          <p:spTgt spid="117"/>
                                        </p:tgtEl>
                                        <p:attrNameLst>
                                          <p:attrName>ppt_x</p:attrName>
                                        </p:attrNameLst>
                                      </p:cBhvr>
                                      <p:tavLst>
                                        <p:tav tm="0">
                                          <p:val>
                                            <p:strVal val="#ppt_x"/>
                                          </p:val>
                                        </p:tav>
                                        <p:tav tm="100000">
                                          <p:val>
                                            <p:strVal val="#ppt_x"/>
                                          </p:val>
                                        </p:tav>
                                      </p:tavLst>
                                    </p:anim>
                                    <p:anim calcmode="lin" valueType="num">
                                      <p:cBhvr>
                                        <p:cTn id="86" dur="1000" fill="hold"/>
                                        <p:tgtEl>
                                          <p:spTgt spid="11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1000"/>
                                        <p:tgtEl>
                                          <p:spTgt spid="118"/>
                                        </p:tgtEl>
                                      </p:cBhvr>
                                    </p:animEffect>
                                    <p:anim calcmode="lin" valueType="num">
                                      <p:cBhvr>
                                        <p:cTn id="90" dur="1000" fill="hold"/>
                                        <p:tgtEl>
                                          <p:spTgt spid="118"/>
                                        </p:tgtEl>
                                        <p:attrNameLst>
                                          <p:attrName>ppt_x</p:attrName>
                                        </p:attrNameLst>
                                      </p:cBhvr>
                                      <p:tavLst>
                                        <p:tav tm="0">
                                          <p:val>
                                            <p:strVal val="#ppt_x"/>
                                          </p:val>
                                        </p:tav>
                                        <p:tav tm="100000">
                                          <p:val>
                                            <p:strVal val="#ppt_x"/>
                                          </p:val>
                                        </p:tav>
                                      </p:tavLst>
                                    </p:anim>
                                    <p:anim calcmode="lin" valueType="num">
                                      <p:cBhvr>
                                        <p:cTn id="91" dur="1000" fill="hold"/>
                                        <p:tgtEl>
                                          <p:spTgt spid="11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9"/>
                                        </p:tgtEl>
                                        <p:attrNameLst>
                                          <p:attrName>style.visibility</p:attrName>
                                        </p:attrNameLst>
                                      </p:cBhvr>
                                      <p:to>
                                        <p:strVal val="visible"/>
                                      </p:to>
                                    </p:set>
                                    <p:animEffect transition="in" filter="fade">
                                      <p:cBhvr>
                                        <p:cTn id="94" dur="1000"/>
                                        <p:tgtEl>
                                          <p:spTgt spid="119"/>
                                        </p:tgtEl>
                                      </p:cBhvr>
                                    </p:animEffect>
                                    <p:anim calcmode="lin" valueType="num">
                                      <p:cBhvr>
                                        <p:cTn id="95" dur="1000" fill="hold"/>
                                        <p:tgtEl>
                                          <p:spTgt spid="119"/>
                                        </p:tgtEl>
                                        <p:attrNameLst>
                                          <p:attrName>ppt_x</p:attrName>
                                        </p:attrNameLst>
                                      </p:cBhvr>
                                      <p:tavLst>
                                        <p:tav tm="0">
                                          <p:val>
                                            <p:strVal val="#ppt_x"/>
                                          </p:val>
                                        </p:tav>
                                        <p:tav tm="100000">
                                          <p:val>
                                            <p:strVal val="#ppt_x"/>
                                          </p:val>
                                        </p:tav>
                                      </p:tavLst>
                                    </p:anim>
                                    <p:anim calcmode="lin" valueType="num">
                                      <p:cBhvr>
                                        <p:cTn id="96" dur="1000" fill="hold"/>
                                        <p:tgtEl>
                                          <p:spTgt spid="11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20"/>
                                        </p:tgtEl>
                                        <p:attrNameLst>
                                          <p:attrName>style.visibility</p:attrName>
                                        </p:attrNameLst>
                                      </p:cBhvr>
                                      <p:to>
                                        <p:strVal val="visible"/>
                                      </p:to>
                                    </p:set>
                                    <p:animEffect transition="in" filter="fade">
                                      <p:cBhvr>
                                        <p:cTn id="99" dur="1000"/>
                                        <p:tgtEl>
                                          <p:spTgt spid="120"/>
                                        </p:tgtEl>
                                      </p:cBhvr>
                                    </p:animEffect>
                                    <p:anim calcmode="lin" valueType="num">
                                      <p:cBhvr>
                                        <p:cTn id="100" dur="1000" fill="hold"/>
                                        <p:tgtEl>
                                          <p:spTgt spid="120"/>
                                        </p:tgtEl>
                                        <p:attrNameLst>
                                          <p:attrName>ppt_x</p:attrName>
                                        </p:attrNameLst>
                                      </p:cBhvr>
                                      <p:tavLst>
                                        <p:tav tm="0">
                                          <p:val>
                                            <p:strVal val="#ppt_x"/>
                                          </p:val>
                                        </p:tav>
                                        <p:tav tm="100000">
                                          <p:val>
                                            <p:strVal val="#ppt_x"/>
                                          </p:val>
                                        </p:tav>
                                      </p:tavLst>
                                    </p:anim>
                                    <p:anim calcmode="lin" valueType="num">
                                      <p:cBhvr>
                                        <p:cTn id="101" dur="1000" fill="hold"/>
                                        <p:tgtEl>
                                          <p:spTgt spid="12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21"/>
                                        </p:tgtEl>
                                        <p:attrNameLst>
                                          <p:attrName>style.visibility</p:attrName>
                                        </p:attrNameLst>
                                      </p:cBhvr>
                                      <p:to>
                                        <p:strVal val="visible"/>
                                      </p:to>
                                    </p:set>
                                    <p:animEffect transition="in" filter="fade">
                                      <p:cBhvr>
                                        <p:cTn id="104" dur="1000"/>
                                        <p:tgtEl>
                                          <p:spTgt spid="121"/>
                                        </p:tgtEl>
                                      </p:cBhvr>
                                    </p:animEffect>
                                    <p:anim calcmode="lin" valueType="num">
                                      <p:cBhvr>
                                        <p:cTn id="105" dur="1000" fill="hold"/>
                                        <p:tgtEl>
                                          <p:spTgt spid="121"/>
                                        </p:tgtEl>
                                        <p:attrNameLst>
                                          <p:attrName>ppt_x</p:attrName>
                                        </p:attrNameLst>
                                      </p:cBhvr>
                                      <p:tavLst>
                                        <p:tav tm="0">
                                          <p:val>
                                            <p:strVal val="#ppt_x"/>
                                          </p:val>
                                        </p:tav>
                                        <p:tav tm="100000">
                                          <p:val>
                                            <p:strVal val="#ppt_x"/>
                                          </p:val>
                                        </p:tav>
                                      </p:tavLst>
                                    </p:anim>
                                    <p:anim calcmode="lin" valueType="num">
                                      <p:cBhvr>
                                        <p:cTn id="106" dur="1000" fill="hold"/>
                                        <p:tgtEl>
                                          <p:spTgt spid="12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fade">
                                      <p:cBhvr>
                                        <p:cTn id="109" dur="1000"/>
                                        <p:tgtEl>
                                          <p:spTgt spid="122"/>
                                        </p:tgtEl>
                                      </p:cBhvr>
                                    </p:animEffect>
                                    <p:anim calcmode="lin" valueType="num">
                                      <p:cBhvr>
                                        <p:cTn id="110" dur="1000" fill="hold"/>
                                        <p:tgtEl>
                                          <p:spTgt spid="122"/>
                                        </p:tgtEl>
                                        <p:attrNameLst>
                                          <p:attrName>ppt_x</p:attrName>
                                        </p:attrNameLst>
                                      </p:cBhvr>
                                      <p:tavLst>
                                        <p:tav tm="0">
                                          <p:val>
                                            <p:strVal val="#ppt_x"/>
                                          </p:val>
                                        </p:tav>
                                        <p:tav tm="100000">
                                          <p:val>
                                            <p:strVal val="#ppt_x"/>
                                          </p:val>
                                        </p:tav>
                                      </p:tavLst>
                                    </p:anim>
                                    <p:anim calcmode="lin" valueType="num">
                                      <p:cBhvr>
                                        <p:cTn id="111" dur="1000" fill="hold"/>
                                        <p:tgtEl>
                                          <p:spTgt spid="12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fade">
                                      <p:cBhvr>
                                        <p:cTn id="114" dur="1000"/>
                                        <p:tgtEl>
                                          <p:spTgt spid="123"/>
                                        </p:tgtEl>
                                      </p:cBhvr>
                                    </p:animEffect>
                                    <p:anim calcmode="lin" valueType="num">
                                      <p:cBhvr>
                                        <p:cTn id="115" dur="1000" fill="hold"/>
                                        <p:tgtEl>
                                          <p:spTgt spid="123"/>
                                        </p:tgtEl>
                                        <p:attrNameLst>
                                          <p:attrName>ppt_x</p:attrName>
                                        </p:attrNameLst>
                                      </p:cBhvr>
                                      <p:tavLst>
                                        <p:tav tm="0">
                                          <p:val>
                                            <p:strVal val="#ppt_x"/>
                                          </p:val>
                                        </p:tav>
                                        <p:tav tm="100000">
                                          <p:val>
                                            <p:strVal val="#ppt_x"/>
                                          </p:val>
                                        </p:tav>
                                      </p:tavLst>
                                    </p:anim>
                                    <p:anim calcmode="lin" valueType="num">
                                      <p:cBhvr>
                                        <p:cTn id="116" dur="1000" fill="hold"/>
                                        <p:tgtEl>
                                          <p:spTgt spid="12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24"/>
                                        </p:tgtEl>
                                        <p:attrNameLst>
                                          <p:attrName>style.visibility</p:attrName>
                                        </p:attrNameLst>
                                      </p:cBhvr>
                                      <p:to>
                                        <p:strVal val="visible"/>
                                      </p:to>
                                    </p:set>
                                    <p:animEffect transition="in" filter="fade">
                                      <p:cBhvr>
                                        <p:cTn id="119" dur="1000"/>
                                        <p:tgtEl>
                                          <p:spTgt spid="124"/>
                                        </p:tgtEl>
                                      </p:cBhvr>
                                    </p:animEffect>
                                    <p:anim calcmode="lin" valueType="num">
                                      <p:cBhvr>
                                        <p:cTn id="120" dur="1000" fill="hold"/>
                                        <p:tgtEl>
                                          <p:spTgt spid="124"/>
                                        </p:tgtEl>
                                        <p:attrNameLst>
                                          <p:attrName>ppt_x</p:attrName>
                                        </p:attrNameLst>
                                      </p:cBhvr>
                                      <p:tavLst>
                                        <p:tav tm="0">
                                          <p:val>
                                            <p:strVal val="#ppt_x"/>
                                          </p:val>
                                        </p:tav>
                                        <p:tav tm="100000">
                                          <p:val>
                                            <p:strVal val="#ppt_x"/>
                                          </p:val>
                                        </p:tav>
                                      </p:tavLst>
                                    </p:anim>
                                    <p:anim calcmode="lin" valueType="num">
                                      <p:cBhvr>
                                        <p:cTn id="121" dur="1000" fill="hold"/>
                                        <p:tgtEl>
                                          <p:spTgt spid="12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25"/>
                                        </p:tgtEl>
                                        <p:attrNameLst>
                                          <p:attrName>style.visibility</p:attrName>
                                        </p:attrNameLst>
                                      </p:cBhvr>
                                      <p:to>
                                        <p:strVal val="visible"/>
                                      </p:to>
                                    </p:set>
                                    <p:animEffect transition="in" filter="fade">
                                      <p:cBhvr>
                                        <p:cTn id="124" dur="1000"/>
                                        <p:tgtEl>
                                          <p:spTgt spid="125"/>
                                        </p:tgtEl>
                                      </p:cBhvr>
                                    </p:animEffect>
                                    <p:anim calcmode="lin" valueType="num">
                                      <p:cBhvr>
                                        <p:cTn id="125" dur="1000" fill="hold"/>
                                        <p:tgtEl>
                                          <p:spTgt spid="125"/>
                                        </p:tgtEl>
                                        <p:attrNameLst>
                                          <p:attrName>ppt_x</p:attrName>
                                        </p:attrNameLst>
                                      </p:cBhvr>
                                      <p:tavLst>
                                        <p:tav tm="0">
                                          <p:val>
                                            <p:strVal val="#ppt_x"/>
                                          </p:val>
                                        </p:tav>
                                        <p:tav tm="100000">
                                          <p:val>
                                            <p:strVal val="#ppt_x"/>
                                          </p:val>
                                        </p:tav>
                                      </p:tavLst>
                                    </p:anim>
                                    <p:anim calcmode="lin" valueType="num">
                                      <p:cBhvr>
                                        <p:cTn id="126" dur="1000" fill="hold"/>
                                        <p:tgtEl>
                                          <p:spTgt spid="12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26"/>
                                        </p:tgtEl>
                                        <p:attrNameLst>
                                          <p:attrName>style.visibility</p:attrName>
                                        </p:attrNameLst>
                                      </p:cBhvr>
                                      <p:to>
                                        <p:strVal val="visible"/>
                                      </p:to>
                                    </p:set>
                                    <p:animEffect transition="in" filter="fade">
                                      <p:cBhvr>
                                        <p:cTn id="129" dur="1000"/>
                                        <p:tgtEl>
                                          <p:spTgt spid="126"/>
                                        </p:tgtEl>
                                      </p:cBhvr>
                                    </p:animEffect>
                                    <p:anim calcmode="lin" valueType="num">
                                      <p:cBhvr>
                                        <p:cTn id="130" dur="1000" fill="hold"/>
                                        <p:tgtEl>
                                          <p:spTgt spid="126"/>
                                        </p:tgtEl>
                                        <p:attrNameLst>
                                          <p:attrName>ppt_x</p:attrName>
                                        </p:attrNameLst>
                                      </p:cBhvr>
                                      <p:tavLst>
                                        <p:tav tm="0">
                                          <p:val>
                                            <p:strVal val="#ppt_x"/>
                                          </p:val>
                                        </p:tav>
                                        <p:tav tm="100000">
                                          <p:val>
                                            <p:strVal val="#ppt_x"/>
                                          </p:val>
                                        </p:tav>
                                      </p:tavLst>
                                    </p:anim>
                                    <p:anim calcmode="lin" valueType="num">
                                      <p:cBhvr>
                                        <p:cTn id="131" dur="1000" fill="hold"/>
                                        <p:tgtEl>
                                          <p:spTgt spid="126"/>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27"/>
                                        </p:tgtEl>
                                        <p:attrNameLst>
                                          <p:attrName>style.visibility</p:attrName>
                                        </p:attrNameLst>
                                      </p:cBhvr>
                                      <p:to>
                                        <p:strVal val="visible"/>
                                      </p:to>
                                    </p:set>
                                    <p:animEffect transition="in" filter="fade">
                                      <p:cBhvr>
                                        <p:cTn id="134" dur="1000"/>
                                        <p:tgtEl>
                                          <p:spTgt spid="127"/>
                                        </p:tgtEl>
                                      </p:cBhvr>
                                    </p:animEffect>
                                    <p:anim calcmode="lin" valueType="num">
                                      <p:cBhvr>
                                        <p:cTn id="135" dur="1000" fill="hold"/>
                                        <p:tgtEl>
                                          <p:spTgt spid="127"/>
                                        </p:tgtEl>
                                        <p:attrNameLst>
                                          <p:attrName>ppt_x</p:attrName>
                                        </p:attrNameLst>
                                      </p:cBhvr>
                                      <p:tavLst>
                                        <p:tav tm="0">
                                          <p:val>
                                            <p:strVal val="#ppt_x"/>
                                          </p:val>
                                        </p:tav>
                                        <p:tav tm="100000">
                                          <p:val>
                                            <p:strVal val="#ppt_x"/>
                                          </p:val>
                                        </p:tav>
                                      </p:tavLst>
                                    </p:anim>
                                    <p:anim calcmode="lin" valueType="num">
                                      <p:cBhvr>
                                        <p:cTn id="136" dur="1000" fill="hold"/>
                                        <p:tgtEl>
                                          <p:spTgt spid="12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fade">
                                      <p:cBhvr>
                                        <p:cTn id="139" dur="1000"/>
                                        <p:tgtEl>
                                          <p:spTgt spid="128"/>
                                        </p:tgtEl>
                                      </p:cBhvr>
                                    </p:animEffect>
                                    <p:anim calcmode="lin" valueType="num">
                                      <p:cBhvr>
                                        <p:cTn id="140" dur="1000" fill="hold"/>
                                        <p:tgtEl>
                                          <p:spTgt spid="128"/>
                                        </p:tgtEl>
                                        <p:attrNameLst>
                                          <p:attrName>ppt_x</p:attrName>
                                        </p:attrNameLst>
                                      </p:cBhvr>
                                      <p:tavLst>
                                        <p:tav tm="0">
                                          <p:val>
                                            <p:strVal val="#ppt_x"/>
                                          </p:val>
                                        </p:tav>
                                        <p:tav tm="100000">
                                          <p:val>
                                            <p:strVal val="#ppt_x"/>
                                          </p:val>
                                        </p:tav>
                                      </p:tavLst>
                                    </p:anim>
                                    <p:anim calcmode="lin" valueType="num">
                                      <p:cBhvr>
                                        <p:cTn id="141" dur="1000" fill="hold"/>
                                        <p:tgtEl>
                                          <p:spTgt spid="12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fade">
                                      <p:cBhvr>
                                        <p:cTn id="144" dur="1000"/>
                                        <p:tgtEl>
                                          <p:spTgt spid="129"/>
                                        </p:tgtEl>
                                      </p:cBhvr>
                                    </p:animEffect>
                                    <p:anim calcmode="lin" valueType="num">
                                      <p:cBhvr>
                                        <p:cTn id="145" dur="1000" fill="hold"/>
                                        <p:tgtEl>
                                          <p:spTgt spid="129"/>
                                        </p:tgtEl>
                                        <p:attrNameLst>
                                          <p:attrName>ppt_x</p:attrName>
                                        </p:attrNameLst>
                                      </p:cBhvr>
                                      <p:tavLst>
                                        <p:tav tm="0">
                                          <p:val>
                                            <p:strVal val="#ppt_x"/>
                                          </p:val>
                                        </p:tav>
                                        <p:tav tm="100000">
                                          <p:val>
                                            <p:strVal val="#ppt_x"/>
                                          </p:val>
                                        </p:tav>
                                      </p:tavLst>
                                    </p:anim>
                                    <p:anim calcmode="lin" valueType="num">
                                      <p:cBhvr>
                                        <p:cTn id="146" dur="1000" fill="hold"/>
                                        <p:tgtEl>
                                          <p:spTgt spid="1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30"/>
                                        </p:tgtEl>
                                        <p:attrNameLst>
                                          <p:attrName>style.visibility</p:attrName>
                                        </p:attrNameLst>
                                      </p:cBhvr>
                                      <p:to>
                                        <p:strVal val="visible"/>
                                      </p:to>
                                    </p:set>
                                    <p:animEffect transition="in" filter="fade">
                                      <p:cBhvr>
                                        <p:cTn id="149" dur="1000"/>
                                        <p:tgtEl>
                                          <p:spTgt spid="130"/>
                                        </p:tgtEl>
                                      </p:cBhvr>
                                    </p:animEffect>
                                    <p:anim calcmode="lin" valueType="num">
                                      <p:cBhvr>
                                        <p:cTn id="150" dur="1000" fill="hold"/>
                                        <p:tgtEl>
                                          <p:spTgt spid="130"/>
                                        </p:tgtEl>
                                        <p:attrNameLst>
                                          <p:attrName>ppt_x</p:attrName>
                                        </p:attrNameLst>
                                      </p:cBhvr>
                                      <p:tavLst>
                                        <p:tav tm="0">
                                          <p:val>
                                            <p:strVal val="#ppt_x"/>
                                          </p:val>
                                        </p:tav>
                                        <p:tav tm="100000">
                                          <p:val>
                                            <p:strVal val="#ppt_x"/>
                                          </p:val>
                                        </p:tav>
                                      </p:tavLst>
                                    </p:anim>
                                    <p:anim calcmode="lin" valueType="num">
                                      <p:cBhvr>
                                        <p:cTn id="151" dur="1000" fill="hold"/>
                                        <p:tgtEl>
                                          <p:spTgt spid="130"/>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131"/>
                                        </p:tgtEl>
                                        <p:attrNameLst>
                                          <p:attrName>style.visibility</p:attrName>
                                        </p:attrNameLst>
                                      </p:cBhvr>
                                      <p:to>
                                        <p:strVal val="visible"/>
                                      </p:to>
                                    </p:set>
                                    <p:animEffect transition="in" filter="fade">
                                      <p:cBhvr>
                                        <p:cTn id="154" dur="1000"/>
                                        <p:tgtEl>
                                          <p:spTgt spid="131"/>
                                        </p:tgtEl>
                                      </p:cBhvr>
                                    </p:animEffect>
                                    <p:anim calcmode="lin" valueType="num">
                                      <p:cBhvr>
                                        <p:cTn id="155" dur="1000" fill="hold"/>
                                        <p:tgtEl>
                                          <p:spTgt spid="131"/>
                                        </p:tgtEl>
                                        <p:attrNameLst>
                                          <p:attrName>ppt_x</p:attrName>
                                        </p:attrNameLst>
                                      </p:cBhvr>
                                      <p:tavLst>
                                        <p:tav tm="0">
                                          <p:val>
                                            <p:strVal val="#ppt_x"/>
                                          </p:val>
                                        </p:tav>
                                        <p:tav tm="100000">
                                          <p:val>
                                            <p:strVal val="#ppt_x"/>
                                          </p:val>
                                        </p:tav>
                                      </p:tavLst>
                                    </p:anim>
                                    <p:anim calcmode="lin" valueType="num">
                                      <p:cBhvr>
                                        <p:cTn id="156" dur="1000" fill="hold"/>
                                        <p:tgtEl>
                                          <p:spTgt spid="131"/>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32"/>
                                        </p:tgtEl>
                                        <p:attrNameLst>
                                          <p:attrName>style.visibility</p:attrName>
                                        </p:attrNameLst>
                                      </p:cBhvr>
                                      <p:to>
                                        <p:strVal val="visible"/>
                                      </p:to>
                                    </p:set>
                                    <p:animEffect transition="in" filter="fade">
                                      <p:cBhvr>
                                        <p:cTn id="159" dur="1000"/>
                                        <p:tgtEl>
                                          <p:spTgt spid="132"/>
                                        </p:tgtEl>
                                      </p:cBhvr>
                                    </p:animEffect>
                                    <p:anim calcmode="lin" valueType="num">
                                      <p:cBhvr>
                                        <p:cTn id="160" dur="1000" fill="hold"/>
                                        <p:tgtEl>
                                          <p:spTgt spid="132"/>
                                        </p:tgtEl>
                                        <p:attrNameLst>
                                          <p:attrName>ppt_x</p:attrName>
                                        </p:attrNameLst>
                                      </p:cBhvr>
                                      <p:tavLst>
                                        <p:tav tm="0">
                                          <p:val>
                                            <p:strVal val="#ppt_x"/>
                                          </p:val>
                                        </p:tav>
                                        <p:tav tm="100000">
                                          <p:val>
                                            <p:strVal val="#ppt_x"/>
                                          </p:val>
                                        </p:tav>
                                      </p:tavLst>
                                    </p:anim>
                                    <p:anim calcmode="lin" valueType="num">
                                      <p:cBhvr>
                                        <p:cTn id="161" dur="1000" fill="hold"/>
                                        <p:tgtEl>
                                          <p:spTgt spid="132"/>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33"/>
                                        </p:tgtEl>
                                        <p:attrNameLst>
                                          <p:attrName>style.visibility</p:attrName>
                                        </p:attrNameLst>
                                      </p:cBhvr>
                                      <p:to>
                                        <p:strVal val="visible"/>
                                      </p:to>
                                    </p:set>
                                    <p:animEffect transition="in" filter="fade">
                                      <p:cBhvr>
                                        <p:cTn id="164" dur="1000"/>
                                        <p:tgtEl>
                                          <p:spTgt spid="133"/>
                                        </p:tgtEl>
                                      </p:cBhvr>
                                    </p:animEffect>
                                    <p:anim calcmode="lin" valueType="num">
                                      <p:cBhvr>
                                        <p:cTn id="165" dur="1000" fill="hold"/>
                                        <p:tgtEl>
                                          <p:spTgt spid="133"/>
                                        </p:tgtEl>
                                        <p:attrNameLst>
                                          <p:attrName>ppt_x</p:attrName>
                                        </p:attrNameLst>
                                      </p:cBhvr>
                                      <p:tavLst>
                                        <p:tav tm="0">
                                          <p:val>
                                            <p:strVal val="#ppt_x"/>
                                          </p:val>
                                        </p:tav>
                                        <p:tav tm="100000">
                                          <p:val>
                                            <p:strVal val="#ppt_x"/>
                                          </p:val>
                                        </p:tav>
                                      </p:tavLst>
                                    </p:anim>
                                    <p:anim calcmode="lin" valueType="num">
                                      <p:cBhvr>
                                        <p:cTn id="166" dur="1000" fill="hold"/>
                                        <p:tgtEl>
                                          <p:spTgt spid="133"/>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34"/>
                                        </p:tgtEl>
                                        <p:attrNameLst>
                                          <p:attrName>style.visibility</p:attrName>
                                        </p:attrNameLst>
                                      </p:cBhvr>
                                      <p:to>
                                        <p:strVal val="visible"/>
                                      </p:to>
                                    </p:set>
                                    <p:animEffect transition="in" filter="fade">
                                      <p:cBhvr>
                                        <p:cTn id="169" dur="1000"/>
                                        <p:tgtEl>
                                          <p:spTgt spid="134"/>
                                        </p:tgtEl>
                                      </p:cBhvr>
                                    </p:animEffect>
                                    <p:anim calcmode="lin" valueType="num">
                                      <p:cBhvr>
                                        <p:cTn id="170" dur="1000" fill="hold"/>
                                        <p:tgtEl>
                                          <p:spTgt spid="134"/>
                                        </p:tgtEl>
                                        <p:attrNameLst>
                                          <p:attrName>ppt_x</p:attrName>
                                        </p:attrNameLst>
                                      </p:cBhvr>
                                      <p:tavLst>
                                        <p:tav tm="0">
                                          <p:val>
                                            <p:strVal val="#ppt_x"/>
                                          </p:val>
                                        </p:tav>
                                        <p:tav tm="100000">
                                          <p:val>
                                            <p:strVal val="#ppt_x"/>
                                          </p:val>
                                        </p:tav>
                                      </p:tavLst>
                                    </p:anim>
                                    <p:anim calcmode="lin" valueType="num">
                                      <p:cBhvr>
                                        <p:cTn id="171" dur="1000" fill="hold"/>
                                        <p:tgtEl>
                                          <p:spTgt spid="134"/>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135"/>
                                        </p:tgtEl>
                                        <p:attrNameLst>
                                          <p:attrName>style.visibility</p:attrName>
                                        </p:attrNameLst>
                                      </p:cBhvr>
                                      <p:to>
                                        <p:strVal val="visible"/>
                                      </p:to>
                                    </p:set>
                                    <p:animEffect transition="in" filter="fade">
                                      <p:cBhvr>
                                        <p:cTn id="174" dur="1000"/>
                                        <p:tgtEl>
                                          <p:spTgt spid="135"/>
                                        </p:tgtEl>
                                      </p:cBhvr>
                                    </p:animEffect>
                                    <p:anim calcmode="lin" valueType="num">
                                      <p:cBhvr>
                                        <p:cTn id="175" dur="1000" fill="hold"/>
                                        <p:tgtEl>
                                          <p:spTgt spid="135"/>
                                        </p:tgtEl>
                                        <p:attrNameLst>
                                          <p:attrName>ppt_x</p:attrName>
                                        </p:attrNameLst>
                                      </p:cBhvr>
                                      <p:tavLst>
                                        <p:tav tm="0">
                                          <p:val>
                                            <p:strVal val="#ppt_x"/>
                                          </p:val>
                                        </p:tav>
                                        <p:tav tm="100000">
                                          <p:val>
                                            <p:strVal val="#ppt_x"/>
                                          </p:val>
                                        </p:tav>
                                      </p:tavLst>
                                    </p:anim>
                                    <p:anim calcmode="lin" valueType="num">
                                      <p:cBhvr>
                                        <p:cTn id="176" dur="1000" fill="hold"/>
                                        <p:tgtEl>
                                          <p:spTgt spid="135"/>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137"/>
                                        </p:tgtEl>
                                        <p:attrNameLst>
                                          <p:attrName>style.visibility</p:attrName>
                                        </p:attrNameLst>
                                      </p:cBhvr>
                                      <p:to>
                                        <p:strVal val="visible"/>
                                      </p:to>
                                    </p:set>
                                    <p:animEffect transition="in" filter="fade">
                                      <p:cBhvr>
                                        <p:cTn id="179" dur="1000"/>
                                        <p:tgtEl>
                                          <p:spTgt spid="137"/>
                                        </p:tgtEl>
                                      </p:cBhvr>
                                    </p:animEffect>
                                    <p:anim calcmode="lin" valueType="num">
                                      <p:cBhvr>
                                        <p:cTn id="180" dur="1000" fill="hold"/>
                                        <p:tgtEl>
                                          <p:spTgt spid="137"/>
                                        </p:tgtEl>
                                        <p:attrNameLst>
                                          <p:attrName>ppt_x</p:attrName>
                                        </p:attrNameLst>
                                      </p:cBhvr>
                                      <p:tavLst>
                                        <p:tav tm="0">
                                          <p:val>
                                            <p:strVal val="#ppt_x"/>
                                          </p:val>
                                        </p:tav>
                                        <p:tav tm="100000">
                                          <p:val>
                                            <p:strVal val="#ppt_x"/>
                                          </p:val>
                                        </p:tav>
                                      </p:tavLst>
                                    </p:anim>
                                    <p:anim calcmode="lin" valueType="num">
                                      <p:cBhvr>
                                        <p:cTn id="181" dur="1000" fill="hold"/>
                                        <p:tgtEl>
                                          <p:spTgt spid="137"/>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38"/>
                                        </p:tgtEl>
                                        <p:attrNameLst>
                                          <p:attrName>style.visibility</p:attrName>
                                        </p:attrNameLst>
                                      </p:cBhvr>
                                      <p:to>
                                        <p:strVal val="visible"/>
                                      </p:to>
                                    </p:set>
                                    <p:animEffect transition="in" filter="fade">
                                      <p:cBhvr>
                                        <p:cTn id="184" dur="1000"/>
                                        <p:tgtEl>
                                          <p:spTgt spid="138"/>
                                        </p:tgtEl>
                                      </p:cBhvr>
                                    </p:animEffect>
                                    <p:anim calcmode="lin" valueType="num">
                                      <p:cBhvr>
                                        <p:cTn id="185" dur="1000" fill="hold"/>
                                        <p:tgtEl>
                                          <p:spTgt spid="138"/>
                                        </p:tgtEl>
                                        <p:attrNameLst>
                                          <p:attrName>ppt_x</p:attrName>
                                        </p:attrNameLst>
                                      </p:cBhvr>
                                      <p:tavLst>
                                        <p:tav tm="0">
                                          <p:val>
                                            <p:strVal val="#ppt_x"/>
                                          </p:val>
                                        </p:tav>
                                        <p:tav tm="100000">
                                          <p:val>
                                            <p:strVal val="#ppt_x"/>
                                          </p:val>
                                        </p:tav>
                                      </p:tavLst>
                                    </p:anim>
                                    <p:anim calcmode="lin" valueType="num">
                                      <p:cBhvr>
                                        <p:cTn id="186" dur="1000" fill="hold"/>
                                        <p:tgtEl>
                                          <p:spTgt spid="138"/>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39"/>
                                        </p:tgtEl>
                                        <p:attrNameLst>
                                          <p:attrName>style.visibility</p:attrName>
                                        </p:attrNameLst>
                                      </p:cBhvr>
                                      <p:to>
                                        <p:strVal val="visible"/>
                                      </p:to>
                                    </p:set>
                                    <p:animEffect transition="in" filter="fade">
                                      <p:cBhvr>
                                        <p:cTn id="189" dur="1000"/>
                                        <p:tgtEl>
                                          <p:spTgt spid="139"/>
                                        </p:tgtEl>
                                      </p:cBhvr>
                                    </p:animEffect>
                                    <p:anim calcmode="lin" valueType="num">
                                      <p:cBhvr>
                                        <p:cTn id="190" dur="1000" fill="hold"/>
                                        <p:tgtEl>
                                          <p:spTgt spid="139"/>
                                        </p:tgtEl>
                                        <p:attrNameLst>
                                          <p:attrName>ppt_x</p:attrName>
                                        </p:attrNameLst>
                                      </p:cBhvr>
                                      <p:tavLst>
                                        <p:tav tm="0">
                                          <p:val>
                                            <p:strVal val="#ppt_x"/>
                                          </p:val>
                                        </p:tav>
                                        <p:tav tm="100000">
                                          <p:val>
                                            <p:strVal val="#ppt_x"/>
                                          </p:val>
                                        </p:tav>
                                      </p:tavLst>
                                    </p:anim>
                                    <p:anim calcmode="lin" valueType="num">
                                      <p:cBhvr>
                                        <p:cTn id="191" dur="1000" fill="hold"/>
                                        <p:tgtEl>
                                          <p:spTgt spid="139"/>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fade">
                                      <p:cBhvr>
                                        <p:cTn id="194" dur="1000"/>
                                        <p:tgtEl>
                                          <p:spTgt spid="140"/>
                                        </p:tgtEl>
                                      </p:cBhvr>
                                    </p:animEffect>
                                    <p:anim calcmode="lin" valueType="num">
                                      <p:cBhvr>
                                        <p:cTn id="195" dur="1000" fill="hold"/>
                                        <p:tgtEl>
                                          <p:spTgt spid="140"/>
                                        </p:tgtEl>
                                        <p:attrNameLst>
                                          <p:attrName>ppt_x</p:attrName>
                                        </p:attrNameLst>
                                      </p:cBhvr>
                                      <p:tavLst>
                                        <p:tav tm="0">
                                          <p:val>
                                            <p:strVal val="#ppt_x"/>
                                          </p:val>
                                        </p:tav>
                                        <p:tav tm="100000">
                                          <p:val>
                                            <p:strVal val="#ppt_x"/>
                                          </p:val>
                                        </p:tav>
                                      </p:tavLst>
                                    </p:anim>
                                    <p:anim calcmode="lin" valueType="num">
                                      <p:cBhvr>
                                        <p:cTn id="196" dur="1000" fill="hold"/>
                                        <p:tgtEl>
                                          <p:spTgt spid="140"/>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141"/>
                                        </p:tgtEl>
                                        <p:attrNameLst>
                                          <p:attrName>style.visibility</p:attrName>
                                        </p:attrNameLst>
                                      </p:cBhvr>
                                      <p:to>
                                        <p:strVal val="visible"/>
                                      </p:to>
                                    </p:set>
                                    <p:animEffect transition="in" filter="fade">
                                      <p:cBhvr>
                                        <p:cTn id="199" dur="1000"/>
                                        <p:tgtEl>
                                          <p:spTgt spid="141"/>
                                        </p:tgtEl>
                                      </p:cBhvr>
                                    </p:animEffect>
                                    <p:anim calcmode="lin" valueType="num">
                                      <p:cBhvr>
                                        <p:cTn id="200" dur="1000" fill="hold"/>
                                        <p:tgtEl>
                                          <p:spTgt spid="141"/>
                                        </p:tgtEl>
                                        <p:attrNameLst>
                                          <p:attrName>ppt_x</p:attrName>
                                        </p:attrNameLst>
                                      </p:cBhvr>
                                      <p:tavLst>
                                        <p:tav tm="0">
                                          <p:val>
                                            <p:strVal val="#ppt_x"/>
                                          </p:val>
                                        </p:tav>
                                        <p:tav tm="100000">
                                          <p:val>
                                            <p:strVal val="#ppt_x"/>
                                          </p:val>
                                        </p:tav>
                                      </p:tavLst>
                                    </p:anim>
                                    <p:anim calcmode="lin" valueType="num">
                                      <p:cBhvr>
                                        <p:cTn id="201" dur="1000" fill="hold"/>
                                        <p:tgtEl>
                                          <p:spTgt spid="141"/>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142"/>
                                        </p:tgtEl>
                                        <p:attrNameLst>
                                          <p:attrName>style.visibility</p:attrName>
                                        </p:attrNameLst>
                                      </p:cBhvr>
                                      <p:to>
                                        <p:strVal val="visible"/>
                                      </p:to>
                                    </p:set>
                                    <p:animEffect transition="in" filter="fade">
                                      <p:cBhvr>
                                        <p:cTn id="204" dur="1000"/>
                                        <p:tgtEl>
                                          <p:spTgt spid="142"/>
                                        </p:tgtEl>
                                      </p:cBhvr>
                                    </p:animEffect>
                                    <p:anim calcmode="lin" valueType="num">
                                      <p:cBhvr>
                                        <p:cTn id="205" dur="1000" fill="hold"/>
                                        <p:tgtEl>
                                          <p:spTgt spid="142"/>
                                        </p:tgtEl>
                                        <p:attrNameLst>
                                          <p:attrName>ppt_x</p:attrName>
                                        </p:attrNameLst>
                                      </p:cBhvr>
                                      <p:tavLst>
                                        <p:tav tm="0">
                                          <p:val>
                                            <p:strVal val="#ppt_x"/>
                                          </p:val>
                                        </p:tav>
                                        <p:tav tm="100000">
                                          <p:val>
                                            <p:strVal val="#ppt_x"/>
                                          </p:val>
                                        </p:tav>
                                      </p:tavLst>
                                    </p:anim>
                                    <p:anim calcmode="lin" valueType="num">
                                      <p:cBhvr>
                                        <p:cTn id="206" dur="1000" fill="hold"/>
                                        <p:tgtEl>
                                          <p:spTgt spid="142"/>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43"/>
                                        </p:tgtEl>
                                        <p:attrNameLst>
                                          <p:attrName>style.visibility</p:attrName>
                                        </p:attrNameLst>
                                      </p:cBhvr>
                                      <p:to>
                                        <p:strVal val="visible"/>
                                      </p:to>
                                    </p:set>
                                    <p:animEffect transition="in" filter="fade">
                                      <p:cBhvr>
                                        <p:cTn id="209" dur="1000"/>
                                        <p:tgtEl>
                                          <p:spTgt spid="143"/>
                                        </p:tgtEl>
                                      </p:cBhvr>
                                    </p:animEffect>
                                    <p:anim calcmode="lin" valueType="num">
                                      <p:cBhvr>
                                        <p:cTn id="210" dur="1000" fill="hold"/>
                                        <p:tgtEl>
                                          <p:spTgt spid="143"/>
                                        </p:tgtEl>
                                        <p:attrNameLst>
                                          <p:attrName>ppt_x</p:attrName>
                                        </p:attrNameLst>
                                      </p:cBhvr>
                                      <p:tavLst>
                                        <p:tav tm="0">
                                          <p:val>
                                            <p:strVal val="#ppt_x"/>
                                          </p:val>
                                        </p:tav>
                                        <p:tav tm="100000">
                                          <p:val>
                                            <p:strVal val="#ppt_x"/>
                                          </p:val>
                                        </p:tav>
                                      </p:tavLst>
                                    </p:anim>
                                    <p:anim calcmode="lin" valueType="num">
                                      <p:cBhvr>
                                        <p:cTn id="211" dur="1000" fill="hold"/>
                                        <p:tgtEl>
                                          <p:spTgt spid="143"/>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44"/>
                                        </p:tgtEl>
                                        <p:attrNameLst>
                                          <p:attrName>style.visibility</p:attrName>
                                        </p:attrNameLst>
                                      </p:cBhvr>
                                      <p:to>
                                        <p:strVal val="visible"/>
                                      </p:to>
                                    </p:set>
                                    <p:animEffect transition="in" filter="fade">
                                      <p:cBhvr>
                                        <p:cTn id="214" dur="1000"/>
                                        <p:tgtEl>
                                          <p:spTgt spid="144"/>
                                        </p:tgtEl>
                                      </p:cBhvr>
                                    </p:animEffect>
                                    <p:anim calcmode="lin" valueType="num">
                                      <p:cBhvr>
                                        <p:cTn id="215" dur="1000" fill="hold"/>
                                        <p:tgtEl>
                                          <p:spTgt spid="144"/>
                                        </p:tgtEl>
                                        <p:attrNameLst>
                                          <p:attrName>ppt_x</p:attrName>
                                        </p:attrNameLst>
                                      </p:cBhvr>
                                      <p:tavLst>
                                        <p:tav tm="0">
                                          <p:val>
                                            <p:strVal val="#ppt_x"/>
                                          </p:val>
                                        </p:tav>
                                        <p:tav tm="100000">
                                          <p:val>
                                            <p:strVal val="#ppt_x"/>
                                          </p:val>
                                        </p:tav>
                                      </p:tavLst>
                                    </p:anim>
                                    <p:anim calcmode="lin" valueType="num">
                                      <p:cBhvr>
                                        <p:cTn id="216" dur="1000" fill="hold"/>
                                        <p:tgtEl>
                                          <p:spTgt spid="144"/>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45"/>
                                        </p:tgtEl>
                                        <p:attrNameLst>
                                          <p:attrName>style.visibility</p:attrName>
                                        </p:attrNameLst>
                                      </p:cBhvr>
                                      <p:to>
                                        <p:strVal val="visible"/>
                                      </p:to>
                                    </p:set>
                                    <p:animEffect transition="in" filter="fade">
                                      <p:cBhvr>
                                        <p:cTn id="219" dur="1000"/>
                                        <p:tgtEl>
                                          <p:spTgt spid="145"/>
                                        </p:tgtEl>
                                      </p:cBhvr>
                                    </p:animEffect>
                                    <p:anim calcmode="lin" valueType="num">
                                      <p:cBhvr>
                                        <p:cTn id="220" dur="1000" fill="hold"/>
                                        <p:tgtEl>
                                          <p:spTgt spid="145"/>
                                        </p:tgtEl>
                                        <p:attrNameLst>
                                          <p:attrName>ppt_x</p:attrName>
                                        </p:attrNameLst>
                                      </p:cBhvr>
                                      <p:tavLst>
                                        <p:tav tm="0">
                                          <p:val>
                                            <p:strVal val="#ppt_x"/>
                                          </p:val>
                                        </p:tav>
                                        <p:tav tm="100000">
                                          <p:val>
                                            <p:strVal val="#ppt_x"/>
                                          </p:val>
                                        </p:tav>
                                      </p:tavLst>
                                    </p:anim>
                                    <p:anim calcmode="lin" valueType="num">
                                      <p:cBhvr>
                                        <p:cTn id="221" dur="1000" fill="hold"/>
                                        <p:tgtEl>
                                          <p:spTgt spid="145"/>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46"/>
                                        </p:tgtEl>
                                        <p:attrNameLst>
                                          <p:attrName>style.visibility</p:attrName>
                                        </p:attrNameLst>
                                      </p:cBhvr>
                                      <p:to>
                                        <p:strVal val="visible"/>
                                      </p:to>
                                    </p:set>
                                    <p:animEffect transition="in" filter="fade">
                                      <p:cBhvr>
                                        <p:cTn id="224" dur="1000"/>
                                        <p:tgtEl>
                                          <p:spTgt spid="146"/>
                                        </p:tgtEl>
                                      </p:cBhvr>
                                    </p:animEffect>
                                    <p:anim calcmode="lin" valueType="num">
                                      <p:cBhvr>
                                        <p:cTn id="225" dur="1000" fill="hold"/>
                                        <p:tgtEl>
                                          <p:spTgt spid="146"/>
                                        </p:tgtEl>
                                        <p:attrNameLst>
                                          <p:attrName>ppt_x</p:attrName>
                                        </p:attrNameLst>
                                      </p:cBhvr>
                                      <p:tavLst>
                                        <p:tav tm="0">
                                          <p:val>
                                            <p:strVal val="#ppt_x"/>
                                          </p:val>
                                        </p:tav>
                                        <p:tav tm="100000">
                                          <p:val>
                                            <p:strVal val="#ppt_x"/>
                                          </p:val>
                                        </p:tav>
                                      </p:tavLst>
                                    </p:anim>
                                    <p:anim calcmode="lin" valueType="num">
                                      <p:cBhvr>
                                        <p:cTn id="226" dur="1000" fill="hold"/>
                                        <p:tgtEl>
                                          <p:spTgt spid="146"/>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47"/>
                                        </p:tgtEl>
                                        <p:attrNameLst>
                                          <p:attrName>style.visibility</p:attrName>
                                        </p:attrNameLst>
                                      </p:cBhvr>
                                      <p:to>
                                        <p:strVal val="visible"/>
                                      </p:to>
                                    </p:set>
                                    <p:animEffect transition="in" filter="fade">
                                      <p:cBhvr>
                                        <p:cTn id="229" dur="1000"/>
                                        <p:tgtEl>
                                          <p:spTgt spid="147"/>
                                        </p:tgtEl>
                                      </p:cBhvr>
                                    </p:animEffect>
                                    <p:anim calcmode="lin" valueType="num">
                                      <p:cBhvr>
                                        <p:cTn id="230" dur="1000" fill="hold"/>
                                        <p:tgtEl>
                                          <p:spTgt spid="147"/>
                                        </p:tgtEl>
                                        <p:attrNameLst>
                                          <p:attrName>ppt_x</p:attrName>
                                        </p:attrNameLst>
                                      </p:cBhvr>
                                      <p:tavLst>
                                        <p:tav tm="0">
                                          <p:val>
                                            <p:strVal val="#ppt_x"/>
                                          </p:val>
                                        </p:tav>
                                        <p:tav tm="100000">
                                          <p:val>
                                            <p:strVal val="#ppt_x"/>
                                          </p:val>
                                        </p:tav>
                                      </p:tavLst>
                                    </p:anim>
                                    <p:anim calcmode="lin" valueType="num">
                                      <p:cBhvr>
                                        <p:cTn id="231" dur="1000" fill="hold"/>
                                        <p:tgtEl>
                                          <p:spTgt spid="147"/>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48"/>
                                        </p:tgtEl>
                                        <p:attrNameLst>
                                          <p:attrName>style.visibility</p:attrName>
                                        </p:attrNameLst>
                                      </p:cBhvr>
                                      <p:to>
                                        <p:strVal val="visible"/>
                                      </p:to>
                                    </p:set>
                                    <p:animEffect transition="in" filter="fade">
                                      <p:cBhvr>
                                        <p:cTn id="234" dur="1000"/>
                                        <p:tgtEl>
                                          <p:spTgt spid="148"/>
                                        </p:tgtEl>
                                      </p:cBhvr>
                                    </p:animEffect>
                                    <p:anim calcmode="lin" valueType="num">
                                      <p:cBhvr>
                                        <p:cTn id="235" dur="1000" fill="hold"/>
                                        <p:tgtEl>
                                          <p:spTgt spid="148"/>
                                        </p:tgtEl>
                                        <p:attrNameLst>
                                          <p:attrName>ppt_x</p:attrName>
                                        </p:attrNameLst>
                                      </p:cBhvr>
                                      <p:tavLst>
                                        <p:tav tm="0">
                                          <p:val>
                                            <p:strVal val="#ppt_x"/>
                                          </p:val>
                                        </p:tav>
                                        <p:tav tm="100000">
                                          <p:val>
                                            <p:strVal val="#ppt_x"/>
                                          </p:val>
                                        </p:tav>
                                      </p:tavLst>
                                    </p:anim>
                                    <p:anim calcmode="lin" valueType="num">
                                      <p:cBhvr>
                                        <p:cTn id="236" dur="1000" fill="hold"/>
                                        <p:tgtEl>
                                          <p:spTgt spid="148"/>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1000"/>
                                        <p:tgtEl>
                                          <p:spTgt spid="149"/>
                                        </p:tgtEl>
                                      </p:cBhvr>
                                    </p:animEffect>
                                    <p:anim calcmode="lin" valueType="num">
                                      <p:cBhvr>
                                        <p:cTn id="240" dur="1000" fill="hold"/>
                                        <p:tgtEl>
                                          <p:spTgt spid="149"/>
                                        </p:tgtEl>
                                        <p:attrNameLst>
                                          <p:attrName>ppt_x</p:attrName>
                                        </p:attrNameLst>
                                      </p:cBhvr>
                                      <p:tavLst>
                                        <p:tav tm="0">
                                          <p:val>
                                            <p:strVal val="#ppt_x"/>
                                          </p:val>
                                        </p:tav>
                                        <p:tav tm="100000">
                                          <p:val>
                                            <p:strVal val="#ppt_x"/>
                                          </p:val>
                                        </p:tav>
                                      </p:tavLst>
                                    </p:anim>
                                    <p:anim calcmode="lin" valueType="num">
                                      <p:cBhvr>
                                        <p:cTn id="241" dur="1000" fill="hold"/>
                                        <p:tgtEl>
                                          <p:spTgt spid="149"/>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50"/>
                                        </p:tgtEl>
                                        <p:attrNameLst>
                                          <p:attrName>style.visibility</p:attrName>
                                        </p:attrNameLst>
                                      </p:cBhvr>
                                      <p:to>
                                        <p:strVal val="visible"/>
                                      </p:to>
                                    </p:set>
                                    <p:animEffect transition="in" filter="fade">
                                      <p:cBhvr>
                                        <p:cTn id="244" dur="1000"/>
                                        <p:tgtEl>
                                          <p:spTgt spid="150"/>
                                        </p:tgtEl>
                                      </p:cBhvr>
                                    </p:animEffect>
                                    <p:anim calcmode="lin" valueType="num">
                                      <p:cBhvr>
                                        <p:cTn id="245" dur="1000" fill="hold"/>
                                        <p:tgtEl>
                                          <p:spTgt spid="150"/>
                                        </p:tgtEl>
                                        <p:attrNameLst>
                                          <p:attrName>ppt_x</p:attrName>
                                        </p:attrNameLst>
                                      </p:cBhvr>
                                      <p:tavLst>
                                        <p:tav tm="0">
                                          <p:val>
                                            <p:strVal val="#ppt_x"/>
                                          </p:val>
                                        </p:tav>
                                        <p:tav tm="100000">
                                          <p:val>
                                            <p:strVal val="#ppt_x"/>
                                          </p:val>
                                        </p:tav>
                                      </p:tavLst>
                                    </p:anim>
                                    <p:anim calcmode="lin" valueType="num">
                                      <p:cBhvr>
                                        <p:cTn id="246" dur="1000" fill="hold"/>
                                        <p:tgtEl>
                                          <p:spTgt spid="15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51"/>
                                        </p:tgtEl>
                                        <p:attrNameLst>
                                          <p:attrName>style.visibility</p:attrName>
                                        </p:attrNameLst>
                                      </p:cBhvr>
                                      <p:to>
                                        <p:strVal val="visible"/>
                                      </p:to>
                                    </p:set>
                                    <p:animEffect transition="in" filter="fade">
                                      <p:cBhvr>
                                        <p:cTn id="249" dur="1000"/>
                                        <p:tgtEl>
                                          <p:spTgt spid="151"/>
                                        </p:tgtEl>
                                      </p:cBhvr>
                                    </p:animEffect>
                                    <p:anim calcmode="lin" valueType="num">
                                      <p:cBhvr>
                                        <p:cTn id="250" dur="1000" fill="hold"/>
                                        <p:tgtEl>
                                          <p:spTgt spid="151"/>
                                        </p:tgtEl>
                                        <p:attrNameLst>
                                          <p:attrName>ppt_x</p:attrName>
                                        </p:attrNameLst>
                                      </p:cBhvr>
                                      <p:tavLst>
                                        <p:tav tm="0">
                                          <p:val>
                                            <p:strVal val="#ppt_x"/>
                                          </p:val>
                                        </p:tav>
                                        <p:tav tm="100000">
                                          <p:val>
                                            <p:strVal val="#ppt_x"/>
                                          </p:val>
                                        </p:tav>
                                      </p:tavLst>
                                    </p:anim>
                                    <p:anim calcmode="lin" valueType="num">
                                      <p:cBhvr>
                                        <p:cTn id="251" dur="1000" fill="hold"/>
                                        <p:tgtEl>
                                          <p:spTgt spid="151"/>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52"/>
                                        </p:tgtEl>
                                        <p:attrNameLst>
                                          <p:attrName>style.visibility</p:attrName>
                                        </p:attrNameLst>
                                      </p:cBhvr>
                                      <p:to>
                                        <p:strVal val="visible"/>
                                      </p:to>
                                    </p:set>
                                    <p:animEffect transition="in" filter="fade">
                                      <p:cBhvr>
                                        <p:cTn id="254" dur="1000"/>
                                        <p:tgtEl>
                                          <p:spTgt spid="152"/>
                                        </p:tgtEl>
                                      </p:cBhvr>
                                    </p:animEffect>
                                    <p:anim calcmode="lin" valueType="num">
                                      <p:cBhvr>
                                        <p:cTn id="255" dur="1000" fill="hold"/>
                                        <p:tgtEl>
                                          <p:spTgt spid="152"/>
                                        </p:tgtEl>
                                        <p:attrNameLst>
                                          <p:attrName>ppt_x</p:attrName>
                                        </p:attrNameLst>
                                      </p:cBhvr>
                                      <p:tavLst>
                                        <p:tav tm="0">
                                          <p:val>
                                            <p:strVal val="#ppt_x"/>
                                          </p:val>
                                        </p:tav>
                                        <p:tav tm="100000">
                                          <p:val>
                                            <p:strVal val="#ppt_x"/>
                                          </p:val>
                                        </p:tav>
                                      </p:tavLst>
                                    </p:anim>
                                    <p:anim calcmode="lin" valueType="num">
                                      <p:cBhvr>
                                        <p:cTn id="256" dur="1000" fill="hold"/>
                                        <p:tgtEl>
                                          <p:spTgt spid="152"/>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53"/>
                                        </p:tgtEl>
                                        <p:attrNameLst>
                                          <p:attrName>style.visibility</p:attrName>
                                        </p:attrNameLst>
                                      </p:cBhvr>
                                      <p:to>
                                        <p:strVal val="visible"/>
                                      </p:to>
                                    </p:set>
                                    <p:animEffect transition="in" filter="fade">
                                      <p:cBhvr>
                                        <p:cTn id="259" dur="1000"/>
                                        <p:tgtEl>
                                          <p:spTgt spid="153"/>
                                        </p:tgtEl>
                                      </p:cBhvr>
                                    </p:animEffect>
                                    <p:anim calcmode="lin" valueType="num">
                                      <p:cBhvr>
                                        <p:cTn id="260" dur="1000" fill="hold"/>
                                        <p:tgtEl>
                                          <p:spTgt spid="153"/>
                                        </p:tgtEl>
                                        <p:attrNameLst>
                                          <p:attrName>ppt_x</p:attrName>
                                        </p:attrNameLst>
                                      </p:cBhvr>
                                      <p:tavLst>
                                        <p:tav tm="0">
                                          <p:val>
                                            <p:strVal val="#ppt_x"/>
                                          </p:val>
                                        </p:tav>
                                        <p:tav tm="100000">
                                          <p:val>
                                            <p:strVal val="#ppt_x"/>
                                          </p:val>
                                        </p:tav>
                                      </p:tavLst>
                                    </p:anim>
                                    <p:anim calcmode="lin" valueType="num">
                                      <p:cBhvr>
                                        <p:cTn id="261" dur="1000" fill="hold"/>
                                        <p:tgtEl>
                                          <p:spTgt spid="153"/>
                                        </p:tgtEl>
                                        <p:attrNameLst>
                                          <p:attrName>ppt_y</p:attrName>
                                        </p:attrNameLst>
                                      </p:cBhvr>
                                      <p:tavLst>
                                        <p:tav tm="0">
                                          <p:val>
                                            <p:strVal val="#ppt_y+.1"/>
                                          </p:val>
                                        </p:tav>
                                        <p:tav tm="100000">
                                          <p:val>
                                            <p:strVal val="#ppt_y"/>
                                          </p:val>
                                        </p:tav>
                                      </p:tavLst>
                                    </p:anim>
                                  </p:childTnLst>
                                </p:cTn>
                              </p:par>
                              <p:par>
                                <p:cTn id="262" presetID="42" presetClass="entr" presetSubtype="0" fill="hold" grpId="0" nodeType="withEffect">
                                  <p:stCondLst>
                                    <p:cond delay="0"/>
                                  </p:stCondLst>
                                  <p:childTnLst>
                                    <p:set>
                                      <p:cBhvr>
                                        <p:cTn id="263" dur="1" fill="hold">
                                          <p:stCondLst>
                                            <p:cond delay="0"/>
                                          </p:stCondLst>
                                        </p:cTn>
                                        <p:tgtEl>
                                          <p:spTgt spid="154"/>
                                        </p:tgtEl>
                                        <p:attrNameLst>
                                          <p:attrName>style.visibility</p:attrName>
                                        </p:attrNameLst>
                                      </p:cBhvr>
                                      <p:to>
                                        <p:strVal val="visible"/>
                                      </p:to>
                                    </p:set>
                                    <p:animEffect transition="in" filter="fade">
                                      <p:cBhvr>
                                        <p:cTn id="264" dur="1000"/>
                                        <p:tgtEl>
                                          <p:spTgt spid="154"/>
                                        </p:tgtEl>
                                      </p:cBhvr>
                                    </p:animEffect>
                                    <p:anim calcmode="lin" valueType="num">
                                      <p:cBhvr>
                                        <p:cTn id="265" dur="1000" fill="hold"/>
                                        <p:tgtEl>
                                          <p:spTgt spid="154"/>
                                        </p:tgtEl>
                                        <p:attrNameLst>
                                          <p:attrName>ppt_x</p:attrName>
                                        </p:attrNameLst>
                                      </p:cBhvr>
                                      <p:tavLst>
                                        <p:tav tm="0">
                                          <p:val>
                                            <p:strVal val="#ppt_x"/>
                                          </p:val>
                                        </p:tav>
                                        <p:tav tm="100000">
                                          <p:val>
                                            <p:strVal val="#ppt_x"/>
                                          </p:val>
                                        </p:tav>
                                      </p:tavLst>
                                    </p:anim>
                                    <p:anim calcmode="lin" valueType="num">
                                      <p:cBhvr>
                                        <p:cTn id="266" dur="1000" fill="hold"/>
                                        <p:tgtEl>
                                          <p:spTgt spid="154"/>
                                        </p:tgtEl>
                                        <p:attrNameLst>
                                          <p:attrName>ppt_y</p:attrName>
                                        </p:attrNameLst>
                                      </p:cBhvr>
                                      <p:tavLst>
                                        <p:tav tm="0">
                                          <p:val>
                                            <p:strVal val="#ppt_y+.1"/>
                                          </p:val>
                                        </p:tav>
                                        <p:tav tm="100000">
                                          <p:val>
                                            <p:strVal val="#ppt_y"/>
                                          </p:val>
                                        </p:tav>
                                      </p:tavLst>
                                    </p:anim>
                                  </p:childTnLst>
                                </p:cTn>
                              </p:par>
                              <p:par>
                                <p:cTn id="267" presetID="42" presetClass="entr" presetSubtype="0" fill="hold" grpId="0" nodeType="withEffect">
                                  <p:stCondLst>
                                    <p:cond delay="0"/>
                                  </p:stCondLst>
                                  <p:childTnLst>
                                    <p:set>
                                      <p:cBhvr>
                                        <p:cTn id="268" dur="1" fill="hold">
                                          <p:stCondLst>
                                            <p:cond delay="0"/>
                                          </p:stCondLst>
                                        </p:cTn>
                                        <p:tgtEl>
                                          <p:spTgt spid="155"/>
                                        </p:tgtEl>
                                        <p:attrNameLst>
                                          <p:attrName>style.visibility</p:attrName>
                                        </p:attrNameLst>
                                      </p:cBhvr>
                                      <p:to>
                                        <p:strVal val="visible"/>
                                      </p:to>
                                    </p:set>
                                    <p:animEffect transition="in" filter="fade">
                                      <p:cBhvr>
                                        <p:cTn id="269" dur="1000"/>
                                        <p:tgtEl>
                                          <p:spTgt spid="155"/>
                                        </p:tgtEl>
                                      </p:cBhvr>
                                    </p:animEffect>
                                    <p:anim calcmode="lin" valueType="num">
                                      <p:cBhvr>
                                        <p:cTn id="270" dur="1000" fill="hold"/>
                                        <p:tgtEl>
                                          <p:spTgt spid="155"/>
                                        </p:tgtEl>
                                        <p:attrNameLst>
                                          <p:attrName>ppt_x</p:attrName>
                                        </p:attrNameLst>
                                      </p:cBhvr>
                                      <p:tavLst>
                                        <p:tav tm="0">
                                          <p:val>
                                            <p:strVal val="#ppt_x"/>
                                          </p:val>
                                        </p:tav>
                                        <p:tav tm="100000">
                                          <p:val>
                                            <p:strVal val="#ppt_x"/>
                                          </p:val>
                                        </p:tav>
                                      </p:tavLst>
                                    </p:anim>
                                    <p:anim calcmode="lin" valueType="num">
                                      <p:cBhvr>
                                        <p:cTn id="271" dur="1000" fill="hold"/>
                                        <p:tgtEl>
                                          <p:spTgt spid="155"/>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156"/>
                                        </p:tgtEl>
                                        <p:attrNameLst>
                                          <p:attrName>style.visibility</p:attrName>
                                        </p:attrNameLst>
                                      </p:cBhvr>
                                      <p:to>
                                        <p:strVal val="visible"/>
                                      </p:to>
                                    </p:set>
                                    <p:animEffect transition="in" filter="fade">
                                      <p:cBhvr>
                                        <p:cTn id="274" dur="1000"/>
                                        <p:tgtEl>
                                          <p:spTgt spid="156"/>
                                        </p:tgtEl>
                                      </p:cBhvr>
                                    </p:animEffect>
                                    <p:anim calcmode="lin" valueType="num">
                                      <p:cBhvr>
                                        <p:cTn id="275" dur="1000" fill="hold"/>
                                        <p:tgtEl>
                                          <p:spTgt spid="156"/>
                                        </p:tgtEl>
                                        <p:attrNameLst>
                                          <p:attrName>ppt_x</p:attrName>
                                        </p:attrNameLst>
                                      </p:cBhvr>
                                      <p:tavLst>
                                        <p:tav tm="0">
                                          <p:val>
                                            <p:strVal val="#ppt_x"/>
                                          </p:val>
                                        </p:tav>
                                        <p:tav tm="100000">
                                          <p:val>
                                            <p:strVal val="#ppt_x"/>
                                          </p:val>
                                        </p:tav>
                                      </p:tavLst>
                                    </p:anim>
                                    <p:anim calcmode="lin" valueType="num">
                                      <p:cBhvr>
                                        <p:cTn id="276" dur="1000" fill="hold"/>
                                        <p:tgtEl>
                                          <p:spTgt spid="156"/>
                                        </p:tgtEl>
                                        <p:attrNameLst>
                                          <p:attrName>ppt_y</p:attrName>
                                        </p:attrNameLst>
                                      </p:cBhvr>
                                      <p:tavLst>
                                        <p:tav tm="0">
                                          <p:val>
                                            <p:strVal val="#ppt_y+.1"/>
                                          </p:val>
                                        </p:tav>
                                        <p:tav tm="100000">
                                          <p:val>
                                            <p:strVal val="#ppt_y"/>
                                          </p:val>
                                        </p:tav>
                                      </p:tavLst>
                                    </p:anim>
                                  </p:childTnLst>
                                </p:cTn>
                              </p:par>
                              <p:par>
                                <p:cTn id="277" presetID="42" presetClass="entr" presetSubtype="0" fill="hold" grpId="0" nodeType="withEffect">
                                  <p:stCondLst>
                                    <p:cond delay="0"/>
                                  </p:stCondLst>
                                  <p:childTnLst>
                                    <p:set>
                                      <p:cBhvr>
                                        <p:cTn id="278" dur="1" fill="hold">
                                          <p:stCondLst>
                                            <p:cond delay="0"/>
                                          </p:stCondLst>
                                        </p:cTn>
                                        <p:tgtEl>
                                          <p:spTgt spid="157"/>
                                        </p:tgtEl>
                                        <p:attrNameLst>
                                          <p:attrName>style.visibility</p:attrName>
                                        </p:attrNameLst>
                                      </p:cBhvr>
                                      <p:to>
                                        <p:strVal val="visible"/>
                                      </p:to>
                                    </p:set>
                                    <p:animEffect transition="in" filter="fade">
                                      <p:cBhvr>
                                        <p:cTn id="279" dur="1000"/>
                                        <p:tgtEl>
                                          <p:spTgt spid="157"/>
                                        </p:tgtEl>
                                      </p:cBhvr>
                                    </p:animEffect>
                                    <p:anim calcmode="lin" valueType="num">
                                      <p:cBhvr>
                                        <p:cTn id="280" dur="1000" fill="hold"/>
                                        <p:tgtEl>
                                          <p:spTgt spid="157"/>
                                        </p:tgtEl>
                                        <p:attrNameLst>
                                          <p:attrName>ppt_x</p:attrName>
                                        </p:attrNameLst>
                                      </p:cBhvr>
                                      <p:tavLst>
                                        <p:tav tm="0">
                                          <p:val>
                                            <p:strVal val="#ppt_x"/>
                                          </p:val>
                                        </p:tav>
                                        <p:tav tm="100000">
                                          <p:val>
                                            <p:strVal val="#ppt_x"/>
                                          </p:val>
                                        </p:tav>
                                      </p:tavLst>
                                    </p:anim>
                                    <p:anim calcmode="lin" valueType="num">
                                      <p:cBhvr>
                                        <p:cTn id="281" dur="1000" fill="hold"/>
                                        <p:tgtEl>
                                          <p:spTgt spid="157"/>
                                        </p:tgtEl>
                                        <p:attrNameLst>
                                          <p:attrName>ppt_y</p:attrName>
                                        </p:attrNameLst>
                                      </p:cBhvr>
                                      <p:tavLst>
                                        <p:tav tm="0">
                                          <p:val>
                                            <p:strVal val="#ppt_y+.1"/>
                                          </p:val>
                                        </p:tav>
                                        <p:tav tm="100000">
                                          <p:val>
                                            <p:strVal val="#ppt_y"/>
                                          </p:val>
                                        </p:tav>
                                      </p:tavLst>
                                    </p:anim>
                                  </p:childTnLst>
                                </p:cTn>
                              </p:par>
                              <p:par>
                                <p:cTn id="282" presetID="42" presetClass="entr" presetSubtype="0" fill="hold" grpId="0" nodeType="withEffect">
                                  <p:stCondLst>
                                    <p:cond delay="0"/>
                                  </p:stCondLst>
                                  <p:childTnLst>
                                    <p:set>
                                      <p:cBhvr>
                                        <p:cTn id="283" dur="1" fill="hold">
                                          <p:stCondLst>
                                            <p:cond delay="0"/>
                                          </p:stCondLst>
                                        </p:cTn>
                                        <p:tgtEl>
                                          <p:spTgt spid="158"/>
                                        </p:tgtEl>
                                        <p:attrNameLst>
                                          <p:attrName>style.visibility</p:attrName>
                                        </p:attrNameLst>
                                      </p:cBhvr>
                                      <p:to>
                                        <p:strVal val="visible"/>
                                      </p:to>
                                    </p:set>
                                    <p:animEffect transition="in" filter="fade">
                                      <p:cBhvr>
                                        <p:cTn id="284" dur="1000"/>
                                        <p:tgtEl>
                                          <p:spTgt spid="158"/>
                                        </p:tgtEl>
                                      </p:cBhvr>
                                    </p:animEffect>
                                    <p:anim calcmode="lin" valueType="num">
                                      <p:cBhvr>
                                        <p:cTn id="285" dur="1000" fill="hold"/>
                                        <p:tgtEl>
                                          <p:spTgt spid="158"/>
                                        </p:tgtEl>
                                        <p:attrNameLst>
                                          <p:attrName>ppt_x</p:attrName>
                                        </p:attrNameLst>
                                      </p:cBhvr>
                                      <p:tavLst>
                                        <p:tav tm="0">
                                          <p:val>
                                            <p:strVal val="#ppt_x"/>
                                          </p:val>
                                        </p:tav>
                                        <p:tav tm="100000">
                                          <p:val>
                                            <p:strVal val="#ppt_x"/>
                                          </p:val>
                                        </p:tav>
                                      </p:tavLst>
                                    </p:anim>
                                    <p:anim calcmode="lin" valueType="num">
                                      <p:cBhvr>
                                        <p:cTn id="286" dur="1000" fill="hold"/>
                                        <p:tgtEl>
                                          <p:spTgt spid="158"/>
                                        </p:tgtEl>
                                        <p:attrNameLst>
                                          <p:attrName>ppt_y</p:attrName>
                                        </p:attrNameLst>
                                      </p:cBhvr>
                                      <p:tavLst>
                                        <p:tav tm="0">
                                          <p:val>
                                            <p:strVal val="#ppt_y+.1"/>
                                          </p:val>
                                        </p:tav>
                                        <p:tav tm="100000">
                                          <p:val>
                                            <p:strVal val="#ppt_y"/>
                                          </p:val>
                                        </p:tav>
                                      </p:tavLst>
                                    </p:anim>
                                  </p:childTnLst>
                                </p:cTn>
                              </p:par>
                              <p:par>
                                <p:cTn id="287" presetID="42" presetClass="entr" presetSubtype="0" fill="hold" grpId="0" nodeType="withEffect">
                                  <p:stCondLst>
                                    <p:cond delay="0"/>
                                  </p:stCondLst>
                                  <p:childTnLst>
                                    <p:set>
                                      <p:cBhvr>
                                        <p:cTn id="288" dur="1" fill="hold">
                                          <p:stCondLst>
                                            <p:cond delay="0"/>
                                          </p:stCondLst>
                                        </p:cTn>
                                        <p:tgtEl>
                                          <p:spTgt spid="159"/>
                                        </p:tgtEl>
                                        <p:attrNameLst>
                                          <p:attrName>style.visibility</p:attrName>
                                        </p:attrNameLst>
                                      </p:cBhvr>
                                      <p:to>
                                        <p:strVal val="visible"/>
                                      </p:to>
                                    </p:set>
                                    <p:animEffect transition="in" filter="fade">
                                      <p:cBhvr>
                                        <p:cTn id="289" dur="1000"/>
                                        <p:tgtEl>
                                          <p:spTgt spid="159"/>
                                        </p:tgtEl>
                                      </p:cBhvr>
                                    </p:animEffect>
                                    <p:anim calcmode="lin" valueType="num">
                                      <p:cBhvr>
                                        <p:cTn id="290" dur="1000" fill="hold"/>
                                        <p:tgtEl>
                                          <p:spTgt spid="159"/>
                                        </p:tgtEl>
                                        <p:attrNameLst>
                                          <p:attrName>ppt_x</p:attrName>
                                        </p:attrNameLst>
                                      </p:cBhvr>
                                      <p:tavLst>
                                        <p:tav tm="0">
                                          <p:val>
                                            <p:strVal val="#ppt_x"/>
                                          </p:val>
                                        </p:tav>
                                        <p:tav tm="100000">
                                          <p:val>
                                            <p:strVal val="#ppt_x"/>
                                          </p:val>
                                        </p:tav>
                                      </p:tavLst>
                                    </p:anim>
                                    <p:anim calcmode="lin" valueType="num">
                                      <p:cBhvr>
                                        <p:cTn id="291" dur="1000" fill="hold"/>
                                        <p:tgtEl>
                                          <p:spTgt spid="159"/>
                                        </p:tgtEl>
                                        <p:attrNameLst>
                                          <p:attrName>ppt_y</p:attrName>
                                        </p:attrNameLst>
                                      </p:cBhvr>
                                      <p:tavLst>
                                        <p:tav tm="0">
                                          <p:val>
                                            <p:strVal val="#ppt_y+.1"/>
                                          </p:val>
                                        </p:tav>
                                        <p:tav tm="100000">
                                          <p:val>
                                            <p:strVal val="#ppt_y"/>
                                          </p:val>
                                        </p:tav>
                                      </p:tavLst>
                                    </p:anim>
                                  </p:childTnLst>
                                </p:cTn>
                              </p:par>
                              <p:par>
                                <p:cTn id="292" presetID="42" presetClass="entr" presetSubtype="0" fill="hold" grpId="0" nodeType="withEffect">
                                  <p:stCondLst>
                                    <p:cond delay="0"/>
                                  </p:stCondLst>
                                  <p:childTnLst>
                                    <p:set>
                                      <p:cBhvr>
                                        <p:cTn id="293" dur="1" fill="hold">
                                          <p:stCondLst>
                                            <p:cond delay="0"/>
                                          </p:stCondLst>
                                        </p:cTn>
                                        <p:tgtEl>
                                          <p:spTgt spid="160"/>
                                        </p:tgtEl>
                                        <p:attrNameLst>
                                          <p:attrName>style.visibility</p:attrName>
                                        </p:attrNameLst>
                                      </p:cBhvr>
                                      <p:to>
                                        <p:strVal val="visible"/>
                                      </p:to>
                                    </p:set>
                                    <p:animEffect transition="in" filter="fade">
                                      <p:cBhvr>
                                        <p:cTn id="294" dur="1000"/>
                                        <p:tgtEl>
                                          <p:spTgt spid="160"/>
                                        </p:tgtEl>
                                      </p:cBhvr>
                                    </p:animEffect>
                                    <p:anim calcmode="lin" valueType="num">
                                      <p:cBhvr>
                                        <p:cTn id="295" dur="1000" fill="hold"/>
                                        <p:tgtEl>
                                          <p:spTgt spid="160"/>
                                        </p:tgtEl>
                                        <p:attrNameLst>
                                          <p:attrName>ppt_x</p:attrName>
                                        </p:attrNameLst>
                                      </p:cBhvr>
                                      <p:tavLst>
                                        <p:tav tm="0">
                                          <p:val>
                                            <p:strVal val="#ppt_x"/>
                                          </p:val>
                                        </p:tav>
                                        <p:tav tm="100000">
                                          <p:val>
                                            <p:strVal val="#ppt_x"/>
                                          </p:val>
                                        </p:tav>
                                      </p:tavLst>
                                    </p:anim>
                                    <p:anim calcmode="lin" valueType="num">
                                      <p:cBhvr>
                                        <p:cTn id="296" dur="1000" fill="hold"/>
                                        <p:tgtEl>
                                          <p:spTgt spid="160"/>
                                        </p:tgtEl>
                                        <p:attrNameLst>
                                          <p:attrName>ppt_y</p:attrName>
                                        </p:attrNameLst>
                                      </p:cBhvr>
                                      <p:tavLst>
                                        <p:tav tm="0">
                                          <p:val>
                                            <p:strVal val="#ppt_y+.1"/>
                                          </p:val>
                                        </p:tav>
                                        <p:tav tm="100000">
                                          <p:val>
                                            <p:strVal val="#ppt_y"/>
                                          </p:val>
                                        </p:tav>
                                      </p:tavLst>
                                    </p:anim>
                                  </p:childTnLst>
                                </p:cTn>
                              </p:par>
                              <p:par>
                                <p:cTn id="297" presetID="42" presetClass="entr" presetSubtype="0" fill="hold" grpId="0" nodeType="withEffect">
                                  <p:stCondLst>
                                    <p:cond delay="0"/>
                                  </p:stCondLst>
                                  <p:childTnLst>
                                    <p:set>
                                      <p:cBhvr>
                                        <p:cTn id="298" dur="1" fill="hold">
                                          <p:stCondLst>
                                            <p:cond delay="0"/>
                                          </p:stCondLst>
                                        </p:cTn>
                                        <p:tgtEl>
                                          <p:spTgt spid="161"/>
                                        </p:tgtEl>
                                        <p:attrNameLst>
                                          <p:attrName>style.visibility</p:attrName>
                                        </p:attrNameLst>
                                      </p:cBhvr>
                                      <p:to>
                                        <p:strVal val="visible"/>
                                      </p:to>
                                    </p:set>
                                    <p:animEffect transition="in" filter="fade">
                                      <p:cBhvr>
                                        <p:cTn id="299" dur="1000"/>
                                        <p:tgtEl>
                                          <p:spTgt spid="161"/>
                                        </p:tgtEl>
                                      </p:cBhvr>
                                    </p:animEffect>
                                    <p:anim calcmode="lin" valueType="num">
                                      <p:cBhvr>
                                        <p:cTn id="300" dur="1000" fill="hold"/>
                                        <p:tgtEl>
                                          <p:spTgt spid="161"/>
                                        </p:tgtEl>
                                        <p:attrNameLst>
                                          <p:attrName>ppt_x</p:attrName>
                                        </p:attrNameLst>
                                      </p:cBhvr>
                                      <p:tavLst>
                                        <p:tav tm="0">
                                          <p:val>
                                            <p:strVal val="#ppt_x"/>
                                          </p:val>
                                        </p:tav>
                                        <p:tav tm="100000">
                                          <p:val>
                                            <p:strVal val="#ppt_x"/>
                                          </p:val>
                                        </p:tav>
                                      </p:tavLst>
                                    </p:anim>
                                    <p:anim calcmode="lin" valueType="num">
                                      <p:cBhvr>
                                        <p:cTn id="301" dur="1000" fill="hold"/>
                                        <p:tgtEl>
                                          <p:spTgt spid="161"/>
                                        </p:tgtEl>
                                        <p:attrNameLst>
                                          <p:attrName>ppt_y</p:attrName>
                                        </p:attrNameLst>
                                      </p:cBhvr>
                                      <p:tavLst>
                                        <p:tav tm="0">
                                          <p:val>
                                            <p:strVal val="#ppt_y+.1"/>
                                          </p:val>
                                        </p:tav>
                                        <p:tav tm="100000">
                                          <p:val>
                                            <p:strVal val="#ppt_y"/>
                                          </p:val>
                                        </p:tav>
                                      </p:tavLst>
                                    </p:anim>
                                  </p:childTnLst>
                                </p:cTn>
                              </p:par>
                              <p:par>
                                <p:cTn id="302" presetID="42" presetClass="entr" presetSubtype="0" fill="hold" grpId="0" nodeType="withEffect">
                                  <p:stCondLst>
                                    <p:cond delay="0"/>
                                  </p:stCondLst>
                                  <p:childTnLst>
                                    <p:set>
                                      <p:cBhvr>
                                        <p:cTn id="303" dur="1" fill="hold">
                                          <p:stCondLst>
                                            <p:cond delay="0"/>
                                          </p:stCondLst>
                                        </p:cTn>
                                        <p:tgtEl>
                                          <p:spTgt spid="162"/>
                                        </p:tgtEl>
                                        <p:attrNameLst>
                                          <p:attrName>style.visibility</p:attrName>
                                        </p:attrNameLst>
                                      </p:cBhvr>
                                      <p:to>
                                        <p:strVal val="visible"/>
                                      </p:to>
                                    </p:set>
                                    <p:animEffect transition="in" filter="fade">
                                      <p:cBhvr>
                                        <p:cTn id="304" dur="1000"/>
                                        <p:tgtEl>
                                          <p:spTgt spid="162"/>
                                        </p:tgtEl>
                                      </p:cBhvr>
                                    </p:animEffect>
                                    <p:anim calcmode="lin" valueType="num">
                                      <p:cBhvr>
                                        <p:cTn id="305" dur="1000" fill="hold"/>
                                        <p:tgtEl>
                                          <p:spTgt spid="162"/>
                                        </p:tgtEl>
                                        <p:attrNameLst>
                                          <p:attrName>ppt_x</p:attrName>
                                        </p:attrNameLst>
                                      </p:cBhvr>
                                      <p:tavLst>
                                        <p:tav tm="0">
                                          <p:val>
                                            <p:strVal val="#ppt_x"/>
                                          </p:val>
                                        </p:tav>
                                        <p:tav tm="100000">
                                          <p:val>
                                            <p:strVal val="#ppt_x"/>
                                          </p:val>
                                        </p:tav>
                                      </p:tavLst>
                                    </p:anim>
                                    <p:anim calcmode="lin" valueType="num">
                                      <p:cBhvr>
                                        <p:cTn id="306" dur="1000" fill="hold"/>
                                        <p:tgtEl>
                                          <p:spTgt spid="162"/>
                                        </p:tgtEl>
                                        <p:attrNameLst>
                                          <p:attrName>ppt_y</p:attrName>
                                        </p:attrNameLst>
                                      </p:cBhvr>
                                      <p:tavLst>
                                        <p:tav tm="0">
                                          <p:val>
                                            <p:strVal val="#ppt_y+.1"/>
                                          </p:val>
                                        </p:tav>
                                        <p:tav tm="100000">
                                          <p:val>
                                            <p:strVal val="#ppt_y"/>
                                          </p:val>
                                        </p:tav>
                                      </p:tavLst>
                                    </p:anim>
                                  </p:childTnLst>
                                </p:cTn>
                              </p:par>
                              <p:par>
                                <p:cTn id="307" presetID="42" presetClass="entr" presetSubtype="0" fill="hold" grpId="0" nodeType="withEffect">
                                  <p:stCondLst>
                                    <p:cond delay="0"/>
                                  </p:stCondLst>
                                  <p:childTnLst>
                                    <p:set>
                                      <p:cBhvr>
                                        <p:cTn id="308" dur="1" fill="hold">
                                          <p:stCondLst>
                                            <p:cond delay="0"/>
                                          </p:stCondLst>
                                        </p:cTn>
                                        <p:tgtEl>
                                          <p:spTgt spid="163"/>
                                        </p:tgtEl>
                                        <p:attrNameLst>
                                          <p:attrName>style.visibility</p:attrName>
                                        </p:attrNameLst>
                                      </p:cBhvr>
                                      <p:to>
                                        <p:strVal val="visible"/>
                                      </p:to>
                                    </p:set>
                                    <p:animEffect transition="in" filter="fade">
                                      <p:cBhvr>
                                        <p:cTn id="309" dur="1000"/>
                                        <p:tgtEl>
                                          <p:spTgt spid="163"/>
                                        </p:tgtEl>
                                      </p:cBhvr>
                                    </p:animEffect>
                                    <p:anim calcmode="lin" valueType="num">
                                      <p:cBhvr>
                                        <p:cTn id="310" dur="1000" fill="hold"/>
                                        <p:tgtEl>
                                          <p:spTgt spid="163"/>
                                        </p:tgtEl>
                                        <p:attrNameLst>
                                          <p:attrName>ppt_x</p:attrName>
                                        </p:attrNameLst>
                                      </p:cBhvr>
                                      <p:tavLst>
                                        <p:tav tm="0">
                                          <p:val>
                                            <p:strVal val="#ppt_x"/>
                                          </p:val>
                                        </p:tav>
                                        <p:tav tm="100000">
                                          <p:val>
                                            <p:strVal val="#ppt_x"/>
                                          </p:val>
                                        </p:tav>
                                      </p:tavLst>
                                    </p:anim>
                                    <p:anim calcmode="lin" valueType="num">
                                      <p:cBhvr>
                                        <p:cTn id="311"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12" presetClass="entr" presetSubtype="4" fill="hold" grpId="0" nodeType="clickEffect">
                                  <p:stCondLst>
                                    <p:cond delay="0"/>
                                  </p:stCondLst>
                                  <p:childTnLst>
                                    <p:set>
                                      <p:cBhvr>
                                        <p:cTn id="315" dur="1" fill="hold">
                                          <p:stCondLst>
                                            <p:cond delay="0"/>
                                          </p:stCondLst>
                                        </p:cTn>
                                        <p:tgtEl>
                                          <p:spTgt spid="136"/>
                                        </p:tgtEl>
                                        <p:attrNameLst>
                                          <p:attrName>style.visibility</p:attrName>
                                        </p:attrNameLst>
                                      </p:cBhvr>
                                      <p:to>
                                        <p:strVal val="visible"/>
                                      </p:to>
                                    </p:set>
                                    <p:anim calcmode="lin" valueType="num">
                                      <p:cBhvr additive="base">
                                        <p:cTn id="316" dur="500"/>
                                        <p:tgtEl>
                                          <p:spTgt spid="136"/>
                                        </p:tgtEl>
                                        <p:attrNameLst>
                                          <p:attrName>ppt_y</p:attrName>
                                        </p:attrNameLst>
                                      </p:cBhvr>
                                      <p:tavLst>
                                        <p:tav tm="0">
                                          <p:val>
                                            <p:strVal val="#ppt_y+#ppt_h*1.125000"/>
                                          </p:val>
                                        </p:tav>
                                        <p:tav tm="100000">
                                          <p:val>
                                            <p:strVal val="#ppt_y"/>
                                          </p:val>
                                        </p:tav>
                                      </p:tavLst>
                                    </p:anim>
                                    <p:animEffect transition="in" filter="wipe(up)">
                                      <p:cBhvr>
                                        <p:cTn id="317" dur="500"/>
                                        <p:tgtEl>
                                          <p:spTgt spid="136"/>
                                        </p:tgtEl>
                                      </p:cBhvr>
                                    </p:animEffect>
                                  </p:childTnLst>
                                </p:cTn>
                              </p:par>
                              <p:par>
                                <p:cTn id="318" presetID="12" presetClass="entr" presetSubtype="4" fill="hold" grpId="0" nodeType="withEffect">
                                  <p:stCondLst>
                                    <p:cond delay="0"/>
                                  </p:stCondLst>
                                  <p:childTnLst>
                                    <p:set>
                                      <p:cBhvr>
                                        <p:cTn id="319" dur="1" fill="hold">
                                          <p:stCondLst>
                                            <p:cond delay="0"/>
                                          </p:stCondLst>
                                        </p:cTn>
                                        <p:tgtEl>
                                          <p:spTgt spid="164"/>
                                        </p:tgtEl>
                                        <p:attrNameLst>
                                          <p:attrName>style.visibility</p:attrName>
                                        </p:attrNameLst>
                                      </p:cBhvr>
                                      <p:to>
                                        <p:strVal val="visible"/>
                                      </p:to>
                                    </p:set>
                                    <p:anim calcmode="lin" valueType="num">
                                      <p:cBhvr additive="base">
                                        <p:cTn id="320" dur="500"/>
                                        <p:tgtEl>
                                          <p:spTgt spid="164"/>
                                        </p:tgtEl>
                                        <p:attrNameLst>
                                          <p:attrName>ppt_y</p:attrName>
                                        </p:attrNameLst>
                                      </p:cBhvr>
                                      <p:tavLst>
                                        <p:tav tm="0">
                                          <p:val>
                                            <p:strVal val="#ppt_y+#ppt_h*1.125000"/>
                                          </p:val>
                                        </p:tav>
                                        <p:tav tm="100000">
                                          <p:val>
                                            <p:strVal val="#ppt_y"/>
                                          </p:val>
                                        </p:tav>
                                      </p:tavLst>
                                    </p:anim>
                                    <p:animEffect transition="in" filter="wipe(up)">
                                      <p:cBhvr>
                                        <p:cTn id="321" dur="500"/>
                                        <p:tgtEl>
                                          <p:spTgt spid="164"/>
                                        </p:tgtEl>
                                      </p:cBhvr>
                                    </p:animEffect>
                                  </p:childTnLst>
                                </p:cTn>
                              </p:par>
                              <p:par>
                                <p:cTn id="322" presetID="12" presetClass="entr" presetSubtype="4" fill="hold" grpId="0" nodeType="withEffect">
                                  <p:stCondLst>
                                    <p:cond delay="0"/>
                                  </p:stCondLst>
                                  <p:childTnLst>
                                    <p:set>
                                      <p:cBhvr>
                                        <p:cTn id="323" dur="1" fill="hold">
                                          <p:stCondLst>
                                            <p:cond delay="0"/>
                                          </p:stCondLst>
                                        </p:cTn>
                                        <p:tgtEl>
                                          <p:spTgt spid="165"/>
                                        </p:tgtEl>
                                        <p:attrNameLst>
                                          <p:attrName>style.visibility</p:attrName>
                                        </p:attrNameLst>
                                      </p:cBhvr>
                                      <p:to>
                                        <p:strVal val="visible"/>
                                      </p:to>
                                    </p:set>
                                    <p:anim calcmode="lin" valueType="num">
                                      <p:cBhvr additive="base">
                                        <p:cTn id="324" dur="500"/>
                                        <p:tgtEl>
                                          <p:spTgt spid="165"/>
                                        </p:tgtEl>
                                        <p:attrNameLst>
                                          <p:attrName>ppt_y</p:attrName>
                                        </p:attrNameLst>
                                      </p:cBhvr>
                                      <p:tavLst>
                                        <p:tav tm="0">
                                          <p:val>
                                            <p:strVal val="#ppt_y+#ppt_h*1.125000"/>
                                          </p:val>
                                        </p:tav>
                                        <p:tav tm="100000">
                                          <p:val>
                                            <p:strVal val="#ppt_y"/>
                                          </p:val>
                                        </p:tav>
                                      </p:tavLst>
                                    </p:anim>
                                    <p:animEffect transition="in" filter="wipe(up)">
                                      <p:cBhvr>
                                        <p:cTn id="325" dur="500"/>
                                        <p:tgtEl>
                                          <p:spTgt spid="165"/>
                                        </p:tgtEl>
                                      </p:cBhvr>
                                    </p:animEffect>
                                  </p:childTnLst>
                                </p:cTn>
                              </p:par>
                              <p:par>
                                <p:cTn id="326" presetID="12" presetClass="entr" presetSubtype="4" fill="hold" grpId="0" nodeType="withEffect">
                                  <p:stCondLst>
                                    <p:cond delay="0"/>
                                  </p:stCondLst>
                                  <p:childTnLst>
                                    <p:set>
                                      <p:cBhvr>
                                        <p:cTn id="327" dur="1" fill="hold">
                                          <p:stCondLst>
                                            <p:cond delay="0"/>
                                          </p:stCondLst>
                                        </p:cTn>
                                        <p:tgtEl>
                                          <p:spTgt spid="166"/>
                                        </p:tgtEl>
                                        <p:attrNameLst>
                                          <p:attrName>style.visibility</p:attrName>
                                        </p:attrNameLst>
                                      </p:cBhvr>
                                      <p:to>
                                        <p:strVal val="visible"/>
                                      </p:to>
                                    </p:set>
                                    <p:anim calcmode="lin" valueType="num">
                                      <p:cBhvr additive="base">
                                        <p:cTn id="328" dur="500"/>
                                        <p:tgtEl>
                                          <p:spTgt spid="166"/>
                                        </p:tgtEl>
                                        <p:attrNameLst>
                                          <p:attrName>ppt_y</p:attrName>
                                        </p:attrNameLst>
                                      </p:cBhvr>
                                      <p:tavLst>
                                        <p:tav tm="0">
                                          <p:val>
                                            <p:strVal val="#ppt_y+#ppt_h*1.125000"/>
                                          </p:val>
                                        </p:tav>
                                        <p:tav tm="100000">
                                          <p:val>
                                            <p:strVal val="#ppt_y"/>
                                          </p:val>
                                        </p:tav>
                                      </p:tavLst>
                                    </p:anim>
                                    <p:animEffect transition="in" filter="wipe(up)">
                                      <p:cBhvr>
                                        <p:cTn id="329" dur="500"/>
                                        <p:tgtEl>
                                          <p:spTgt spid="166"/>
                                        </p:tgtEl>
                                      </p:cBhvr>
                                    </p:animEffect>
                                  </p:childTnLst>
                                </p:cTn>
                              </p:par>
                            </p:childTnLst>
                          </p:cTn>
                        </p:par>
                      </p:childTnLst>
                    </p:cTn>
                  </p:par>
                  <p:par>
                    <p:cTn id="330" fill="hold">
                      <p:stCondLst>
                        <p:cond delay="indefinite"/>
                      </p:stCondLst>
                      <p:childTnLst>
                        <p:par>
                          <p:cTn id="331" fill="hold">
                            <p:stCondLst>
                              <p:cond delay="0"/>
                            </p:stCondLst>
                            <p:childTnLst>
                              <p:par>
                                <p:cTn id="332" presetID="2" presetClass="entr" presetSubtype="2" fill="hold" nodeType="clickEffect">
                                  <p:stCondLst>
                                    <p:cond delay="0"/>
                                  </p:stCondLst>
                                  <p:childTnLst>
                                    <p:set>
                                      <p:cBhvr>
                                        <p:cTn id="333" dur="1" fill="hold">
                                          <p:stCondLst>
                                            <p:cond delay="0"/>
                                          </p:stCondLst>
                                        </p:cTn>
                                        <p:tgtEl>
                                          <p:spTgt spid="167"/>
                                        </p:tgtEl>
                                        <p:attrNameLst>
                                          <p:attrName>style.visibility</p:attrName>
                                        </p:attrNameLst>
                                      </p:cBhvr>
                                      <p:to>
                                        <p:strVal val="visible"/>
                                      </p:to>
                                    </p:set>
                                    <p:anim calcmode="lin" valueType="num">
                                      <p:cBhvr additive="base">
                                        <p:cTn id="334" dur="500" fill="hold"/>
                                        <p:tgtEl>
                                          <p:spTgt spid="167"/>
                                        </p:tgtEl>
                                        <p:attrNameLst>
                                          <p:attrName>ppt_x</p:attrName>
                                        </p:attrNameLst>
                                      </p:cBhvr>
                                      <p:tavLst>
                                        <p:tav tm="0">
                                          <p:val>
                                            <p:strVal val="1+#ppt_w/2"/>
                                          </p:val>
                                        </p:tav>
                                        <p:tav tm="100000">
                                          <p:val>
                                            <p:strVal val="#ppt_x"/>
                                          </p:val>
                                        </p:tav>
                                      </p:tavLst>
                                    </p:anim>
                                    <p:anim calcmode="lin" valueType="num">
                                      <p:cBhvr additive="base">
                                        <p:cTn id="335" dur="500" fill="hold"/>
                                        <p:tgtEl>
                                          <p:spTgt spid="167"/>
                                        </p:tgtEl>
                                        <p:attrNameLst>
                                          <p:attrName>ppt_y</p:attrName>
                                        </p:attrNameLst>
                                      </p:cBhvr>
                                      <p:tavLst>
                                        <p:tav tm="0">
                                          <p:val>
                                            <p:strVal val="#ppt_y"/>
                                          </p:val>
                                        </p:tav>
                                        <p:tav tm="100000">
                                          <p:val>
                                            <p:strVal val="#ppt_y"/>
                                          </p:val>
                                        </p:tav>
                                      </p:tavLst>
                                    </p:anim>
                                  </p:childTnLst>
                                </p:cTn>
                              </p:par>
                              <p:par>
                                <p:cTn id="336" presetID="2" presetClass="entr" presetSubtype="2" fill="hold" nodeType="withEffect">
                                  <p:stCondLst>
                                    <p:cond delay="0"/>
                                  </p:stCondLst>
                                  <p:childTnLst>
                                    <p:set>
                                      <p:cBhvr>
                                        <p:cTn id="337" dur="1" fill="hold">
                                          <p:stCondLst>
                                            <p:cond delay="0"/>
                                          </p:stCondLst>
                                        </p:cTn>
                                        <p:tgtEl>
                                          <p:spTgt spid="193"/>
                                        </p:tgtEl>
                                        <p:attrNameLst>
                                          <p:attrName>style.visibility</p:attrName>
                                        </p:attrNameLst>
                                      </p:cBhvr>
                                      <p:to>
                                        <p:strVal val="visible"/>
                                      </p:to>
                                    </p:set>
                                    <p:anim calcmode="lin" valueType="num">
                                      <p:cBhvr additive="base">
                                        <p:cTn id="338" dur="500" fill="hold"/>
                                        <p:tgtEl>
                                          <p:spTgt spid="193"/>
                                        </p:tgtEl>
                                        <p:attrNameLst>
                                          <p:attrName>ppt_x</p:attrName>
                                        </p:attrNameLst>
                                      </p:cBhvr>
                                      <p:tavLst>
                                        <p:tav tm="0">
                                          <p:val>
                                            <p:strVal val="1+#ppt_w/2"/>
                                          </p:val>
                                        </p:tav>
                                        <p:tav tm="100000">
                                          <p:val>
                                            <p:strVal val="#ppt_x"/>
                                          </p:val>
                                        </p:tav>
                                      </p:tavLst>
                                    </p:anim>
                                    <p:anim calcmode="lin" valueType="num">
                                      <p:cBhvr additive="base">
                                        <p:cTn id="339" dur="5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presetID="2" presetClass="entr" presetSubtype="2" fill="hold" nodeType="clickEffect">
                                  <p:stCondLst>
                                    <p:cond delay="0"/>
                                  </p:stCondLst>
                                  <p:childTnLst>
                                    <p:set>
                                      <p:cBhvr>
                                        <p:cTn id="343" dur="1" fill="hold">
                                          <p:stCondLst>
                                            <p:cond delay="0"/>
                                          </p:stCondLst>
                                        </p:cTn>
                                        <p:tgtEl>
                                          <p:spTgt spid="188"/>
                                        </p:tgtEl>
                                        <p:attrNameLst>
                                          <p:attrName>style.visibility</p:attrName>
                                        </p:attrNameLst>
                                      </p:cBhvr>
                                      <p:to>
                                        <p:strVal val="visible"/>
                                      </p:to>
                                    </p:set>
                                    <p:anim calcmode="lin" valueType="num">
                                      <p:cBhvr additive="base">
                                        <p:cTn id="344" dur="500" fill="hold"/>
                                        <p:tgtEl>
                                          <p:spTgt spid="188"/>
                                        </p:tgtEl>
                                        <p:attrNameLst>
                                          <p:attrName>ppt_x</p:attrName>
                                        </p:attrNameLst>
                                      </p:cBhvr>
                                      <p:tavLst>
                                        <p:tav tm="0">
                                          <p:val>
                                            <p:strVal val="1+#ppt_w/2"/>
                                          </p:val>
                                        </p:tav>
                                        <p:tav tm="100000">
                                          <p:val>
                                            <p:strVal val="#ppt_x"/>
                                          </p:val>
                                        </p:tav>
                                      </p:tavLst>
                                    </p:anim>
                                    <p:anim calcmode="lin" valueType="num">
                                      <p:cBhvr additive="base">
                                        <p:cTn id="345" dur="500" fill="hold"/>
                                        <p:tgtEl>
                                          <p:spTgt spid="188"/>
                                        </p:tgtEl>
                                        <p:attrNameLst>
                                          <p:attrName>ppt_y</p:attrName>
                                        </p:attrNameLst>
                                      </p:cBhvr>
                                      <p:tavLst>
                                        <p:tav tm="0">
                                          <p:val>
                                            <p:strVal val="#ppt_y"/>
                                          </p:val>
                                        </p:tav>
                                        <p:tav tm="100000">
                                          <p:val>
                                            <p:strVal val="#ppt_y"/>
                                          </p:val>
                                        </p:tav>
                                      </p:tavLst>
                                    </p:anim>
                                  </p:childTnLst>
                                </p:cTn>
                              </p:par>
                              <p:par>
                                <p:cTn id="346" presetID="2" presetClass="entr" presetSubtype="2" fill="hold" nodeType="withEffect">
                                  <p:stCondLst>
                                    <p:cond delay="0"/>
                                  </p:stCondLst>
                                  <p:childTnLst>
                                    <p:set>
                                      <p:cBhvr>
                                        <p:cTn id="347" dur="1" fill="hold">
                                          <p:stCondLst>
                                            <p:cond delay="0"/>
                                          </p:stCondLst>
                                        </p:cTn>
                                        <p:tgtEl>
                                          <p:spTgt spid="196"/>
                                        </p:tgtEl>
                                        <p:attrNameLst>
                                          <p:attrName>style.visibility</p:attrName>
                                        </p:attrNameLst>
                                      </p:cBhvr>
                                      <p:to>
                                        <p:strVal val="visible"/>
                                      </p:to>
                                    </p:set>
                                    <p:anim calcmode="lin" valueType="num">
                                      <p:cBhvr additive="base">
                                        <p:cTn id="348" dur="500" fill="hold"/>
                                        <p:tgtEl>
                                          <p:spTgt spid="196"/>
                                        </p:tgtEl>
                                        <p:attrNameLst>
                                          <p:attrName>ppt_x</p:attrName>
                                        </p:attrNameLst>
                                      </p:cBhvr>
                                      <p:tavLst>
                                        <p:tav tm="0">
                                          <p:val>
                                            <p:strVal val="1+#ppt_w/2"/>
                                          </p:val>
                                        </p:tav>
                                        <p:tav tm="100000">
                                          <p:val>
                                            <p:strVal val="#ppt_x"/>
                                          </p:val>
                                        </p:tav>
                                      </p:tavLst>
                                    </p:anim>
                                    <p:anim calcmode="lin" valueType="num">
                                      <p:cBhvr additive="base">
                                        <p:cTn id="349"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350" fill="hold">
                      <p:stCondLst>
                        <p:cond delay="indefinite"/>
                      </p:stCondLst>
                      <p:childTnLst>
                        <p:par>
                          <p:cTn id="351" fill="hold">
                            <p:stCondLst>
                              <p:cond delay="0"/>
                            </p:stCondLst>
                            <p:childTnLst>
                              <p:par>
                                <p:cTn id="352" presetID="2" presetClass="entr" presetSubtype="2" fill="hold" nodeType="clickEffect">
                                  <p:stCondLst>
                                    <p:cond delay="0"/>
                                  </p:stCondLst>
                                  <p:childTnLst>
                                    <p:set>
                                      <p:cBhvr>
                                        <p:cTn id="353" dur="1" fill="hold">
                                          <p:stCondLst>
                                            <p:cond delay="0"/>
                                          </p:stCondLst>
                                        </p:cTn>
                                        <p:tgtEl>
                                          <p:spTgt spid="172"/>
                                        </p:tgtEl>
                                        <p:attrNameLst>
                                          <p:attrName>style.visibility</p:attrName>
                                        </p:attrNameLst>
                                      </p:cBhvr>
                                      <p:to>
                                        <p:strVal val="visible"/>
                                      </p:to>
                                    </p:set>
                                    <p:anim calcmode="lin" valueType="num">
                                      <p:cBhvr additive="base">
                                        <p:cTn id="354" dur="500" fill="hold"/>
                                        <p:tgtEl>
                                          <p:spTgt spid="172"/>
                                        </p:tgtEl>
                                        <p:attrNameLst>
                                          <p:attrName>ppt_x</p:attrName>
                                        </p:attrNameLst>
                                      </p:cBhvr>
                                      <p:tavLst>
                                        <p:tav tm="0">
                                          <p:val>
                                            <p:strVal val="1+#ppt_w/2"/>
                                          </p:val>
                                        </p:tav>
                                        <p:tav tm="100000">
                                          <p:val>
                                            <p:strVal val="#ppt_x"/>
                                          </p:val>
                                        </p:tav>
                                      </p:tavLst>
                                    </p:anim>
                                    <p:anim calcmode="lin" valueType="num">
                                      <p:cBhvr additive="base">
                                        <p:cTn id="355" dur="500" fill="hold"/>
                                        <p:tgtEl>
                                          <p:spTgt spid="172"/>
                                        </p:tgtEl>
                                        <p:attrNameLst>
                                          <p:attrName>ppt_y</p:attrName>
                                        </p:attrNameLst>
                                      </p:cBhvr>
                                      <p:tavLst>
                                        <p:tav tm="0">
                                          <p:val>
                                            <p:strVal val="#ppt_y"/>
                                          </p:val>
                                        </p:tav>
                                        <p:tav tm="100000">
                                          <p:val>
                                            <p:strVal val="#ppt_y"/>
                                          </p:val>
                                        </p:tav>
                                      </p:tavLst>
                                    </p:anim>
                                  </p:childTnLst>
                                </p:cTn>
                              </p:par>
                              <p:par>
                                <p:cTn id="356" presetID="2" presetClass="entr" presetSubtype="2" fill="hold" nodeType="withEffect">
                                  <p:stCondLst>
                                    <p:cond delay="0"/>
                                  </p:stCondLst>
                                  <p:childTnLst>
                                    <p:set>
                                      <p:cBhvr>
                                        <p:cTn id="357" dur="1" fill="hold">
                                          <p:stCondLst>
                                            <p:cond delay="0"/>
                                          </p:stCondLst>
                                        </p:cTn>
                                        <p:tgtEl>
                                          <p:spTgt spid="199"/>
                                        </p:tgtEl>
                                        <p:attrNameLst>
                                          <p:attrName>style.visibility</p:attrName>
                                        </p:attrNameLst>
                                      </p:cBhvr>
                                      <p:to>
                                        <p:strVal val="visible"/>
                                      </p:to>
                                    </p:set>
                                    <p:anim calcmode="lin" valueType="num">
                                      <p:cBhvr additive="base">
                                        <p:cTn id="358" dur="500" fill="hold"/>
                                        <p:tgtEl>
                                          <p:spTgt spid="199"/>
                                        </p:tgtEl>
                                        <p:attrNameLst>
                                          <p:attrName>ppt_x</p:attrName>
                                        </p:attrNameLst>
                                      </p:cBhvr>
                                      <p:tavLst>
                                        <p:tav tm="0">
                                          <p:val>
                                            <p:strVal val="1+#ppt_w/2"/>
                                          </p:val>
                                        </p:tav>
                                        <p:tav tm="100000">
                                          <p:val>
                                            <p:strVal val="#ppt_x"/>
                                          </p:val>
                                        </p:tav>
                                      </p:tavLst>
                                    </p:anim>
                                    <p:anim calcmode="lin" valueType="num">
                                      <p:cBhvr additive="base">
                                        <p:cTn id="359" dur="5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animBg="1"/>
      <p:bldP spid="1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3" name="矩形 22"/>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24" name="Freeform 5"/>
          <p:cNvSpPr/>
          <p:nvPr/>
        </p:nvSpPr>
        <p:spPr bwMode="auto">
          <a:xfrm>
            <a:off x="1251168" y="2408126"/>
            <a:ext cx="2780196" cy="1398453"/>
          </a:xfrm>
          <a:custGeom>
            <a:avLst/>
            <a:gdLst>
              <a:gd name="T0" fmla="*/ 177 w 351"/>
              <a:gd name="T1" fmla="*/ 116 h 163"/>
              <a:gd name="T2" fmla="*/ 241 w 351"/>
              <a:gd name="T3" fmla="*/ 162 h 163"/>
              <a:gd name="T4" fmla="*/ 351 w 351"/>
              <a:gd name="T5" fmla="*/ 125 h 163"/>
              <a:gd name="T6" fmla="*/ 177 w 351"/>
              <a:gd name="T7" fmla="*/ 0 h 163"/>
              <a:gd name="T8" fmla="*/ 0 w 351"/>
              <a:gd name="T9" fmla="*/ 132 h 163"/>
              <a:gd name="T10" fmla="*/ 112 w 351"/>
              <a:gd name="T11" fmla="*/ 163 h 163"/>
              <a:gd name="T12" fmla="*/ 177 w 351"/>
              <a:gd name="T13" fmla="*/ 116 h 163"/>
            </a:gdLst>
            <a:ahLst/>
            <a:cxnLst>
              <a:cxn ang="0">
                <a:pos x="T0" y="T1"/>
              </a:cxn>
              <a:cxn ang="0">
                <a:pos x="T2" y="T3"/>
              </a:cxn>
              <a:cxn ang="0">
                <a:pos x="T4" y="T5"/>
              </a:cxn>
              <a:cxn ang="0">
                <a:pos x="T6" y="T7"/>
              </a:cxn>
              <a:cxn ang="0">
                <a:pos x="T8" y="T9"/>
              </a:cxn>
              <a:cxn ang="0">
                <a:pos x="T10" y="T11"/>
              </a:cxn>
              <a:cxn ang="0">
                <a:pos x="T12" y="T13"/>
              </a:cxn>
            </a:cxnLst>
            <a:rect l="0" t="0" r="r" b="b"/>
            <a:pathLst>
              <a:path w="351" h="163">
                <a:moveTo>
                  <a:pt x="177" y="116"/>
                </a:moveTo>
                <a:cubicBezTo>
                  <a:pt x="207" y="116"/>
                  <a:pt x="232" y="135"/>
                  <a:pt x="241" y="162"/>
                </a:cubicBezTo>
                <a:cubicBezTo>
                  <a:pt x="351" y="125"/>
                  <a:pt x="351" y="125"/>
                  <a:pt x="351" y="125"/>
                </a:cubicBezTo>
                <a:cubicBezTo>
                  <a:pt x="327" y="53"/>
                  <a:pt x="258" y="0"/>
                  <a:pt x="177" y="0"/>
                </a:cubicBezTo>
                <a:cubicBezTo>
                  <a:pt x="93" y="0"/>
                  <a:pt x="23" y="56"/>
                  <a:pt x="0" y="132"/>
                </a:cubicBezTo>
                <a:cubicBezTo>
                  <a:pt x="112" y="163"/>
                  <a:pt x="112" y="163"/>
                  <a:pt x="112" y="163"/>
                </a:cubicBezTo>
                <a:cubicBezTo>
                  <a:pt x="121" y="136"/>
                  <a:pt x="147" y="116"/>
                  <a:pt x="177" y="116"/>
                </a:cubicBezTo>
                <a:close/>
              </a:path>
            </a:pathLst>
          </a:custGeom>
          <a:solidFill>
            <a:srgbClr val="FFFFFF"/>
          </a:solidFill>
          <a:ln>
            <a:noFill/>
          </a:ln>
          <a:effectLst>
            <a:outerShdw blurRad="444500" dist="330200" dir="5400000" algn="ctr" rotWithShape="0">
              <a:srgbClr val="000000">
                <a:alpha val="87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5" name="Freeform 6"/>
          <p:cNvSpPr/>
          <p:nvPr/>
        </p:nvSpPr>
        <p:spPr bwMode="auto">
          <a:xfrm>
            <a:off x="5079295" y="2357149"/>
            <a:ext cx="2780196" cy="1398453"/>
          </a:xfrm>
          <a:custGeom>
            <a:avLst/>
            <a:gdLst>
              <a:gd name="T0" fmla="*/ 177 w 351"/>
              <a:gd name="T1" fmla="*/ 116 h 163"/>
              <a:gd name="T2" fmla="*/ 241 w 351"/>
              <a:gd name="T3" fmla="*/ 162 h 163"/>
              <a:gd name="T4" fmla="*/ 351 w 351"/>
              <a:gd name="T5" fmla="*/ 125 h 163"/>
              <a:gd name="T6" fmla="*/ 177 w 351"/>
              <a:gd name="T7" fmla="*/ 0 h 163"/>
              <a:gd name="T8" fmla="*/ 0 w 351"/>
              <a:gd name="T9" fmla="*/ 132 h 163"/>
              <a:gd name="T10" fmla="*/ 112 w 351"/>
              <a:gd name="T11" fmla="*/ 163 h 163"/>
              <a:gd name="T12" fmla="*/ 177 w 351"/>
              <a:gd name="T13" fmla="*/ 116 h 163"/>
            </a:gdLst>
            <a:ahLst/>
            <a:cxnLst>
              <a:cxn ang="0">
                <a:pos x="T0" y="T1"/>
              </a:cxn>
              <a:cxn ang="0">
                <a:pos x="T2" y="T3"/>
              </a:cxn>
              <a:cxn ang="0">
                <a:pos x="T4" y="T5"/>
              </a:cxn>
              <a:cxn ang="0">
                <a:pos x="T6" y="T7"/>
              </a:cxn>
              <a:cxn ang="0">
                <a:pos x="T8" y="T9"/>
              </a:cxn>
              <a:cxn ang="0">
                <a:pos x="T10" y="T11"/>
              </a:cxn>
              <a:cxn ang="0">
                <a:pos x="T12" y="T13"/>
              </a:cxn>
            </a:cxnLst>
            <a:rect l="0" t="0" r="r" b="b"/>
            <a:pathLst>
              <a:path w="351" h="163">
                <a:moveTo>
                  <a:pt x="177" y="116"/>
                </a:moveTo>
                <a:cubicBezTo>
                  <a:pt x="207" y="116"/>
                  <a:pt x="232" y="135"/>
                  <a:pt x="241" y="162"/>
                </a:cubicBezTo>
                <a:cubicBezTo>
                  <a:pt x="351" y="125"/>
                  <a:pt x="351" y="125"/>
                  <a:pt x="351" y="125"/>
                </a:cubicBezTo>
                <a:cubicBezTo>
                  <a:pt x="327" y="53"/>
                  <a:pt x="258" y="0"/>
                  <a:pt x="177" y="0"/>
                </a:cubicBezTo>
                <a:cubicBezTo>
                  <a:pt x="93" y="0"/>
                  <a:pt x="23" y="56"/>
                  <a:pt x="0" y="132"/>
                </a:cubicBezTo>
                <a:cubicBezTo>
                  <a:pt x="112" y="163"/>
                  <a:pt x="112" y="163"/>
                  <a:pt x="112" y="163"/>
                </a:cubicBezTo>
                <a:cubicBezTo>
                  <a:pt x="121" y="136"/>
                  <a:pt x="147" y="116"/>
                  <a:pt x="177" y="116"/>
                </a:cubicBezTo>
                <a:close/>
              </a:path>
            </a:pathLst>
          </a:custGeom>
          <a:solidFill>
            <a:srgbClr val="FFFFFF"/>
          </a:solidFill>
          <a:ln>
            <a:noFill/>
          </a:ln>
          <a:effectLst>
            <a:outerShdw blurRad="444500" dist="330200" dir="5400000" algn="ctr" rotWithShape="0">
              <a:srgbClr val="000000">
                <a:alpha val="87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6" name="Freeform 7"/>
          <p:cNvSpPr/>
          <p:nvPr/>
        </p:nvSpPr>
        <p:spPr bwMode="auto">
          <a:xfrm>
            <a:off x="1251169" y="2442109"/>
            <a:ext cx="1235290" cy="1364469"/>
          </a:xfrm>
          <a:custGeom>
            <a:avLst/>
            <a:gdLst>
              <a:gd name="T0" fmla="*/ 0 w 156"/>
              <a:gd name="T1" fmla="*/ 128 h 159"/>
              <a:gd name="T2" fmla="*/ 112 w 156"/>
              <a:gd name="T3" fmla="*/ 159 h 159"/>
              <a:gd name="T4" fmla="*/ 156 w 156"/>
              <a:gd name="T5" fmla="*/ 115 h 159"/>
              <a:gd name="T6" fmla="*/ 137 w 156"/>
              <a:gd name="T7" fmla="*/ 0 h 159"/>
              <a:gd name="T8" fmla="*/ 0 w 156"/>
              <a:gd name="T9" fmla="*/ 128 h 159"/>
            </a:gdLst>
            <a:ahLst/>
            <a:cxnLst>
              <a:cxn ang="0">
                <a:pos x="T0" y="T1"/>
              </a:cxn>
              <a:cxn ang="0">
                <a:pos x="T2" y="T3"/>
              </a:cxn>
              <a:cxn ang="0">
                <a:pos x="T4" y="T5"/>
              </a:cxn>
              <a:cxn ang="0">
                <a:pos x="T6" y="T7"/>
              </a:cxn>
              <a:cxn ang="0">
                <a:pos x="T8" y="T9"/>
              </a:cxn>
            </a:cxnLst>
            <a:rect l="0" t="0" r="r" b="b"/>
            <a:pathLst>
              <a:path w="156" h="159">
                <a:moveTo>
                  <a:pt x="0" y="128"/>
                </a:moveTo>
                <a:cubicBezTo>
                  <a:pt x="112" y="159"/>
                  <a:pt x="112" y="159"/>
                  <a:pt x="112" y="159"/>
                </a:cubicBezTo>
                <a:cubicBezTo>
                  <a:pt x="119" y="139"/>
                  <a:pt x="135" y="122"/>
                  <a:pt x="156" y="115"/>
                </a:cubicBezTo>
                <a:cubicBezTo>
                  <a:pt x="137" y="0"/>
                  <a:pt x="137" y="0"/>
                  <a:pt x="137" y="0"/>
                </a:cubicBezTo>
                <a:cubicBezTo>
                  <a:pt x="71" y="15"/>
                  <a:pt x="19" y="65"/>
                  <a:pt x="0" y="128"/>
                </a:cubicBezTo>
                <a:close/>
              </a:path>
            </a:pathLst>
          </a:custGeom>
          <a:solidFill>
            <a:srgbClr val="E7E6E6"/>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7" name="Freeform 8"/>
          <p:cNvSpPr/>
          <p:nvPr/>
        </p:nvSpPr>
        <p:spPr bwMode="auto">
          <a:xfrm>
            <a:off x="5079295" y="2855019"/>
            <a:ext cx="1036818" cy="900583"/>
          </a:xfrm>
          <a:custGeom>
            <a:avLst/>
            <a:gdLst>
              <a:gd name="T0" fmla="*/ 43 w 131"/>
              <a:gd name="T1" fmla="*/ 0 h 105"/>
              <a:gd name="T2" fmla="*/ 0 w 131"/>
              <a:gd name="T3" fmla="*/ 74 h 105"/>
              <a:gd name="T4" fmla="*/ 112 w 131"/>
              <a:gd name="T5" fmla="*/ 105 h 105"/>
              <a:gd name="T6" fmla="*/ 131 w 131"/>
              <a:gd name="T7" fmla="*/ 76 h 105"/>
              <a:gd name="T8" fmla="*/ 43 w 131"/>
              <a:gd name="T9" fmla="*/ 0 h 105"/>
            </a:gdLst>
            <a:ahLst/>
            <a:cxnLst>
              <a:cxn ang="0">
                <a:pos x="T0" y="T1"/>
              </a:cxn>
              <a:cxn ang="0">
                <a:pos x="T2" y="T3"/>
              </a:cxn>
              <a:cxn ang="0">
                <a:pos x="T4" y="T5"/>
              </a:cxn>
              <a:cxn ang="0">
                <a:pos x="T6" y="T7"/>
              </a:cxn>
              <a:cxn ang="0">
                <a:pos x="T8" y="T9"/>
              </a:cxn>
            </a:cxnLst>
            <a:rect l="0" t="0" r="r" b="b"/>
            <a:pathLst>
              <a:path w="131" h="105">
                <a:moveTo>
                  <a:pt x="43" y="0"/>
                </a:moveTo>
                <a:cubicBezTo>
                  <a:pt x="24" y="21"/>
                  <a:pt x="9" y="46"/>
                  <a:pt x="0" y="74"/>
                </a:cubicBezTo>
                <a:cubicBezTo>
                  <a:pt x="112" y="105"/>
                  <a:pt x="112" y="105"/>
                  <a:pt x="112" y="105"/>
                </a:cubicBezTo>
                <a:cubicBezTo>
                  <a:pt x="116" y="94"/>
                  <a:pt x="123" y="84"/>
                  <a:pt x="131" y="76"/>
                </a:cubicBezTo>
                <a:lnTo>
                  <a:pt x="43" y="0"/>
                </a:lnTo>
                <a:close/>
              </a:path>
            </a:pathLst>
          </a:custGeom>
          <a:solidFill>
            <a:srgbClr val="B22B27"/>
          </a:solidFill>
          <a:ln>
            <a:noFill/>
          </a:ln>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28" name="Freeform 9"/>
          <p:cNvSpPr/>
          <p:nvPr/>
        </p:nvSpPr>
        <p:spPr bwMode="auto">
          <a:xfrm>
            <a:off x="2273696" y="2236505"/>
            <a:ext cx="450928" cy="1690717"/>
          </a:xfrm>
          <a:custGeom>
            <a:avLst/>
            <a:gdLst>
              <a:gd name="T0" fmla="*/ 41 w 57"/>
              <a:gd name="T1" fmla="*/ 196 h 197"/>
              <a:gd name="T2" fmla="*/ 0 w 57"/>
              <a:gd name="T3" fmla="*/ 0 h 197"/>
              <a:gd name="T4" fmla="*/ 57 w 57"/>
              <a:gd name="T5" fmla="*/ 191 h 197"/>
              <a:gd name="T6" fmla="*/ 51 w 57"/>
              <a:gd name="T7" fmla="*/ 196 h 197"/>
              <a:gd name="T8" fmla="*/ 41 w 57"/>
              <a:gd name="T9" fmla="*/ 196 h 197"/>
            </a:gdLst>
            <a:ahLst/>
            <a:cxnLst>
              <a:cxn ang="0">
                <a:pos x="T0" y="T1"/>
              </a:cxn>
              <a:cxn ang="0">
                <a:pos x="T2" y="T3"/>
              </a:cxn>
              <a:cxn ang="0">
                <a:pos x="T4" y="T5"/>
              </a:cxn>
              <a:cxn ang="0">
                <a:pos x="T6" y="T7"/>
              </a:cxn>
              <a:cxn ang="0">
                <a:pos x="T8" y="T9"/>
              </a:cxn>
            </a:cxnLst>
            <a:rect l="0" t="0" r="r" b="b"/>
            <a:pathLst>
              <a:path w="57" h="197">
                <a:moveTo>
                  <a:pt x="41" y="196"/>
                </a:moveTo>
                <a:cubicBezTo>
                  <a:pt x="0" y="0"/>
                  <a:pt x="0" y="0"/>
                  <a:pt x="0" y="0"/>
                </a:cubicBezTo>
                <a:cubicBezTo>
                  <a:pt x="57" y="191"/>
                  <a:pt x="57" y="191"/>
                  <a:pt x="57" y="191"/>
                </a:cubicBezTo>
                <a:cubicBezTo>
                  <a:pt x="57" y="191"/>
                  <a:pt x="54" y="195"/>
                  <a:pt x="51" y="196"/>
                </a:cubicBezTo>
                <a:cubicBezTo>
                  <a:pt x="46" y="197"/>
                  <a:pt x="41" y="196"/>
                  <a:pt x="41" y="196"/>
                </a:cubicBezTo>
                <a:close/>
              </a:path>
            </a:pathLst>
          </a:custGeom>
          <a:solidFill>
            <a:srgbClr val="101010"/>
          </a:solidFill>
          <a:ln>
            <a:noFill/>
          </a:ln>
          <a:extLst>
            <a:ext uri="{91240B29-F687-4F45-9708-019B960494DF}">
              <a14:hiddenLine xmlns:a14="http://schemas.microsoft.com/office/drawing/2010/main" w="9525">
                <a:solidFill>
                  <a:srgbClr val="000000"/>
                </a:solidFill>
                <a:rou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29" name="Freeform 10"/>
          <p:cNvSpPr/>
          <p:nvPr/>
        </p:nvSpPr>
        <p:spPr bwMode="auto">
          <a:xfrm>
            <a:off x="5285707" y="2713984"/>
            <a:ext cx="1268633" cy="1133375"/>
          </a:xfrm>
          <a:custGeom>
            <a:avLst/>
            <a:gdLst>
              <a:gd name="T0" fmla="*/ 148 w 160"/>
              <a:gd name="T1" fmla="*/ 132 h 132"/>
              <a:gd name="T2" fmla="*/ 0 w 160"/>
              <a:gd name="T3" fmla="*/ 0 h 132"/>
              <a:gd name="T4" fmla="*/ 160 w 160"/>
              <a:gd name="T5" fmla="*/ 120 h 132"/>
              <a:gd name="T6" fmla="*/ 157 w 160"/>
              <a:gd name="T7" fmla="*/ 128 h 132"/>
              <a:gd name="T8" fmla="*/ 148 w 160"/>
              <a:gd name="T9" fmla="*/ 132 h 132"/>
            </a:gdLst>
            <a:ahLst/>
            <a:cxnLst>
              <a:cxn ang="0">
                <a:pos x="T0" y="T1"/>
              </a:cxn>
              <a:cxn ang="0">
                <a:pos x="T2" y="T3"/>
              </a:cxn>
              <a:cxn ang="0">
                <a:pos x="T4" y="T5"/>
              </a:cxn>
              <a:cxn ang="0">
                <a:pos x="T6" y="T7"/>
              </a:cxn>
              <a:cxn ang="0">
                <a:pos x="T8" y="T9"/>
              </a:cxn>
            </a:cxnLst>
            <a:rect l="0" t="0" r="r" b="b"/>
            <a:pathLst>
              <a:path w="160" h="132">
                <a:moveTo>
                  <a:pt x="148" y="132"/>
                </a:moveTo>
                <a:cubicBezTo>
                  <a:pt x="0" y="0"/>
                  <a:pt x="0" y="0"/>
                  <a:pt x="0" y="0"/>
                </a:cubicBezTo>
                <a:cubicBezTo>
                  <a:pt x="160" y="120"/>
                  <a:pt x="160" y="120"/>
                  <a:pt x="160" y="120"/>
                </a:cubicBezTo>
                <a:cubicBezTo>
                  <a:pt x="160" y="120"/>
                  <a:pt x="160" y="124"/>
                  <a:pt x="157" y="128"/>
                </a:cubicBezTo>
                <a:cubicBezTo>
                  <a:pt x="154" y="131"/>
                  <a:pt x="148" y="132"/>
                  <a:pt x="148" y="132"/>
                </a:cubicBezTo>
                <a:close/>
              </a:path>
            </a:pathLst>
          </a:custGeom>
          <a:solidFill>
            <a:srgbClr val="101010"/>
          </a:solidFill>
          <a:ln>
            <a:noFill/>
          </a:ln>
          <a:extLst>
            <a:ext uri="{91240B29-F687-4F45-9708-019B960494DF}">
              <a14:hiddenLine xmlns:a14="http://schemas.microsoft.com/office/drawing/2010/main" w="9525">
                <a:solidFill>
                  <a:srgbClr val="000000"/>
                </a:solidFill>
                <a:round/>
              </a14:hiddenLine>
            </a:ext>
          </a:extLst>
        </p:spPr>
        <p:txBody>
          <a:bodyPr vert="horz" wrap="square" lIns="93756" tIns="46878" rIns="93756" bIns="46878" numCol="1" anchor="t" anchorCtr="0" compatLnSpc="1"/>
          <a:lstStyle/>
          <a:p>
            <a:pPr defTabSz="937260" eaLnBrk="0" fontAlgn="base" hangingPunct="0">
              <a:spcBef>
                <a:spcPct val="0"/>
              </a:spcBef>
              <a:spcAft>
                <a:spcPct val="0"/>
              </a:spcAft>
            </a:pPr>
            <a:endParaRPr lang="zh-CN" altLang="en-US">
              <a:solidFill>
                <a:prstClr val="black"/>
              </a:solidFill>
              <a:latin typeface="Arial" panose="020B0604020202020204"/>
              <a:ea typeface="微软雅黑" panose="020B0503020204020204" pitchFamily="34" charset="-122"/>
            </a:endParaRPr>
          </a:p>
        </p:txBody>
      </p:sp>
      <p:sp>
        <p:nvSpPr>
          <p:cNvPr id="30" name="矩形 29"/>
          <p:cNvSpPr/>
          <p:nvPr/>
        </p:nvSpPr>
        <p:spPr>
          <a:xfrm>
            <a:off x="2139799" y="1447230"/>
            <a:ext cx="704662" cy="240282"/>
          </a:xfrm>
          <a:prstGeom prst="rect">
            <a:avLst/>
          </a:prstGeom>
        </p:spPr>
        <p:txBody>
          <a:bodyPr wrap="none" lIns="70317" tIns="35159" rIns="70317" bIns="35159">
            <a:spAutoFit/>
          </a:bodyPr>
          <a:lstStyle/>
          <a:p>
            <a:pPr algn="r" defTabSz="937260">
              <a:defRPr/>
            </a:pPr>
            <a:r>
              <a:rPr lang="en-US" altLang="zh-CN" sz="1100" dirty="0">
                <a:solidFill>
                  <a:srgbClr val="FFFFFF"/>
                </a:solidFill>
                <a:latin typeface="Arial" panose="020B0604020202020204"/>
                <a:ea typeface="微软雅黑" panose="020B0503020204020204" pitchFamily="34" charset="-122"/>
              </a:rPr>
              <a:t>Your text</a:t>
            </a:r>
            <a:endParaRPr lang="zh-CN" altLang="en-US" sz="1100" dirty="0">
              <a:solidFill>
                <a:srgbClr val="FFFFFF"/>
              </a:solidFill>
              <a:latin typeface="Arial" panose="020B0604020202020204"/>
              <a:ea typeface="微软雅黑" panose="020B0503020204020204" pitchFamily="34" charset="-122"/>
            </a:endParaRPr>
          </a:p>
        </p:txBody>
      </p:sp>
      <p:sp>
        <p:nvSpPr>
          <p:cNvPr id="31" name="文本框 13"/>
          <p:cNvSpPr txBox="1"/>
          <p:nvPr/>
        </p:nvSpPr>
        <p:spPr>
          <a:xfrm>
            <a:off x="2013448" y="1658623"/>
            <a:ext cx="1071749" cy="517281"/>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2900" b="1" dirty="0">
                <a:ln w="38100">
                  <a:noFill/>
                </a:ln>
                <a:solidFill>
                  <a:srgbClr val="FFFFFF"/>
                </a:solidFill>
                <a:latin typeface="Arial" panose="020B0604020202020204" pitchFamily="34" charset="0"/>
                <a:ea typeface="微软雅黑" panose="020B0503020204020204" pitchFamily="34" charset="-122"/>
                <a:cs typeface="Arial" panose="020B0604020202020204" pitchFamily="34" charset="0"/>
              </a:rPr>
              <a:t>1,754</a:t>
            </a:r>
            <a:endParaRPr lang="zh-CN" altLang="en-US" sz="2900" b="1" dirty="0">
              <a:ln w="38100">
                <a:noFill/>
              </a:ln>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矩形 31"/>
          <p:cNvSpPr/>
          <p:nvPr/>
        </p:nvSpPr>
        <p:spPr>
          <a:xfrm>
            <a:off x="6108681" y="1416644"/>
            <a:ext cx="704662" cy="240282"/>
          </a:xfrm>
          <a:prstGeom prst="rect">
            <a:avLst/>
          </a:prstGeom>
        </p:spPr>
        <p:txBody>
          <a:bodyPr wrap="none" lIns="70317" tIns="35159" rIns="70317" bIns="35159">
            <a:spAutoFit/>
          </a:bodyPr>
          <a:lstStyle/>
          <a:p>
            <a:pPr defTabSz="937260">
              <a:defRPr/>
            </a:pPr>
            <a:r>
              <a:rPr lang="en-US" altLang="zh-CN" sz="1100" dirty="0">
                <a:solidFill>
                  <a:srgbClr val="FFFFFF"/>
                </a:solidFill>
                <a:latin typeface="Arial" panose="020B0604020202020204"/>
                <a:ea typeface="微软雅黑" panose="020B0503020204020204" pitchFamily="34" charset="-122"/>
              </a:rPr>
              <a:t>Your text</a:t>
            </a:r>
            <a:endParaRPr lang="zh-CN" altLang="en-US" sz="1100" dirty="0">
              <a:solidFill>
                <a:srgbClr val="FFFFFF"/>
              </a:solidFill>
              <a:latin typeface="Arial" panose="020B0604020202020204"/>
              <a:ea typeface="微软雅黑" panose="020B0503020204020204" pitchFamily="34" charset="-122"/>
            </a:endParaRPr>
          </a:p>
        </p:txBody>
      </p:sp>
      <p:sp>
        <p:nvSpPr>
          <p:cNvPr id="33" name="文本框 15"/>
          <p:cNvSpPr txBox="1"/>
          <p:nvPr/>
        </p:nvSpPr>
        <p:spPr>
          <a:xfrm>
            <a:off x="6037421" y="1628037"/>
            <a:ext cx="762370" cy="517281"/>
          </a:xfrm>
          <a:prstGeom prst="rect">
            <a:avLst/>
          </a:prstGeom>
          <a:noFill/>
        </p:spPr>
        <p:txBody>
          <a:bodyPr wrap="none" lIns="70317" tIns="35159" rIns="70317" bIns="35159" rtlCol="0">
            <a:spAutoFit/>
          </a:bodyPr>
          <a:lstStyle/>
          <a:p>
            <a:pPr defTabSz="937260" eaLnBrk="0" fontAlgn="base" hangingPunct="0">
              <a:spcBef>
                <a:spcPct val="0"/>
              </a:spcBef>
              <a:spcAft>
                <a:spcPct val="0"/>
              </a:spcAft>
            </a:pPr>
            <a:r>
              <a:rPr lang="en-US" altLang="zh-CN" sz="2900" b="1" dirty="0">
                <a:ln w="38100">
                  <a:noFill/>
                </a:ln>
                <a:solidFill>
                  <a:srgbClr val="FFFFFF"/>
                </a:solidFill>
                <a:latin typeface="Arial" panose="020B0604020202020204" pitchFamily="34" charset="0"/>
                <a:ea typeface="微软雅黑" panose="020B0503020204020204" pitchFamily="34" charset="-122"/>
                <a:cs typeface="Arial" panose="020B0604020202020204" pitchFamily="34" charset="0"/>
              </a:rPr>
              <a:t>136</a:t>
            </a:r>
            <a:endParaRPr lang="zh-CN" altLang="en-US" sz="2900" b="1" dirty="0">
              <a:ln w="38100">
                <a:noFill/>
              </a:ln>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4" name="组合 33"/>
          <p:cNvGrpSpPr/>
          <p:nvPr/>
        </p:nvGrpSpPr>
        <p:grpSpPr>
          <a:xfrm>
            <a:off x="1320790" y="4425312"/>
            <a:ext cx="2518451" cy="634847"/>
            <a:chOff x="1545847" y="559830"/>
            <a:chExt cx="2518014" cy="593110"/>
          </a:xfrm>
          <a:effectLst>
            <a:outerShdw blurRad="241300" dist="127000" dir="5400000" algn="ctr" rotWithShape="0">
              <a:srgbClr val="000000">
                <a:alpha val="88000"/>
              </a:srgbClr>
            </a:outerShdw>
          </a:effectLst>
        </p:grpSpPr>
        <p:sp>
          <p:nvSpPr>
            <p:cNvPr id="35" name="文本框 17"/>
            <p:cNvSpPr txBox="1"/>
            <p:nvPr/>
          </p:nvSpPr>
          <p:spPr bwMode="auto">
            <a:xfrm>
              <a:off x="1545847" y="779135"/>
              <a:ext cx="2518014" cy="37380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ctr"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24"/>
            <p:cNvSpPr txBox="1">
              <a:spLocks noChangeArrowheads="1"/>
            </p:cNvSpPr>
            <p:nvPr/>
          </p:nvSpPr>
          <p:spPr bwMode="auto">
            <a:xfrm>
              <a:off x="1967323" y="559830"/>
              <a:ext cx="1893090"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5236245" y="4425312"/>
            <a:ext cx="2518451" cy="634847"/>
            <a:chOff x="1545847" y="559830"/>
            <a:chExt cx="2518014" cy="593110"/>
          </a:xfrm>
          <a:effectLst>
            <a:outerShdw blurRad="241300" dist="127000" dir="5400000" algn="ctr" rotWithShape="0">
              <a:srgbClr val="000000">
                <a:alpha val="88000"/>
              </a:srgbClr>
            </a:outerShdw>
          </a:effectLst>
        </p:grpSpPr>
        <p:sp>
          <p:nvSpPr>
            <p:cNvPr id="38" name="文本框 20"/>
            <p:cNvSpPr txBox="1"/>
            <p:nvPr/>
          </p:nvSpPr>
          <p:spPr bwMode="auto">
            <a:xfrm>
              <a:off x="1545847" y="779135"/>
              <a:ext cx="2518014" cy="37380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ctr"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24"/>
            <p:cNvSpPr txBox="1">
              <a:spLocks noChangeArrowheads="1"/>
            </p:cNvSpPr>
            <p:nvPr/>
          </p:nvSpPr>
          <p:spPr bwMode="auto">
            <a:xfrm>
              <a:off x="1967323" y="559830"/>
              <a:ext cx="1893090"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0" name="任意多边形 39"/>
          <p:cNvSpPr/>
          <p:nvPr/>
        </p:nvSpPr>
        <p:spPr>
          <a:xfrm>
            <a:off x="847873" y="1935744"/>
            <a:ext cx="3477229" cy="2202180"/>
          </a:xfrm>
          <a:custGeom>
            <a:avLst/>
            <a:gdLst>
              <a:gd name="connsiteX0" fmla="*/ 1047750 w 3476625"/>
              <a:gd name="connsiteY0" fmla="*/ 9525 h 2219325"/>
              <a:gd name="connsiteX1" fmla="*/ 0 w 3476625"/>
              <a:gd name="connsiteY1" fmla="*/ 9525 h 2219325"/>
              <a:gd name="connsiteX2" fmla="*/ 0 w 3476625"/>
              <a:gd name="connsiteY2" fmla="*/ 2219325 h 2219325"/>
              <a:gd name="connsiteX3" fmla="*/ 3476625 w 3476625"/>
              <a:gd name="connsiteY3" fmla="*/ 2219325 h 2219325"/>
              <a:gd name="connsiteX4" fmla="*/ 3476625 w 3476625"/>
              <a:gd name="connsiteY4" fmla="*/ 66675 h 2219325"/>
              <a:gd name="connsiteX5" fmla="*/ 3476625 w 3476625"/>
              <a:gd name="connsiteY5" fmla="*/ 0 h 2219325"/>
              <a:gd name="connsiteX6" fmla="*/ 2314575 w 3476625"/>
              <a:gd name="connsiteY6" fmla="*/ 0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25" h="2219325">
                <a:moveTo>
                  <a:pt x="1047750" y="9525"/>
                </a:moveTo>
                <a:lnTo>
                  <a:pt x="0" y="9525"/>
                </a:lnTo>
                <a:lnTo>
                  <a:pt x="0" y="2219325"/>
                </a:lnTo>
                <a:lnTo>
                  <a:pt x="3476625" y="2219325"/>
                </a:lnTo>
                <a:lnTo>
                  <a:pt x="3476625" y="66675"/>
                </a:lnTo>
                <a:lnTo>
                  <a:pt x="3476625" y="0"/>
                </a:lnTo>
                <a:lnTo>
                  <a:pt x="2314575" y="0"/>
                </a:lnTo>
              </a:path>
            </a:pathLst>
          </a:custGeom>
          <a:noFill/>
          <a:ln w="12700" cap="flat" cmpd="sng" algn="ctr">
            <a:solidFill>
              <a:srgbClr val="FFFFFF"/>
            </a:solidFill>
            <a:prstDash val="solid"/>
            <a:miter lim="800000"/>
          </a:ln>
          <a:effectLst/>
        </p:spPr>
        <p:txBody>
          <a:bodyPr lIns="70317" tIns="35159" rIns="70317" bIns="35159"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任意多边形 40"/>
          <p:cNvSpPr/>
          <p:nvPr/>
        </p:nvSpPr>
        <p:spPr>
          <a:xfrm>
            <a:off x="4725221" y="1935744"/>
            <a:ext cx="3477229" cy="2202180"/>
          </a:xfrm>
          <a:custGeom>
            <a:avLst/>
            <a:gdLst>
              <a:gd name="connsiteX0" fmla="*/ 1047750 w 3476625"/>
              <a:gd name="connsiteY0" fmla="*/ 9525 h 2219325"/>
              <a:gd name="connsiteX1" fmla="*/ 0 w 3476625"/>
              <a:gd name="connsiteY1" fmla="*/ 9525 h 2219325"/>
              <a:gd name="connsiteX2" fmla="*/ 0 w 3476625"/>
              <a:gd name="connsiteY2" fmla="*/ 2219325 h 2219325"/>
              <a:gd name="connsiteX3" fmla="*/ 3476625 w 3476625"/>
              <a:gd name="connsiteY3" fmla="*/ 2219325 h 2219325"/>
              <a:gd name="connsiteX4" fmla="*/ 3476625 w 3476625"/>
              <a:gd name="connsiteY4" fmla="*/ 66675 h 2219325"/>
              <a:gd name="connsiteX5" fmla="*/ 3476625 w 3476625"/>
              <a:gd name="connsiteY5" fmla="*/ 0 h 2219325"/>
              <a:gd name="connsiteX6" fmla="*/ 2314575 w 3476625"/>
              <a:gd name="connsiteY6" fmla="*/ 0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25" h="2219325">
                <a:moveTo>
                  <a:pt x="1047750" y="9525"/>
                </a:moveTo>
                <a:lnTo>
                  <a:pt x="0" y="9525"/>
                </a:lnTo>
                <a:lnTo>
                  <a:pt x="0" y="2219325"/>
                </a:lnTo>
                <a:lnTo>
                  <a:pt x="3476625" y="2219325"/>
                </a:lnTo>
                <a:lnTo>
                  <a:pt x="3476625" y="66675"/>
                </a:lnTo>
                <a:lnTo>
                  <a:pt x="3476625" y="0"/>
                </a:lnTo>
                <a:lnTo>
                  <a:pt x="2314575" y="0"/>
                </a:lnTo>
              </a:path>
            </a:pathLst>
          </a:custGeom>
          <a:noFill/>
          <a:ln w="12700" cap="flat" cmpd="sng" algn="ctr">
            <a:solidFill>
              <a:srgbClr val="FFFFFF"/>
            </a:solidFill>
            <a:prstDash val="solid"/>
            <a:miter lim="800000"/>
          </a:ln>
          <a:effectLst/>
        </p:spPr>
        <p:txBody>
          <a:bodyPr lIns="70317" tIns="35159" rIns="70317" bIns="35159"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p:tgtEl>
                                          <p:spTgt spid="34"/>
                                        </p:tgtEl>
                                        <p:attrNameLst>
                                          <p:attrName>ppt_y</p:attrName>
                                        </p:attrNameLst>
                                      </p:cBhvr>
                                      <p:tavLst>
                                        <p:tav tm="0">
                                          <p:val>
                                            <p:strVal val="#ppt_y+#ppt_h*1.125000"/>
                                          </p:val>
                                        </p:tav>
                                        <p:tav tm="100000">
                                          <p:val>
                                            <p:strVal val="#ppt_y"/>
                                          </p:val>
                                        </p:tav>
                                      </p:tavLst>
                                    </p:anim>
                                    <p:animEffect transition="in" filter="wipe(up)">
                                      <p:cBhvr>
                                        <p:cTn id="88" dur="500"/>
                                        <p:tgtEl>
                                          <p:spTgt spid="34"/>
                                        </p:tgtEl>
                                      </p:cBhvr>
                                    </p:animEffect>
                                  </p:childTnLst>
                                </p:cTn>
                              </p:par>
                              <p:par>
                                <p:cTn id="89" presetID="12" presetClass="entr" presetSubtype="4"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p:tgtEl>
                                          <p:spTgt spid="37"/>
                                        </p:tgtEl>
                                        <p:attrNameLst>
                                          <p:attrName>ppt_y</p:attrName>
                                        </p:attrNameLst>
                                      </p:cBhvr>
                                      <p:tavLst>
                                        <p:tav tm="0">
                                          <p:val>
                                            <p:strVal val="#ppt_y+#ppt_h*1.125000"/>
                                          </p:val>
                                        </p:tav>
                                        <p:tav tm="100000">
                                          <p:val>
                                            <p:strVal val="#ppt_y"/>
                                          </p:val>
                                        </p:tav>
                                      </p:tavLst>
                                    </p:anim>
                                    <p:animEffect transition="in" filter="wipe(up)">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animBg="1"/>
      <p:bldP spid="27" grpId="0" animBg="1"/>
      <p:bldP spid="28" grpId="0" animBg="1"/>
      <p:bldP spid="29" grpId="0" animBg="1"/>
      <p:bldP spid="30" grpId="0"/>
      <p:bldP spid="31" grpId="0"/>
      <p:bldP spid="32" grpId="0"/>
      <p:bldP spid="33" grpId="0"/>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文本框 5"/>
          <p:cNvSpPr txBox="1"/>
          <p:nvPr/>
        </p:nvSpPr>
        <p:spPr>
          <a:xfrm>
            <a:off x="3738162" y="562857"/>
            <a:ext cx="1414792" cy="548058"/>
          </a:xfrm>
          <a:prstGeom prst="rect">
            <a:avLst/>
          </a:prstGeom>
          <a:noFill/>
        </p:spPr>
        <p:txBody>
          <a:bodyPr wrap="none" lIns="70317" tIns="35159" rIns="70317" bIns="35159" rtlCol="0">
            <a:spAutoFit/>
          </a:bodyPr>
          <a:lstStyle/>
          <a:p>
            <a:pPr defTabSz="702945"/>
            <a:r>
              <a:rPr lang="en-US" altLang="zh-CN" sz="3100" dirty="0">
                <a:solidFill>
                  <a:srgbClr val="FFFFFF"/>
                </a:solidFill>
                <a:latin typeface="Agency FB" panose="020B0503020202020204" pitchFamily="34" charset="0"/>
                <a:ea typeface="微软雅黑" panose="020B0503020204020204" pitchFamily="34" charset="-122"/>
              </a:rPr>
              <a:t>CONTENTS</a:t>
            </a:r>
            <a:endParaRPr lang="zh-CN" altLang="en-US" sz="3100" dirty="0">
              <a:solidFill>
                <a:srgbClr val="FFFFFF"/>
              </a:solidFill>
              <a:latin typeface="Agency FB" panose="020B0503020202020204" pitchFamily="34" charset="0"/>
              <a:ea typeface="微软雅黑" panose="020B0503020204020204" pitchFamily="34" charset="-122"/>
            </a:endParaRPr>
          </a:p>
        </p:txBody>
      </p:sp>
      <p:sp>
        <p:nvSpPr>
          <p:cNvPr id="140" name="文本框 6"/>
          <p:cNvSpPr txBox="1"/>
          <p:nvPr/>
        </p:nvSpPr>
        <p:spPr>
          <a:xfrm>
            <a:off x="3953446" y="1044390"/>
            <a:ext cx="937097" cy="548058"/>
          </a:xfrm>
          <a:prstGeom prst="rect">
            <a:avLst/>
          </a:prstGeom>
          <a:noFill/>
        </p:spPr>
        <p:txBody>
          <a:bodyPr wrap="none" lIns="70317" tIns="35159" rIns="70317" bIns="35159" rtlCol="0">
            <a:spAutoFit/>
          </a:bodyPr>
          <a:lstStyle/>
          <a:p>
            <a:pPr defTabSz="702945"/>
            <a:r>
              <a:rPr lang="zh-CN" altLang="en-US" sz="3100" dirty="0">
                <a:solidFill>
                  <a:srgbClr val="FFFFFF"/>
                </a:solidFill>
                <a:latin typeface="Arial" panose="020B0604020202020204"/>
                <a:ea typeface="微软雅黑" panose="020B0503020204020204" pitchFamily="34" charset="-122"/>
              </a:rPr>
              <a:t>目录</a:t>
            </a:r>
          </a:p>
        </p:txBody>
      </p:sp>
      <p:cxnSp>
        <p:nvCxnSpPr>
          <p:cNvPr id="141" name="直接连接符 140"/>
          <p:cNvCxnSpPr/>
          <p:nvPr/>
        </p:nvCxnSpPr>
        <p:spPr>
          <a:xfrm>
            <a:off x="4913546" y="1363487"/>
            <a:ext cx="534340" cy="0"/>
          </a:xfrm>
          <a:prstGeom prst="line">
            <a:avLst/>
          </a:prstGeom>
          <a:noFill/>
          <a:ln w="28575" cap="flat" cmpd="sng" algn="ctr">
            <a:solidFill>
              <a:srgbClr val="FFFFFF"/>
            </a:solidFill>
            <a:prstDash val="solid"/>
            <a:miter lim="800000"/>
          </a:ln>
          <a:effectLst/>
        </p:spPr>
      </p:cxnSp>
      <p:cxnSp>
        <p:nvCxnSpPr>
          <p:cNvPr id="142" name="直接连接符 141"/>
          <p:cNvCxnSpPr/>
          <p:nvPr/>
        </p:nvCxnSpPr>
        <p:spPr>
          <a:xfrm>
            <a:off x="3448587" y="1368716"/>
            <a:ext cx="534340" cy="0"/>
          </a:xfrm>
          <a:prstGeom prst="line">
            <a:avLst/>
          </a:prstGeom>
          <a:noFill/>
          <a:ln w="28575" cap="flat" cmpd="sng" algn="ctr">
            <a:solidFill>
              <a:srgbClr val="FFFFFF"/>
            </a:solidFill>
            <a:prstDash val="solid"/>
            <a:miter lim="800000"/>
          </a:ln>
          <a:effectLst/>
        </p:spPr>
      </p:cxnSp>
      <p:sp>
        <p:nvSpPr>
          <p:cNvPr id="143" name="椭圆 142"/>
          <p:cNvSpPr/>
          <p:nvPr/>
        </p:nvSpPr>
        <p:spPr>
          <a:xfrm>
            <a:off x="1224856" y="2486281"/>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5334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4" name="椭圆 143"/>
          <p:cNvSpPr/>
          <p:nvPr/>
        </p:nvSpPr>
        <p:spPr>
          <a:xfrm>
            <a:off x="1315884" y="2583697"/>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5" name="文本框 11"/>
          <p:cNvSpPr txBox="1"/>
          <p:nvPr/>
        </p:nvSpPr>
        <p:spPr>
          <a:xfrm>
            <a:off x="975431" y="3753408"/>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46" name="矩形 145"/>
          <p:cNvSpPr/>
          <p:nvPr/>
        </p:nvSpPr>
        <p:spPr>
          <a:xfrm>
            <a:off x="1218327" y="4090636"/>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47" name="文本框 13"/>
          <p:cNvSpPr txBox="1"/>
          <p:nvPr/>
        </p:nvSpPr>
        <p:spPr>
          <a:xfrm>
            <a:off x="1434321" y="2748440"/>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01</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48" name="椭圆 147"/>
          <p:cNvSpPr/>
          <p:nvPr/>
        </p:nvSpPr>
        <p:spPr>
          <a:xfrm>
            <a:off x="3211591" y="2486281"/>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4191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9" name="椭圆 148"/>
          <p:cNvSpPr/>
          <p:nvPr/>
        </p:nvSpPr>
        <p:spPr>
          <a:xfrm>
            <a:off x="3302619" y="2583697"/>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0" name="文本框 16"/>
          <p:cNvSpPr txBox="1"/>
          <p:nvPr/>
        </p:nvSpPr>
        <p:spPr>
          <a:xfrm>
            <a:off x="2962166" y="3753408"/>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51" name="矩形 150"/>
          <p:cNvSpPr/>
          <p:nvPr/>
        </p:nvSpPr>
        <p:spPr>
          <a:xfrm>
            <a:off x="3205062" y="4090636"/>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52" name="文本框 18"/>
          <p:cNvSpPr txBox="1"/>
          <p:nvPr/>
        </p:nvSpPr>
        <p:spPr>
          <a:xfrm>
            <a:off x="3421056" y="2748440"/>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02</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53" name="椭圆 152"/>
          <p:cNvSpPr/>
          <p:nvPr/>
        </p:nvSpPr>
        <p:spPr>
          <a:xfrm>
            <a:off x="5198326" y="2486281"/>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4191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4" name="椭圆 153"/>
          <p:cNvSpPr/>
          <p:nvPr/>
        </p:nvSpPr>
        <p:spPr>
          <a:xfrm>
            <a:off x="5289354" y="2583697"/>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5" name="文本框 21"/>
          <p:cNvSpPr txBox="1"/>
          <p:nvPr/>
        </p:nvSpPr>
        <p:spPr>
          <a:xfrm>
            <a:off x="4948901" y="3753408"/>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56" name="矩形 155"/>
          <p:cNvSpPr/>
          <p:nvPr/>
        </p:nvSpPr>
        <p:spPr>
          <a:xfrm>
            <a:off x="5191797" y="4090636"/>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57" name="文本框 23"/>
          <p:cNvSpPr txBox="1"/>
          <p:nvPr/>
        </p:nvSpPr>
        <p:spPr>
          <a:xfrm>
            <a:off x="5407791" y="2748440"/>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03</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58" name="椭圆 157"/>
          <p:cNvSpPr/>
          <p:nvPr/>
        </p:nvSpPr>
        <p:spPr>
          <a:xfrm>
            <a:off x="7185061" y="2486281"/>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4191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9" name="椭圆 158"/>
          <p:cNvSpPr/>
          <p:nvPr/>
        </p:nvSpPr>
        <p:spPr>
          <a:xfrm>
            <a:off x="7276088" y="2583697"/>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0" name="文本框 26"/>
          <p:cNvSpPr txBox="1"/>
          <p:nvPr/>
        </p:nvSpPr>
        <p:spPr>
          <a:xfrm>
            <a:off x="6935636" y="3753408"/>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61" name="矩形 160"/>
          <p:cNvSpPr/>
          <p:nvPr/>
        </p:nvSpPr>
        <p:spPr>
          <a:xfrm>
            <a:off x="7178532" y="4090636"/>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62" name="文本框 28"/>
          <p:cNvSpPr txBox="1"/>
          <p:nvPr/>
        </p:nvSpPr>
        <p:spPr>
          <a:xfrm>
            <a:off x="7394525" y="2748440"/>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04</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fill="hold"/>
                                        <p:tgtEl>
                                          <p:spTgt spid="141"/>
                                        </p:tgtEl>
                                        <p:attrNameLst>
                                          <p:attrName>ppt_x</p:attrName>
                                        </p:attrNameLst>
                                      </p:cBhvr>
                                      <p:tavLst>
                                        <p:tav tm="0">
                                          <p:val>
                                            <p:strVal val="1+#ppt_w/2"/>
                                          </p:val>
                                        </p:tav>
                                        <p:tav tm="100000">
                                          <p:val>
                                            <p:strVal val="#ppt_x"/>
                                          </p:val>
                                        </p:tav>
                                      </p:tavLst>
                                    </p:anim>
                                    <p:anim calcmode="lin" valueType="num">
                                      <p:cBhvr additive="base">
                                        <p:cTn id="8" dur="500" fill="hold"/>
                                        <p:tgtEl>
                                          <p:spTgt spid="1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500" fill="hold"/>
                                        <p:tgtEl>
                                          <p:spTgt spid="142"/>
                                        </p:tgtEl>
                                        <p:attrNameLst>
                                          <p:attrName>ppt_x</p:attrName>
                                        </p:attrNameLst>
                                      </p:cBhvr>
                                      <p:tavLst>
                                        <p:tav tm="0">
                                          <p:val>
                                            <p:strVal val="0-#ppt_w/2"/>
                                          </p:val>
                                        </p:tav>
                                        <p:tav tm="100000">
                                          <p:val>
                                            <p:strVal val="#ppt_x"/>
                                          </p:val>
                                        </p:tav>
                                      </p:tavLst>
                                    </p:anim>
                                    <p:anim calcmode="lin" valueType="num">
                                      <p:cBhvr additive="base">
                                        <p:cTn id="12"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500"/>
                                        <p:tgtEl>
                                          <p:spTgt spid="139"/>
                                        </p:tgtEl>
                                        <p:attrNameLst>
                                          <p:attrName>ppt_y</p:attrName>
                                        </p:attrNameLst>
                                      </p:cBhvr>
                                      <p:tavLst>
                                        <p:tav tm="0">
                                          <p:val>
                                            <p:strVal val="#ppt_y-#ppt_h*1.125000"/>
                                          </p:val>
                                        </p:tav>
                                        <p:tav tm="100000">
                                          <p:val>
                                            <p:strVal val="#ppt_y"/>
                                          </p:val>
                                        </p:tav>
                                      </p:tavLst>
                                    </p:anim>
                                    <p:animEffect transition="in" filter="wipe(down)">
                                      <p:cBhvr>
                                        <p:cTn id="18" dur="500"/>
                                        <p:tgtEl>
                                          <p:spTgt spid="13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p:cTn id="23" dur="750" fill="hold"/>
                                        <p:tgtEl>
                                          <p:spTgt spid="140"/>
                                        </p:tgtEl>
                                        <p:attrNameLst>
                                          <p:attrName>ppt_w</p:attrName>
                                        </p:attrNameLst>
                                      </p:cBhvr>
                                      <p:tavLst>
                                        <p:tav tm="0">
                                          <p:val>
                                            <p:fltVal val="0"/>
                                          </p:val>
                                        </p:tav>
                                        <p:tav tm="100000">
                                          <p:val>
                                            <p:strVal val="#ppt_w"/>
                                          </p:val>
                                        </p:tav>
                                      </p:tavLst>
                                    </p:anim>
                                    <p:anim calcmode="lin" valueType="num">
                                      <p:cBhvr>
                                        <p:cTn id="24" dur="750" fill="hold"/>
                                        <p:tgtEl>
                                          <p:spTgt spid="140"/>
                                        </p:tgtEl>
                                        <p:attrNameLst>
                                          <p:attrName>ppt_h</p:attrName>
                                        </p:attrNameLst>
                                      </p:cBhvr>
                                      <p:tavLst>
                                        <p:tav tm="0">
                                          <p:val>
                                            <p:fltVal val="0"/>
                                          </p:val>
                                        </p:tav>
                                        <p:tav tm="100000">
                                          <p:val>
                                            <p:strVal val="#ppt_h"/>
                                          </p:val>
                                        </p:tav>
                                      </p:tavLst>
                                    </p:anim>
                                    <p:animEffect transition="in" filter="fade">
                                      <p:cBhvr>
                                        <p:cTn id="25" dur="750"/>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wipe(down)">
                                      <p:cBhvr>
                                        <p:cTn id="30" dur="500"/>
                                        <p:tgtEl>
                                          <p:spTgt spid="14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wipe(down)">
                                      <p:cBhvr>
                                        <p:cTn id="33" dur="500"/>
                                        <p:tgtEl>
                                          <p:spTgt spid="14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500"/>
                                        <p:tgtEl>
                                          <p:spTgt spid="147"/>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fade">
                                      <p:cBhvr>
                                        <p:cTn id="43" dur="1000"/>
                                        <p:tgtEl>
                                          <p:spTgt spid="145"/>
                                        </p:tgtEl>
                                      </p:cBhvr>
                                    </p:animEffect>
                                    <p:anim calcmode="lin" valueType="num">
                                      <p:cBhvr>
                                        <p:cTn id="44" dur="1000" fill="hold"/>
                                        <p:tgtEl>
                                          <p:spTgt spid="145"/>
                                        </p:tgtEl>
                                        <p:attrNameLst>
                                          <p:attrName>ppt_x</p:attrName>
                                        </p:attrNameLst>
                                      </p:cBhvr>
                                      <p:tavLst>
                                        <p:tav tm="0">
                                          <p:val>
                                            <p:strVal val="#ppt_x"/>
                                          </p:val>
                                        </p:tav>
                                        <p:tav tm="100000">
                                          <p:val>
                                            <p:strVal val="#ppt_x"/>
                                          </p:val>
                                        </p:tav>
                                      </p:tavLst>
                                    </p:anim>
                                    <p:anim calcmode="lin" valueType="num">
                                      <p:cBhvr>
                                        <p:cTn id="45" dur="1000" fill="hold"/>
                                        <p:tgtEl>
                                          <p:spTgt spid="14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46"/>
                                        </p:tgtEl>
                                        <p:attrNameLst>
                                          <p:attrName>style.visibility</p:attrName>
                                        </p:attrNameLst>
                                      </p:cBhvr>
                                      <p:to>
                                        <p:strVal val="visible"/>
                                      </p:to>
                                    </p:set>
                                    <p:animEffect transition="in" filter="fade">
                                      <p:cBhvr>
                                        <p:cTn id="48" dur="1000"/>
                                        <p:tgtEl>
                                          <p:spTgt spid="146"/>
                                        </p:tgtEl>
                                      </p:cBhvr>
                                    </p:animEffect>
                                    <p:anim calcmode="lin" valueType="num">
                                      <p:cBhvr>
                                        <p:cTn id="49" dur="1000" fill="hold"/>
                                        <p:tgtEl>
                                          <p:spTgt spid="146"/>
                                        </p:tgtEl>
                                        <p:attrNameLst>
                                          <p:attrName>ppt_x</p:attrName>
                                        </p:attrNameLst>
                                      </p:cBhvr>
                                      <p:tavLst>
                                        <p:tav tm="0">
                                          <p:val>
                                            <p:strVal val="#ppt_x"/>
                                          </p:val>
                                        </p:tav>
                                        <p:tav tm="100000">
                                          <p:val>
                                            <p:strVal val="#ppt_x"/>
                                          </p:val>
                                        </p:tav>
                                      </p:tavLst>
                                    </p:anim>
                                    <p:anim calcmode="lin" valueType="num">
                                      <p:cBhvr>
                                        <p:cTn id="50"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wipe(down)">
                                      <p:cBhvr>
                                        <p:cTn id="55" dur="500"/>
                                        <p:tgtEl>
                                          <p:spTgt spid="14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8"/>
                                        </p:tgtEl>
                                        <p:attrNameLst>
                                          <p:attrName>style.visibility</p:attrName>
                                        </p:attrNameLst>
                                      </p:cBhvr>
                                      <p:to>
                                        <p:strVal val="visible"/>
                                      </p:to>
                                    </p:set>
                                    <p:animEffect transition="in" filter="wipe(down)">
                                      <p:cBhvr>
                                        <p:cTn id="58" dur="500"/>
                                        <p:tgtEl>
                                          <p:spTgt spid="1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fade">
                                      <p:cBhvr>
                                        <p:cTn id="68" dur="1000"/>
                                        <p:tgtEl>
                                          <p:spTgt spid="150"/>
                                        </p:tgtEl>
                                      </p:cBhvr>
                                    </p:animEffect>
                                    <p:anim calcmode="lin" valueType="num">
                                      <p:cBhvr>
                                        <p:cTn id="69" dur="1000" fill="hold"/>
                                        <p:tgtEl>
                                          <p:spTgt spid="150"/>
                                        </p:tgtEl>
                                        <p:attrNameLst>
                                          <p:attrName>ppt_x</p:attrName>
                                        </p:attrNameLst>
                                      </p:cBhvr>
                                      <p:tavLst>
                                        <p:tav tm="0">
                                          <p:val>
                                            <p:strVal val="#ppt_x"/>
                                          </p:val>
                                        </p:tav>
                                        <p:tav tm="100000">
                                          <p:val>
                                            <p:strVal val="#ppt_x"/>
                                          </p:val>
                                        </p:tav>
                                      </p:tavLst>
                                    </p:anim>
                                    <p:anim calcmode="lin" valueType="num">
                                      <p:cBhvr>
                                        <p:cTn id="70" dur="1000" fill="hold"/>
                                        <p:tgtEl>
                                          <p:spTgt spid="15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51"/>
                                        </p:tgtEl>
                                        <p:attrNameLst>
                                          <p:attrName>style.visibility</p:attrName>
                                        </p:attrNameLst>
                                      </p:cBhvr>
                                      <p:to>
                                        <p:strVal val="visible"/>
                                      </p:to>
                                    </p:set>
                                    <p:animEffect transition="in" filter="fade">
                                      <p:cBhvr>
                                        <p:cTn id="73" dur="1000"/>
                                        <p:tgtEl>
                                          <p:spTgt spid="151"/>
                                        </p:tgtEl>
                                      </p:cBhvr>
                                    </p:animEffect>
                                    <p:anim calcmode="lin" valueType="num">
                                      <p:cBhvr>
                                        <p:cTn id="74" dur="1000" fill="hold"/>
                                        <p:tgtEl>
                                          <p:spTgt spid="151"/>
                                        </p:tgtEl>
                                        <p:attrNameLst>
                                          <p:attrName>ppt_x</p:attrName>
                                        </p:attrNameLst>
                                      </p:cBhvr>
                                      <p:tavLst>
                                        <p:tav tm="0">
                                          <p:val>
                                            <p:strVal val="#ppt_x"/>
                                          </p:val>
                                        </p:tav>
                                        <p:tav tm="100000">
                                          <p:val>
                                            <p:strVal val="#ppt_x"/>
                                          </p:val>
                                        </p:tav>
                                      </p:tavLst>
                                    </p:anim>
                                    <p:anim calcmode="lin" valueType="num">
                                      <p:cBhvr>
                                        <p:cTn id="7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4"/>
                                        </p:tgtEl>
                                        <p:attrNameLst>
                                          <p:attrName>style.visibility</p:attrName>
                                        </p:attrNameLst>
                                      </p:cBhvr>
                                      <p:to>
                                        <p:strVal val="visible"/>
                                      </p:to>
                                    </p:set>
                                    <p:animEffect transition="in" filter="wipe(down)">
                                      <p:cBhvr>
                                        <p:cTn id="80" dur="500"/>
                                        <p:tgtEl>
                                          <p:spTgt spid="15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53"/>
                                        </p:tgtEl>
                                        <p:attrNameLst>
                                          <p:attrName>style.visibility</p:attrName>
                                        </p:attrNameLst>
                                      </p:cBhvr>
                                      <p:to>
                                        <p:strVal val="visible"/>
                                      </p:to>
                                    </p:set>
                                    <p:animEffect transition="in" filter="wipe(down)">
                                      <p:cBhvr>
                                        <p:cTn id="83" dur="500"/>
                                        <p:tgtEl>
                                          <p:spTgt spid="1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7"/>
                                        </p:tgtEl>
                                        <p:attrNameLst>
                                          <p:attrName>style.visibility</p:attrName>
                                        </p:attrNameLst>
                                      </p:cBhvr>
                                      <p:to>
                                        <p:strVal val="visible"/>
                                      </p:to>
                                    </p:set>
                                    <p:animEffect transition="in" filter="fade">
                                      <p:cBhvr>
                                        <p:cTn id="88" dur="500"/>
                                        <p:tgtEl>
                                          <p:spTgt spid="157"/>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55"/>
                                        </p:tgtEl>
                                        <p:attrNameLst>
                                          <p:attrName>style.visibility</p:attrName>
                                        </p:attrNameLst>
                                      </p:cBhvr>
                                      <p:to>
                                        <p:strVal val="visible"/>
                                      </p:to>
                                    </p:set>
                                    <p:animEffect transition="in" filter="fade">
                                      <p:cBhvr>
                                        <p:cTn id="93" dur="1000"/>
                                        <p:tgtEl>
                                          <p:spTgt spid="155"/>
                                        </p:tgtEl>
                                      </p:cBhvr>
                                    </p:animEffect>
                                    <p:anim calcmode="lin" valueType="num">
                                      <p:cBhvr>
                                        <p:cTn id="94" dur="1000" fill="hold"/>
                                        <p:tgtEl>
                                          <p:spTgt spid="155"/>
                                        </p:tgtEl>
                                        <p:attrNameLst>
                                          <p:attrName>ppt_x</p:attrName>
                                        </p:attrNameLst>
                                      </p:cBhvr>
                                      <p:tavLst>
                                        <p:tav tm="0">
                                          <p:val>
                                            <p:strVal val="#ppt_x"/>
                                          </p:val>
                                        </p:tav>
                                        <p:tav tm="100000">
                                          <p:val>
                                            <p:strVal val="#ppt_x"/>
                                          </p:val>
                                        </p:tav>
                                      </p:tavLst>
                                    </p:anim>
                                    <p:anim calcmode="lin" valueType="num">
                                      <p:cBhvr>
                                        <p:cTn id="95" dur="1000" fill="hold"/>
                                        <p:tgtEl>
                                          <p:spTgt spid="15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56"/>
                                        </p:tgtEl>
                                        <p:attrNameLst>
                                          <p:attrName>style.visibility</p:attrName>
                                        </p:attrNameLst>
                                      </p:cBhvr>
                                      <p:to>
                                        <p:strVal val="visible"/>
                                      </p:to>
                                    </p:set>
                                    <p:animEffect transition="in" filter="fade">
                                      <p:cBhvr>
                                        <p:cTn id="98" dur="1000"/>
                                        <p:tgtEl>
                                          <p:spTgt spid="156"/>
                                        </p:tgtEl>
                                      </p:cBhvr>
                                    </p:animEffect>
                                    <p:anim calcmode="lin" valueType="num">
                                      <p:cBhvr>
                                        <p:cTn id="99" dur="1000" fill="hold"/>
                                        <p:tgtEl>
                                          <p:spTgt spid="156"/>
                                        </p:tgtEl>
                                        <p:attrNameLst>
                                          <p:attrName>ppt_x</p:attrName>
                                        </p:attrNameLst>
                                      </p:cBhvr>
                                      <p:tavLst>
                                        <p:tav tm="0">
                                          <p:val>
                                            <p:strVal val="#ppt_x"/>
                                          </p:val>
                                        </p:tav>
                                        <p:tav tm="100000">
                                          <p:val>
                                            <p:strVal val="#ppt_x"/>
                                          </p:val>
                                        </p:tav>
                                      </p:tavLst>
                                    </p:anim>
                                    <p:anim calcmode="lin" valueType="num">
                                      <p:cBhvr>
                                        <p:cTn id="100"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59"/>
                                        </p:tgtEl>
                                        <p:attrNameLst>
                                          <p:attrName>style.visibility</p:attrName>
                                        </p:attrNameLst>
                                      </p:cBhvr>
                                      <p:to>
                                        <p:strVal val="visible"/>
                                      </p:to>
                                    </p:set>
                                    <p:animEffect transition="in" filter="wipe(down)">
                                      <p:cBhvr>
                                        <p:cTn id="105" dur="500"/>
                                        <p:tgtEl>
                                          <p:spTgt spid="15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158"/>
                                        </p:tgtEl>
                                        <p:attrNameLst>
                                          <p:attrName>style.visibility</p:attrName>
                                        </p:attrNameLst>
                                      </p:cBhvr>
                                      <p:to>
                                        <p:strVal val="visible"/>
                                      </p:to>
                                    </p:set>
                                    <p:animEffect transition="in" filter="wipe(down)">
                                      <p:cBhvr>
                                        <p:cTn id="108" dur="500"/>
                                        <p:tgtEl>
                                          <p:spTgt spid="15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62"/>
                                        </p:tgtEl>
                                        <p:attrNameLst>
                                          <p:attrName>style.visibility</p:attrName>
                                        </p:attrNameLst>
                                      </p:cBhvr>
                                      <p:to>
                                        <p:strVal val="visible"/>
                                      </p:to>
                                    </p:set>
                                    <p:animEffect transition="in" filter="fade">
                                      <p:cBhvr>
                                        <p:cTn id="113" dur="500"/>
                                        <p:tgtEl>
                                          <p:spTgt spid="162"/>
                                        </p:tgtEl>
                                      </p:cBhvr>
                                    </p:animEffect>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fade">
                                      <p:cBhvr>
                                        <p:cTn id="118" dur="1000"/>
                                        <p:tgtEl>
                                          <p:spTgt spid="160"/>
                                        </p:tgtEl>
                                      </p:cBhvr>
                                    </p:animEffect>
                                    <p:anim calcmode="lin" valueType="num">
                                      <p:cBhvr>
                                        <p:cTn id="119" dur="1000" fill="hold"/>
                                        <p:tgtEl>
                                          <p:spTgt spid="160"/>
                                        </p:tgtEl>
                                        <p:attrNameLst>
                                          <p:attrName>ppt_x</p:attrName>
                                        </p:attrNameLst>
                                      </p:cBhvr>
                                      <p:tavLst>
                                        <p:tav tm="0">
                                          <p:val>
                                            <p:strVal val="#ppt_x"/>
                                          </p:val>
                                        </p:tav>
                                        <p:tav tm="100000">
                                          <p:val>
                                            <p:strVal val="#ppt_x"/>
                                          </p:val>
                                        </p:tav>
                                      </p:tavLst>
                                    </p:anim>
                                    <p:anim calcmode="lin" valueType="num">
                                      <p:cBhvr>
                                        <p:cTn id="120" dur="1000" fill="hold"/>
                                        <p:tgtEl>
                                          <p:spTgt spid="160"/>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fade">
                                      <p:cBhvr>
                                        <p:cTn id="123" dur="1000"/>
                                        <p:tgtEl>
                                          <p:spTgt spid="161"/>
                                        </p:tgtEl>
                                      </p:cBhvr>
                                    </p:animEffect>
                                    <p:anim calcmode="lin" valueType="num">
                                      <p:cBhvr>
                                        <p:cTn id="124" dur="1000" fill="hold"/>
                                        <p:tgtEl>
                                          <p:spTgt spid="161"/>
                                        </p:tgtEl>
                                        <p:attrNameLst>
                                          <p:attrName>ppt_x</p:attrName>
                                        </p:attrNameLst>
                                      </p:cBhvr>
                                      <p:tavLst>
                                        <p:tav tm="0">
                                          <p:val>
                                            <p:strVal val="#ppt_x"/>
                                          </p:val>
                                        </p:tav>
                                        <p:tav tm="100000">
                                          <p:val>
                                            <p:strVal val="#ppt_x"/>
                                          </p:val>
                                        </p:tav>
                                      </p:tavLst>
                                    </p:anim>
                                    <p:anim calcmode="lin" valueType="num">
                                      <p:cBhvr>
                                        <p:cTn id="125"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3" grpId="0" animBg="1"/>
      <p:bldP spid="144" grpId="0" animBg="1"/>
      <p:bldP spid="145" grpId="0"/>
      <p:bldP spid="146" grpId="0"/>
      <p:bldP spid="147" grpId="0"/>
      <p:bldP spid="148" grpId="0" animBg="1"/>
      <p:bldP spid="149" grpId="0" animBg="1"/>
      <p:bldP spid="150" grpId="0"/>
      <p:bldP spid="151" grpId="0"/>
      <p:bldP spid="152" grpId="0"/>
      <p:bldP spid="153" grpId="0" animBg="1"/>
      <p:bldP spid="154" grpId="0" animBg="1"/>
      <p:bldP spid="155" grpId="0"/>
      <p:bldP spid="156" grpId="0"/>
      <p:bldP spid="157" grpId="0"/>
      <p:bldP spid="158" grpId="0" animBg="1"/>
      <p:bldP spid="159" grpId="0" animBg="1"/>
      <p:bldP spid="160" grpId="0"/>
      <p:bldP spid="161" grpId="0"/>
      <p:bldP spid="1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39" name="矩形 38"/>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grpSp>
        <p:nvGrpSpPr>
          <p:cNvPr id="40" name="组合 39"/>
          <p:cNvGrpSpPr/>
          <p:nvPr/>
        </p:nvGrpSpPr>
        <p:grpSpPr>
          <a:xfrm>
            <a:off x="690979" y="2080049"/>
            <a:ext cx="3946071" cy="215331"/>
            <a:chOff x="835638" y="2054553"/>
            <a:chExt cx="3945386" cy="201174"/>
          </a:xfrm>
          <a:effectLst>
            <a:outerShdw blurRad="368300" dist="254000" dir="5400000" algn="ctr" rotWithShape="0">
              <a:srgbClr val="000000">
                <a:alpha val="64000"/>
              </a:srgbClr>
            </a:outerShdw>
          </a:effectLst>
        </p:grpSpPr>
        <p:sp>
          <p:nvSpPr>
            <p:cNvPr id="41" name="Freeform 92"/>
            <p:cNvSpPr/>
            <p:nvPr/>
          </p:nvSpPr>
          <p:spPr bwMode="auto">
            <a:xfrm>
              <a:off x="835638" y="2054553"/>
              <a:ext cx="1175278" cy="201174"/>
            </a:xfrm>
            <a:custGeom>
              <a:avLst/>
              <a:gdLst>
                <a:gd name="T0" fmla="*/ 32 w 375"/>
                <a:gd name="T1" fmla="*/ 0 h 64"/>
                <a:gd name="T2" fmla="*/ 375 w 375"/>
                <a:gd name="T3" fmla="*/ 0 h 64"/>
                <a:gd name="T4" fmla="*/ 375 w 375"/>
                <a:gd name="T5" fmla="*/ 64 h 64"/>
                <a:gd name="T6" fmla="*/ 32 w 375"/>
                <a:gd name="T7" fmla="*/ 64 h 64"/>
                <a:gd name="T8" fmla="*/ 0 w 375"/>
                <a:gd name="T9" fmla="*/ 32 h 64"/>
                <a:gd name="T10" fmla="*/ 0 w 375"/>
                <a:gd name="T11" fmla="*/ 32 h 64"/>
                <a:gd name="T12" fmla="*/ 32 w 37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75" h="64">
                  <a:moveTo>
                    <a:pt x="32" y="0"/>
                  </a:moveTo>
                  <a:cubicBezTo>
                    <a:pt x="375" y="0"/>
                    <a:pt x="375" y="0"/>
                    <a:pt x="375" y="0"/>
                  </a:cubicBezTo>
                  <a:cubicBezTo>
                    <a:pt x="375" y="64"/>
                    <a:pt x="375" y="64"/>
                    <a:pt x="375"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rgbClr val="FFFFFF">
                <a:lumMod val="7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2" name="Freeform 93"/>
            <p:cNvSpPr/>
            <p:nvPr/>
          </p:nvSpPr>
          <p:spPr bwMode="auto">
            <a:xfrm>
              <a:off x="2276941" y="2054553"/>
              <a:ext cx="2504083" cy="201174"/>
            </a:xfrm>
            <a:custGeom>
              <a:avLst/>
              <a:gdLst>
                <a:gd name="T0" fmla="*/ 0 w 799"/>
                <a:gd name="T1" fmla="*/ 0 h 64"/>
                <a:gd name="T2" fmla="*/ 767 w 799"/>
                <a:gd name="T3" fmla="*/ 0 h 64"/>
                <a:gd name="T4" fmla="*/ 799 w 799"/>
                <a:gd name="T5" fmla="*/ 32 h 64"/>
                <a:gd name="T6" fmla="*/ 799 w 799"/>
                <a:gd name="T7" fmla="*/ 32 h 64"/>
                <a:gd name="T8" fmla="*/ 767 w 799"/>
                <a:gd name="T9" fmla="*/ 64 h 64"/>
                <a:gd name="T10" fmla="*/ 0 w 799"/>
                <a:gd name="T11" fmla="*/ 64 h 64"/>
                <a:gd name="T12" fmla="*/ 0 w 7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99" h="64">
                  <a:moveTo>
                    <a:pt x="0" y="0"/>
                  </a:moveTo>
                  <a:cubicBezTo>
                    <a:pt x="767" y="0"/>
                    <a:pt x="767" y="0"/>
                    <a:pt x="767" y="0"/>
                  </a:cubicBezTo>
                  <a:cubicBezTo>
                    <a:pt x="784" y="0"/>
                    <a:pt x="799" y="15"/>
                    <a:pt x="799" y="32"/>
                  </a:cubicBezTo>
                  <a:cubicBezTo>
                    <a:pt x="799" y="32"/>
                    <a:pt x="799" y="32"/>
                    <a:pt x="799" y="32"/>
                  </a:cubicBezTo>
                  <a:cubicBezTo>
                    <a:pt x="799" y="50"/>
                    <a:pt x="784" y="64"/>
                    <a:pt x="767" y="64"/>
                  </a:cubicBezTo>
                  <a:cubicBezTo>
                    <a:pt x="0" y="64"/>
                    <a:pt x="0" y="64"/>
                    <a:pt x="0" y="64"/>
                  </a:cubicBezTo>
                  <a:cubicBezTo>
                    <a:pt x="0" y="0"/>
                    <a:pt x="0" y="0"/>
                    <a:pt x="0" y="0"/>
                  </a:cubicBezTo>
                  <a:close/>
                </a:path>
              </a:pathLst>
            </a:custGeom>
            <a:solidFill>
              <a:srgbClr val="FFFFFF"/>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3" name="Freeform 98"/>
            <p:cNvSpPr/>
            <p:nvPr/>
          </p:nvSpPr>
          <p:spPr bwMode="auto">
            <a:xfrm>
              <a:off x="2010916" y="2054553"/>
              <a:ext cx="266025" cy="201174"/>
            </a:xfrm>
            <a:custGeom>
              <a:avLst/>
              <a:gdLst>
                <a:gd name="T0" fmla="*/ 0 w 201"/>
                <a:gd name="T1" fmla="*/ 0 h 152"/>
                <a:gd name="T2" fmla="*/ 201 w 201"/>
                <a:gd name="T3" fmla="*/ 0 h 152"/>
                <a:gd name="T4" fmla="*/ 201 w 201"/>
                <a:gd name="T5" fmla="*/ 152 h 152"/>
                <a:gd name="T6" fmla="*/ 0 w 201"/>
                <a:gd name="T7" fmla="*/ 152 h 152"/>
                <a:gd name="T8" fmla="*/ 0 w 201"/>
                <a:gd name="T9" fmla="*/ 0 h 152"/>
                <a:gd name="T10" fmla="*/ 0 w 201"/>
                <a:gd name="T11" fmla="*/ 0 h 152"/>
              </a:gdLst>
              <a:ahLst/>
              <a:cxnLst>
                <a:cxn ang="0">
                  <a:pos x="T0" y="T1"/>
                </a:cxn>
                <a:cxn ang="0">
                  <a:pos x="T2" y="T3"/>
                </a:cxn>
                <a:cxn ang="0">
                  <a:pos x="T4" y="T5"/>
                </a:cxn>
                <a:cxn ang="0">
                  <a:pos x="T6" y="T7"/>
                </a:cxn>
                <a:cxn ang="0">
                  <a:pos x="T8" y="T9"/>
                </a:cxn>
                <a:cxn ang="0">
                  <a:pos x="T10" y="T11"/>
                </a:cxn>
              </a:cxnLst>
              <a:rect l="0" t="0" r="r" b="b"/>
              <a:pathLst>
                <a:path w="201" h="152">
                  <a:moveTo>
                    <a:pt x="0" y="0"/>
                  </a:moveTo>
                  <a:lnTo>
                    <a:pt x="201" y="0"/>
                  </a:lnTo>
                  <a:lnTo>
                    <a:pt x="201" y="152"/>
                  </a:lnTo>
                  <a:lnTo>
                    <a:pt x="0" y="152"/>
                  </a:lnTo>
                  <a:lnTo>
                    <a:pt x="0" y="0"/>
                  </a:lnTo>
                  <a:lnTo>
                    <a:pt x="0" y="0"/>
                  </a:lnTo>
                  <a:close/>
                </a:path>
              </a:pathLst>
            </a:custGeom>
            <a:solidFill>
              <a:srgbClr val="44546A">
                <a:lumMod val="20000"/>
                <a:lumOff val="80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44" name="组合 43"/>
          <p:cNvGrpSpPr/>
          <p:nvPr/>
        </p:nvGrpSpPr>
        <p:grpSpPr>
          <a:xfrm>
            <a:off x="690979" y="2617149"/>
            <a:ext cx="3946071" cy="215331"/>
            <a:chOff x="835638" y="2447636"/>
            <a:chExt cx="3945386" cy="201174"/>
          </a:xfrm>
          <a:effectLst>
            <a:outerShdw blurRad="368300" dist="254000" dir="5400000" algn="ctr" rotWithShape="0">
              <a:srgbClr val="000000">
                <a:alpha val="64000"/>
              </a:srgbClr>
            </a:outerShdw>
          </a:effectLst>
        </p:grpSpPr>
        <p:sp>
          <p:nvSpPr>
            <p:cNvPr id="45" name="Freeform 88"/>
            <p:cNvSpPr/>
            <p:nvPr/>
          </p:nvSpPr>
          <p:spPr bwMode="auto">
            <a:xfrm>
              <a:off x="835638" y="2447636"/>
              <a:ext cx="2080559" cy="201174"/>
            </a:xfrm>
            <a:custGeom>
              <a:avLst/>
              <a:gdLst>
                <a:gd name="T0" fmla="*/ 32 w 664"/>
                <a:gd name="T1" fmla="*/ 0 h 64"/>
                <a:gd name="T2" fmla="*/ 664 w 664"/>
                <a:gd name="T3" fmla="*/ 0 h 64"/>
                <a:gd name="T4" fmla="*/ 664 w 664"/>
                <a:gd name="T5" fmla="*/ 64 h 64"/>
                <a:gd name="T6" fmla="*/ 32 w 664"/>
                <a:gd name="T7" fmla="*/ 64 h 64"/>
                <a:gd name="T8" fmla="*/ 0 w 664"/>
                <a:gd name="T9" fmla="*/ 32 h 64"/>
                <a:gd name="T10" fmla="*/ 0 w 664"/>
                <a:gd name="T11" fmla="*/ 32 h 64"/>
                <a:gd name="T12" fmla="*/ 32 w 6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64" h="64">
                  <a:moveTo>
                    <a:pt x="32" y="0"/>
                  </a:moveTo>
                  <a:cubicBezTo>
                    <a:pt x="664" y="0"/>
                    <a:pt x="664" y="0"/>
                    <a:pt x="664" y="0"/>
                  </a:cubicBezTo>
                  <a:cubicBezTo>
                    <a:pt x="664" y="64"/>
                    <a:pt x="664" y="64"/>
                    <a:pt x="664"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rgbClr val="FFFFFF">
                <a:lumMod val="7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6" name="Freeform 89"/>
            <p:cNvSpPr/>
            <p:nvPr/>
          </p:nvSpPr>
          <p:spPr bwMode="auto">
            <a:xfrm>
              <a:off x="3161046" y="2447636"/>
              <a:ext cx="1619978" cy="201174"/>
            </a:xfrm>
            <a:custGeom>
              <a:avLst/>
              <a:gdLst>
                <a:gd name="T0" fmla="*/ 0 w 517"/>
                <a:gd name="T1" fmla="*/ 0 h 64"/>
                <a:gd name="T2" fmla="*/ 485 w 517"/>
                <a:gd name="T3" fmla="*/ 0 h 64"/>
                <a:gd name="T4" fmla="*/ 517 w 517"/>
                <a:gd name="T5" fmla="*/ 32 h 64"/>
                <a:gd name="T6" fmla="*/ 517 w 517"/>
                <a:gd name="T7" fmla="*/ 32 h 64"/>
                <a:gd name="T8" fmla="*/ 485 w 517"/>
                <a:gd name="T9" fmla="*/ 64 h 64"/>
                <a:gd name="T10" fmla="*/ 0 w 517"/>
                <a:gd name="T11" fmla="*/ 64 h 64"/>
                <a:gd name="T12" fmla="*/ 0 w 51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7" h="64">
                  <a:moveTo>
                    <a:pt x="0" y="0"/>
                  </a:moveTo>
                  <a:cubicBezTo>
                    <a:pt x="485" y="0"/>
                    <a:pt x="485" y="0"/>
                    <a:pt x="485" y="0"/>
                  </a:cubicBezTo>
                  <a:cubicBezTo>
                    <a:pt x="502" y="0"/>
                    <a:pt x="517" y="14"/>
                    <a:pt x="517" y="32"/>
                  </a:cubicBezTo>
                  <a:cubicBezTo>
                    <a:pt x="517" y="32"/>
                    <a:pt x="517" y="32"/>
                    <a:pt x="517" y="32"/>
                  </a:cubicBezTo>
                  <a:cubicBezTo>
                    <a:pt x="517" y="49"/>
                    <a:pt x="502" y="64"/>
                    <a:pt x="485" y="64"/>
                  </a:cubicBezTo>
                  <a:cubicBezTo>
                    <a:pt x="0" y="64"/>
                    <a:pt x="0" y="64"/>
                    <a:pt x="0" y="64"/>
                  </a:cubicBezTo>
                  <a:cubicBezTo>
                    <a:pt x="0" y="0"/>
                    <a:pt x="0" y="0"/>
                    <a:pt x="0" y="0"/>
                  </a:cubicBezTo>
                  <a:close/>
                </a:path>
              </a:pathLst>
            </a:custGeom>
            <a:solidFill>
              <a:srgbClr val="FFFFFF"/>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7" name="Freeform 99"/>
            <p:cNvSpPr/>
            <p:nvPr/>
          </p:nvSpPr>
          <p:spPr bwMode="auto">
            <a:xfrm>
              <a:off x="2916197" y="2447636"/>
              <a:ext cx="244849" cy="201174"/>
            </a:xfrm>
            <a:custGeom>
              <a:avLst/>
              <a:gdLst>
                <a:gd name="T0" fmla="*/ 0 w 185"/>
                <a:gd name="T1" fmla="*/ 0 h 152"/>
                <a:gd name="T2" fmla="*/ 185 w 185"/>
                <a:gd name="T3" fmla="*/ 0 h 152"/>
                <a:gd name="T4" fmla="*/ 185 w 185"/>
                <a:gd name="T5" fmla="*/ 152 h 152"/>
                <a:gd name="T6" fmla="*/ 0 w 185"/>
                <a:gd name="T7" fmla="*/ 152 h 152"/>
                <a:gd name="T8" fmla="*/ 0 w 185"/>
                <a:gd name="T9" fmla="*/ 0 h 152"/>
                <a:gd name="T10" fmla="*/ 0 w 185"/>
                <a:gd name="T11" fmla="*/ 0 h 152"/>
              </a:gdLst>
              <a:ahLst/>
              <a:cxnLst>
                <a:cxn ang="0">
                  <a:pos x="T0" y="T1"/>
                </a:cxn>
                <a:cxn ang="0">
                  <a:pos x="T2" y="T3"/>
                </a:cxn>
                <a:cxn ang="0">
                  <a:pos x="T4" y="T5"/>
                </a:cxn>
                <a:cxn ang="0">
                  <a:pos x="T6" y="T7"/>
                </a:cxn>
                <a:cxn ang="0">
                  <a:pos x="T8" y="T9"/>
                </a:cxn>
                <a:cxn ang="0">
                  <a:pos x="T10" y="T11"/>
                </a:cxn>
              </a:cxnLst>
              <a:rect l="0" t="0" r="r" b="b"/>
              <a:pathLst>
                <a:path w="185" h="152">
                  <a:moveTo>
                    <a:pt x="0" y="0"/>
                  </a:moveTo>
                  <a:lnTo>
                    <a:pt x="185" y="0"/>
                  </a:lnTo>
                  <a:lnTo>
                    <a:pt x="185" y="152"/>
                  </a:lnTo>
                  <a:lnTo>
                    <a:pt x="0" y="152"/>
                  </a:lnTo>
                  <a:lnTo>
                    <a:pt x="0" y="0"/>
                  </a:lnTo>
                  <a:lnTo>
                    <a:pt x="0" y="0"/>
                  </a:lnTo>
                  <a:close/>
                </a:path>
              </a:pathLst>
            </a:custGeom>
            <a:solidFill>
              <a:srgbClr val="44546A">
                <a:lumMod val="20000"/>
                <a:lumOff val="80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48" name="组合 47"/>
          <p:cNvGrpSpPr/>
          <p:nvPr/>
        </p:nvGrpSpPr>
        <p:grpSpPr>
          <a:xfrm>
            <a:off x="690979" y="3154251"/>
            <a:ext cx="3946071" cy="215331"/>
            <a:chOff x="835638" y="2836749"/>
            <a:chExt cx="3945386" cy="201174"/>
          </a:xfrm>
          <a:effectLst>
            <a:outerShdw blurRad="368300" dist="254000" dir="5400000" algn="ctr" rotWithShape="0">
              <a:srgbClr val="000000">
                <a:alpha val="64000"/>
              </a:srgbClr>
            </a:outerShdw>
          </a:effectLst>
        </p:grpSpPr>
        <p:sp>
          <p:nvSpPr>
            <p:cNvPr id="49" name="Freeform 90"/>
            <p:cNvSpPr/>
            <p:nvPr/>
          </p:nvSpPr>
          <p:spPr bwMode="auto">
            <a:xfrm>
              <a:off x="835638" y="2836749"/>
              <a:ext cx="1062779" cy="201174"/>
            </a:xfrm>
            <a:custGeom>
              <a:avLst/>
              <a:gdLst>
                <a:gd name="T0" fmla="*/ 32 w 339"/>
                <a:gd name="T1" fmla="*/ 0 h 64"/>
                <a:gd name="T2" fmla="*/ 339 w 339"/>
                <a:gd name="T3" fmla="*/ 0 h 64"/>
                <a:gd name="T4" fmla="*/ 339 w 339"/>
                <a:gd name="T5" fmla="*/ 64 h 64"/>
                <a:gd name="T6" fmla="*/ 32 w 339"/>
                <a:gd name="T7" fmla="*/ 64 h 64"/>
                <a:gd name="T8" fmla="*/ 0 w 339"/>
                <a:gd name="T9" fmla="*/ 32 h 64"/>
                <a:gd name="T10" fmla="*/ 0 w 339"/>
                <a:gd name="T11" fmla="*/ 32 h 64"/>
                <a:gd name="T12" fmla="*/ 32 w 33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39" h="64">
                  <a:moveTo>
                    <a:pt x="32" y="0"/>
                  </a:moveTo>
                  <a:cubicBezTo>
                    <a:pt x="339" y="0"/>
                    <a:pt x="339" y="0"/>
                    <a:pt x="339" y="0"/>
                  </a:cubicBezTo>
                  <a:cubicBezTo>
                    <a:pt x="339" y="64"/>
                    <a:pt x="339" y="64"/>
                    <a:pt x="339"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rgbClr val="FFFFFF">
                <a:lumMod val="7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0" name="Freeform 91"/>
            <p:cNvSpPr/>
            <p:nvPr/>
          </p:nvSpPr>
          <p:spPr bwMode="auto">
            <a:xfrm>
              <a:off x="2157825" y="2836749"/>
              <a:ext cx="2623199" cy="201174"/>
            </a:xfrm>
            <a:custGeom>
              <a:avLst/>
              <a:gdLst>
                <a:gd name="T0" fmla="*/ 0 w 837"/>
                <a:gd name="T1" fmla="*/ 0 h 64"/>
                <a:gd name="T2" fmla="*/ 805 w 837"/>
                <a:gd name="T3" fmla="*/ 0 h 64"/>
                <a:gd name="T4" fmla="*/ 837 w 837"/>
                <a:gd name="T5" fmla="*/ 32 h 64"/>
                <a:gd name="T6" fmla="*/ 837 w 837"/>
                <a:gd name="T7" fmla="*/ 32 h 64"/>
                <a:gd name="T8" fmla="*/ 805 w 837"/>
                <a:gd name="T9" fmla="*/ 64 h 64"/>
                <a:gd name="T10" fmla="*/ 0 w 837"/>
                <a:gd name="T11" fmla="*/ 64 h 64"/>
                <a:gd name="T12" fmla="*/ 0 w 83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837" h="64">
                  <a:moveTo>
                    <a:pt x="0" y="0"/>
                  </a:moveTo>
                  <a:cubicBezTo>
                    <a:pt x="805" y="0"/>
                    <a:pt x="805" y="0"/>
                    <a:pt x="805" y="0"/>
                  </a:cubicBezTo>
                  <a:cubicBezTo>
                    <a:pt x="822" y="0"/>
                    <a:pt x="837" y="15"/>
                    <a:pt x="837" y="32"/>
                  </a:cubicBezTo>
                  <a:cubicBezTo>
                    <a:pt x="837" y="32"/>
                    <a:pt x="837" y="32"/>
                    <a:pt x="837" y="32"/>
                  </a:cubicBezTo>
                  <a:cubicBezTo>
                    <a:pt x="837" y="50"/>
                    <a:pt x="822" y="64"/>
                    <a:pt x="805" y="64"/>
                  </a:cubicBezTo>
                  <a:cubicBezTo>
                    <a:pt x="0" y="64"/>
                    <a:pt x="0" y="64"/>
                    <a:pt x="0" y="64"/>
                  </a:cubicBezTo>
                  <a:cubicBezTo>
                    <a:pt x="0" y="0"/>
                    <a:pt x="0" y="0"/>
                    <a:pt x="0" y="0"/>
                  </a:cubicBezTo>
                  <a:close/>
                </a:path>
              </a:pathLst>
            </a:custGeom>
            <a:solidFill>
              <a:srgbClr val="FFFFFF"/>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1" name="Freeform 100"/>
            <p:cNvSpPr/>
            <p:nvPr/>
          </p:nvSpPr>
          <p:spPr bwMode="auto">
            <a:xfrm>
              <a:off x="1898417" y="2836749"/>
              <a:ext cx="259408" cy="201174"/>
            </a:xfrm>
            <a:custGeom>
              <a:avLst/>
              <a:gdLst>
                <a:gd name="T0" fmla="*/ 0 w 196"/>
                <a:gd name="T1" fmla="*/ 0 h 152"/>
                <a:gd name="T2" fmla="*/ 196 w 196"/>
                <a:gd name="T3" fmla="*/ 0 h 152"/>
                <a:gd name="T4" fmla="*/ 196 w 196"/>
                <a:gd name="T5" fmla="*/ 152 h 152"/>
                <a:gd name="T6" fmla="*/ 0 w 196"/>
                <a:gd name="T7" fmla="*/ 152 h 152"/>
                <a:gd name="T8" fmla="*/ 0 w 196"/>
                <a:gd name="T9" fmla="*/ 0 h 152"/>
                <a:gd name="T10" fmla="*/ 0 w 196"/>
                <a:gd name="T11" fmla="*/ 0 h 152"/>
              </a:gdLst>
              <a:ahLst/>
              <a:cxnLst>
                <a:cxn ang="0">
                  <a:pos x="T0" y="T1"/>
                </a:cxn>
                <a:cxn ang="0">
                  <a:pos x="T2" y="T3"/>
                </a:cxn>
                <a:cxn ang="0">
                  <a:pos x="T4" y="T5"/>
                </a:cxn>
                <a:cxn ang="0">
                  <a:pos x="T6" y="T7"/>
                </a:cxn>
                <a:cxn ang="0">
                  <a:pos x="T8" y="T9"/>
                </a:cxn>
                <a:cxn ang="0">
                  <a:pos x="T10" y="T11"/>
                </a:cxn>
              </a:cxnLst>
              <a:rect l="0" t="0" r="r" b="b"/>
              <a:pathLst>
                <a:path w="196" h="152">
                  <a:moveTo>
                    <a:pt x="0" y="0"/>
                  </a:moveTo>
                  <a:lnTo>
                    <a:pt x="196" y="0"/>
                  </a:lnTo>
                  <a:lnTo>
                    <a:pt x="196" y="152"/>
                  </a:lnTo>
                  <a:lnTo>
                    <a:pt x="0" y="152"/>
                  </a:lnTo>
                  <a:lnTo>
                    <a:pt x="0" y="0"/>
                  </a:lnTo>
                  <a:lnTo>
                    <a:pt x="0" y="0"/>
                  </a:lnTo>
                  <a:close/>
                </a:path>
              </a:pathLst>
            </a:custGeom>
            <a:solidFill>
              <a:srgbClr val="E84C33">
                <a:lumMod val="20000"/>
                <a:lumOff val="80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52" name="组合 51"/>
          <p:cNvGrpSpPr/>
          <p:nvPr/>
        </p:nvGrpSpPr>
        <p:grpSpPr>
          <a:xfrm>
            <a:off x="690979" y="3691352"/>
            <a:ext cx="3946071" cy="215331"/>
            <a:chOff x="835638" y="3229831"/>
            <a:chExt cx="3945386" cy="201174"/>
          </a:xfrm>
          <a:effectLst>
            <a:outerShdw blurRad="368300" dist="254000" dir="5400000" algn="ctr" rotWithShape="0">
              <a:srgbClr val="000000">
                <a:alpha val="64000"/>
              </a:srgbClr>
            </a:outerShdw>
          </a:effectLst>
        </p:grpSpPr>
        <p:sp>
          <p:nvSpPr>
            <p:cNvPr id="53" name="Freeform 94"/>
            <p:cNvSpPr/>
            <p:nvPr/>
          </p:nvSpPr>
          <p:spPr bwMode="auto">
            <a:xfrm>
              <a:off x="835638" y="3229831"/>
              <a:ext cx="498963" cy="201174"/>
            </a:xfrm>
            <a:custGeom>
              <a:avLst/>
              <a:gdLst>
                <a:gd name="T0" fmla="*/ 32 w 159"/>
                <a:gd name="T1" fmla="*/ 0 h 64"/>
                <a:gd name="T2" fmla="*/ 159 w 159"/>
                <a:gd name="T3" fmla="*/ 0 h 64"/>
                <a:gd name="T4" fmla="*/ 159 w 159"/>
                <a:gd name="T5" fmla="*/ 64 h 64"/>
                <a:gd name="T6" fmla="*/ 32 w 159"/>
                <a:gd name="T7" fmla="*/ 64 h 64"/>
                <a:gd name="T8" fmla="*/ 0 w 159"/>
                <a:gd name="T9" fmla="*/ 32 h 64"/>
                <a:gd name="T10" fmla="*/ 0 w 159"/>
                <a:gd name="T11" fmla="*/ 32 h 64"/>
                <a:gd name="T12" fmla="*/ 32 w 15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59" h="64">
                  <a:moveTo>
                    <a:pt x="32" y="0"/>
                  </a:moveTo>
                  <a:cubicBezTo>
                    <a:pt x="159" y="0"/>
                    <a:pt x="159" y="0"/>
                    <a:pt x="159" y="0"/>
                  </a:cubicBezTo>
                  <a:cubicBezTo>
                    <a:pt x="159" y="64"/>
                    <a:pt x="159" y="64"/>
                    <a:pt x="159"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rgbClr val="FFFFFF">
                <a:lumMod val="7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4" name="Freeform 95"/>
            <p:cNvSpPr/>
            <p:nvPr/>
          </p:nvSpPr>
          <p:spPr bwMode="auto">
            <a:xfrm>
              <a:off x="1597980" y="3229831"/>
              <a:ext cx="3183044" cy="201174"/>
            </a:xfrm>
            <a:custGeom>
              <a:avLst/>
              <a:gdLst>
                <a:gd name="T0" fmla="*/ 0 w 1016"/>
                <a:gd name="T1" fmla="*/ 0 h 64"/>
                <a:gd name="T2" fmla="*/ 984 w 1016"/>
                <a:gd name="T3" fmla="*/ 0 h 64"/>
                <a:gd name="T4" fmla="*/ 1016 w 1016"/>
                <a:gd name="T5" fmla="*/ 32 h 64"/>
                <a:gd name="T6" fmla="*/ 1016 w 1016"/>
                <a:gd name="T7" fmla="*/ 32 h 64"/>
                <a:gd name="T8" fmla="*/ 984 w 1016"/>
                <a:gd name="T9" fmla="*/ 64 h 64"/>
                <a:gd name="T10" fmla="*/ 0 w 1016"/>
                <a:gd name="T11" fmla="*/ 64 h 64"/>
                <a:gd name="T12" fmla="*/ 0 w 101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016" h="64">
                  <a:moveTo>
                    <a:pt x="0" y="0"/>
                  </a:moveTo>
                  <a:cubicBezTo>
                    <a:pt x="984" y="0"/>
                    <a:pt x="984" y="0"/>
                    <a:pt x="984" y="0"/>
                  </a:cubicBezTo>
                  <a:cubicBezTo>
                    <a:pt x="1001" y="0"/>
                    <a:pt x="1016" y="14"/>
                    <a:pt x="1016" y="32"/>
                  </a:cubicBezTo>
                  <a:cubicBezTo>
                    <a:pt x="1016" y="32"/>
                    <a:pt x="1016" y="32"/>
                    <a:pt x="1016" y="32"/>
                  </a:cubicBezTo>
                  <a:cubicBezTo>
                    <a:pt x="1016" y="49"/>
                    <a:pt x="1001" y="64"/>
                    <a:pt x="984" y="64"/>
                  </a:cubicBezTo>
                  <a:cubicBezTo>
                    <a:pt x="0" y="64"/>
                    <a:pt x="0" y="64"/>
                    <a:pt x="0" y="64"/>
                  </a:cubicBezTo>
                  <a:cubicBezTo>
                    <a:pt x="0" y="0"/>
                    <a:pt x="0" y="0"/>
                    <a:pt x="0" y="0"/>
                  </a:cubicBezTo>
                  <a:close/>
                </a:path>
              </a:pathLst>
            </a:custGeom>
            <a:solidFill>
              <a:srgbClr val="FFFFFF"/>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5" name="Freeform 101"/>
            <p:cNvSpPr/>
            <p:nvPr/>
          </p:nvSpPr>
          <p:spPr bwMode="auto">
            <a:xfrm>
              <a:off x="1334601" y="3229831"/>
              <a:ext cx="263378" cy="201174"/>
            </a:xfrm>
            <a:custGeom>
              <a:avLst/>
              <a:gdLst>
                <a:gd name="T0" fmla="*/ 0 w 199"/>
                <a:gd name="T1" fmla="*/ 0 h 152"/>
                <a:gd name="T2" fmla="*/ 199 w 199"/>
                <a:gd name="T3" fmla="*/ 0 h 152"/>
                <a:gd name="T4" fmla="*/ 199 w 199"/>
                <a:gd name="T5" fmla="*/ 152 h 152"/>
                <a:gd name="T6" fmla="*/ 0 w 199"/>
                <a:gd name="T7" fmla="*/ 152 h 152"/>
                <a:gd name="T8" fmla="*/ 0 w 199"/>
                <a:gd name="T9" fmla="*/ 0 h 152"/>
                <a:gd name="T10" fmla="*/ 0 w 199"/>
                <a:gd name="T11" fmla="*/ 0 h 152"/>
              </a:gdLst>
              <a:ahLst/>
              <a:cxnLst>
                <a:cxn ang="0">
                  <a:pos x="T0" y="T1"/>
                </a:cxn>
                <a:cxn ang="0">
                  <a:pos x="T2" y="T3"/>
                </a:cxn>
                <a:cxn ang="0">
                  <a:pos x="T4" y="T5"/>
                </a:cxn>
                <a:cxn ang="0">
                  <a:pos x="T6" y="T7"/>
                </a:cxn>
                <a:cxn ang="0">
                  <a:pos x="T8" y="T9"/>
                </a:cxn>
                <a:cxn ang="0">
                  <a:pos x="T10" y="T11"/>
                </a:cxn>
              </a:cxnLst>
              <a:rect l="0" t="0" r="r" b="b"/>
              <a:pathLst>
                <a:path w="199" h="152">
                  <a:moveTo>
                    <a:pt x="0" y="0"/>
                  </a:moveTo>
                  <a:lnTo>
                    <a:pt x="199" y="0"/>
                  </a:lnTo>
                  <a:lnTo>
                    <a:pt x="199" y="152"/>
                  </a:lnTo>
                  <a:lnTo>
                    <a:pt x="0" y="152"/>
                  </a:lnTo>
                  <a:lnTo>
                    <a:pt x="0" y="0"/>
                  </a:lnTo>
                  <a:lnTo>
                    <a:pt x="0" y="0"/>
                  </a:lnTo>
                  <a:close/>
                </a:path>
              </a:pathLst>
            </a:custGeom>
            <a:solidFill>
              <a:srgbClr val="44546A">
                <a:lumMod val="20000"/>
                <a:lumOff val="80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56" name="组合 55"/>
          <p:cNvGrpSpPr/>
          <p:nvPr/>
        </p:nvGrpSpPr>
        <p:grpSpPr>
          <a:xfrm>
            <a:off x="690979" y="4228452"/>
            <a:ext cx="3946071" cy="215331"/>
            <a:chOff x="835638" y="3620267"/>
            <a:chExt cx="3945386" cy="201174"/>
          </a:xfrm>
          <a:effectLst>
            <a:outerShdw blurRad="368300" dist="254000" dir="5400000" algn="ctr" rotWithShape="0">
              <a:srgbClr val="000000">
                <a:alpha val="64000"/>
              </a:srgbClr>
            </a:outerShdw>
          </a:effectLst>
        </p:grpSpPr>
        <p:sp>
          <p:nvSpPr>
            <p:cNvPr id="57" name="Freeform 96"/>
            <p:cNvSpPr/>
            <p:nvPr/>
          </p:nvSpPr>
          <p:spPr bwMode="auto">
            <a:xfrm>
              <a:off x="835638" y="3620267"/>
              <a:ext cx="2165264" cy="201174"/>
            </a:xfrm>
            <a:custGeom>
              <a:avLst/>
              <a:gdLst>
                <a:gd name="T0" fmla="*/ 32 w 691"/>
                <a:gd name="T1" fmla="*/ 0 h 64"/>
                <a:gd name="T2" fmla="*/ 691 w 691"/>
                <a:gd name="T3" fmla="*/ 0 h 64"/>
                <a:gd name="T4" fmla="*/ 691 w 691"/>
                <a:gd name="T5" fmla="*/ 64 h 64"/>
                <a:gd name="T6" fmla="*/ 32 w 691"/>
                <a:gd name="T7" fmla="*/ 64 h 64"/>
                <a:gd name="T8" fmla="*/ 0 w 691"/>
                <a:gd name="T9" fmla="*/ 32 h 64"/>
                <a:gd name="T10" fmla="*/ 0 w 691"/>
                <a:gd name="T11" fmla="*/ 32 h 64"/>
                <a:gd name="T12" fmla="*/ 32 w 6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91" h="64">
                  <a:moveTo>
                    <a:pt x="32" y="0"/>
                  </a:moveTo>
                  <a:cubicBezTo>
                    <a:pt x="691" y="0"/>
                    <a:pt x="691" y="0"/>
                    <a:pt x="691" y="0"/>
                  </a:cubicBezTo>
                  <a:cubicBezTo>
                    <a:pt x="691" y="64"/>
                    <a:pt x="691" y="64"/>
                    <a:pt x="691" y="64"/>
                  </a:cubicBezTo>
                  <a:cubicBezTo>
                    <a:pt x="32" y="64"/>
                    <a:pt x="32" y="64"/>
                    <a:pt x="32" y="64"/>
                  </a:cubicBezTo>
                  <a:cubicBezTo>
                    <a:pt x="14" y="64"/>
                    <a:pt x="0" y="50"/>
                    <a:pt x="0" y="32"/>
                  </a:cubicBezTo>
                  <a:cubicBezTo>
                    <a:pt x="0" y="32"/>
                    <a:pt x="0" y="32"/>
                    <a:pt x="0" y="32"/>
                  </a:cubicBezTo>
                  <a:cubicBezTo>
                    <a:pt x="0" y="14"/>
                    <a:pt x="14" y="0"/>
                    <a:pt x="32" y="0"/>
                  </a:cubicBezTo>
                  <a:close/>
                </a:path>
              </a:pathLst>
            </a:custGeom>
            <a:solidFill>
              <a:srgbClr val="B22B27"/>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8" name="Freeform 97"/>
            <p:cNvSpPr/>
            <p:nvPr/>
          </p:nvSpPr>
          <p:spPr bwMode="auto">
            <a:xfrm>
              <a:off x="3314574" y="3620267"/>
              <a:ext cx="1466450" cy="201174"/>
            </a:xfrm>
            <a:custGeom>
              <a:avLst/>
              <a:gdLst>
                <a:gd name="T0" fmla="*/ 0 w 468"/>
                <a:gd name="T1" fmla="*/ 0 h 64"/>
                <a:gd name="T2" fmla="*/ 436 w 468"/>
                <a:gd name="T3" fmla="*/ 0 h 64"/>
                <a:gd name="T4" fmla="*/ 468 w 468"/>
                <a:gd name="T5" fmla="*/ 32 h 64"/>
                <a:gd name="T6" fmla="*/ 468 w 468"/>
                <a:gd name="T7" fmla="*/ 32 h 64"/>
                <a:gd name="T8" fmla="*/ 436 w 468"/>
                <a:gd name="T9" fmla="*/ 64 h 64"/>
                <a:gd name="T10" fmla="*/ 0 w 468"/>
                <a:gd name="T11" fmla="*/ 64 h 64"/>
                <a:gd name="T12" fmla="*/ 0 w 468"/>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68" h="64">
                  <a:moveTo>
                    <a:pt x="0" y="0"/>
                  </a:moveTo>
                  <a:cubicBezTo>
                    <a:pt x="436" y="0"/>
                    <a:pt x="436" y="0"/>
                    <a:pt x="436" y="0"/>
                  </a:cubicBezTo>
                  <a:cubicBezTo>
                    <a:pt x="453" y="0"/>
                    <a:pt x="468" y="14"/>
                    <a:pt x="468" y="32"/>
                  </a:cubicBezTo>
                  <a:cubicBezTo>
                    <a:pt x="468" y="32"/>
                    <a:pt x="468" y="32"/>
                    <a:pt x="468" y="32"/>
                  </a:cubicBezTo>
                  <a:cubicBezTo>
                    <a:pt x="468" y="50"/>
                    <a:pt x="453" y="64"/>
                    <a:pt x="436" y="64"/>
                  </a:cubicBezTo>
                  <a:cubicBezTo>
                    <a:pt x="0" y="64"/>
                    <a:pt x="0" y="64"/>
                    <a:pt x="0" y="64"/>
                  </a:cubicBezTo>
                  <a:cubicBezTo>
                    <a:pt x="0" y="0"/>
                    <a:pt x="0" y="0"/>
                    <a:pt x="0" y="0"/>
                  </a:cubicBezTo>
                  <a:close/>
                </a:path>
              </a:pathLst>
            </a:custGeom>
            <a:solidFill>
              <a:srgbClr val="FFFFFF"/>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9" name="Freeform 102"/>
            <p:cNvSpPr/>
            <p:nvPr/>
          </p:nvSpPr>
          <p:spPr bwMode="auto">
            <a:xfrm>
              <a:off x="3000902" y="3620267"/>
              <a:ext cx="313672" cy="201174"/>
            </a:xfrm>
            <a:custGeom>
              <a:avLst/>
              <a:gdLst>
                <a:gd name="T0" fmla="*/ 0 w 237"/>
                <a:gd name="T1" fmla="*/ 0 h 152"/>
                <a:gd name="T2" fmla="*/ 237 w 237"/>
                <a:gd name="T3" fmla="*/ 0 h 152"/>
                <a:gd name="T4" fmla="*/ 237 w 237"/>
                <a:gd name="T5" fmla="*/ 152 h 152"/>
                <a:gd name="T6" fmla="*/ 0 w 237"/>
                <a:gd name="T7" fmla="*/ 152 h 152"/>
                <a:gd name="T8" fmla="*/ 0 w 237"/>
                <a:gd name="T9" fmla="*/ 0 h 152"/>
                <a:gd name="T10" fmla="*/ 0 w 237"/>
                <a:gd name="T11" fmla="*/ 0 h 152"/>
              </a:gdLst>
              <a:ahLst/>
              <a:cxnLst>
                <a:cxn ang="0">
                  <a:pos x="T0" y="T1"/>
                </a:cxn>
                <a:cxn ang="0">
                  <a:pos x="T2" y="T3"/>
                </a:cxn>
                <a:cxn ang="0">
                  <a:pos x="T4" y="T5"/>
                </a:cxn>
                <a:cxn ang="0">
                  <a:pos x="T6" y="T7"/>
                </a:cxn>
                <a:cxn ang="0">
                  <a:pos x="T8" y="T9"/>
                </a:cxn>
                <a:cxn ang="0">
                  <a:pos x="T10" y="T11"/>
                </a:cxn>
              </a:cxnLst>
              <a:rect l="0" t="0" r="r" b="b"/>
              <a:pathLst>
                <a:path w="237" h="152">
                  <a:moveTo>
                    <a:pt x="0" y="0"/>
                  </a:moveTo>
                  <a:lnTo>
                    <a:pt x="237" y="0"/>
                  </a:lnTo>
                  <a:lnTo>
                    <a:pt x="237" y="152"/>
                  </a:lnTo>
                  <a:lnTo>
                    <a:pt x="0" y="152"/>
                  </a:lnTo>
                  <a:lnTo>
                    <a:pt x="0" y="0"/>
                  </a:lnTo>
                  <a:lnTo>
                    <a:pt x="0" y="0"/>
                  </a:lnTo>
                  <a:close/>
                </a:path>
              </a:pathLst>
            </a:custGeom>
            <a:solidFill>
              <a:srgbClr val="E7E2DC"/>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60" name="文本框 26"/>
          <p:cNvSpPr txBox="1"/>
          <p:nvPr/>
        </p:nvSpPr>
        <p:spPr>
          <a:xfrm>
            <a:off x="4797428" y="2038103"/>
            <a:ext cx="501080" cy="240282"/>
          </a:xfrm>
          <a:prstGeom prst="rect">
            <a:avLst/>
          </a:prstGeom>
          <a:noFill/>
          <a:effectLst>
            <a:outerShdw blurRad="368300" dist="254000" dir="5400000" algn="ctr" rotWithShape="0">
              <a:srgbClr val="000000">
                <a:alpha val="64000"/>
              </a:srgbClr>
            </a:outerShdw>
          </a:effectLst>
        </p:spPr>
        <p:txBody>
          <a:bodyPr wrap="none" lIns="70317" tIns="35159" rIns="70317" bIns="35159" rtlCol="0">
            <a:spAutoFit/>
          </a:bodyPr>
          <a:lstStyle/>
          <a:p>
            <a:pPr defTabSz="937260" eaLnBrk="0" fontAlgn="base" hangingPunct="0">
              <a:spcBef>
                <a:spcPct val="0"/>
              </a:spcBef>
              <a:spcAft>
                <a:spcPct val="0"/>
              </a:spcAft>
            </a:pPr>
            <a:r>
              <a:rPr lang="en-US" altLang="zh-CN" sz="1100" dirty="0">
                <a:solidFill>
                  <a:srgbClr val="FFFFFF"/>
                </a:solidFill>
                <a:latin typeface="Impact" panose="020B0806030902050204" pitchFamily="34" charset="0"/>
                <a:ea typeface="微软雅黑" panose="020B0503020204020204" pitchFamily="34" charset="-122"/>
              </a:rPr>
              <a:t>30/90</a:t>
            </a:r>
            <a:endParaRPr lang="zh-CN" altLang="en-US" sz="1100" dirty="0">
              <a:solidFill>
                <a:srgbClr val="FFFFFF"/>
              </a:solidFill>
              <a:latin typeface="Impact" panose="020B0806030902050204" pitchFamily="34" charset="0"/>
              <a:ea typeface="微软雅黑" panose="020B0503020204020204" pitchFamily="34" charset="-122"/>
            </a:endParaRPr>
          </a:p>
        </p:txBody>
      </p:sp>
      <p:sp>
        <p:nvSpPr>
          <p:cNvPr id="61" name="文本框 27"/>
          <p:cNvSpPr txBox="1"/>
          <p:nvPr/>
        </p:nvSpPr>
        <p:spPr>
          <a:xfrm>
            <a:off x="4797427" y="2568258"/>
            <a:ext cx="496272" cy="240282"/>
          </a:xfrm>
          <a:prstGeom prst="rect">
            <a:avLst/>
          </a:prstGeom>
          <a:noFill/>
          <a:effectLst>
            <a:outerShdw blurRad="368300" dist="254000" dir="5400000" algn="ctr" rotWithShape="0">
              <a:srgbClr val="000000">
                <a:alpha val="64000"/>
              </a:srgbClr>
            </a:outerShdw>
          </a:effectLst>
        </p:spPr>
        <p:txBody>
          <a:bodyPr wrap="none" lIns="70317" tIns="35159" rIns="70317" bIns="35159" rtlCol="0">
            <a:spAutoFit/>
          </a:bodyPr>
          <a:lstStyle/>
          <a:p>
            <a:pPr defTabSz="937260" eaLnBrk="0" fontAlgn="base" hangingPunct="0">
              <a:spcBef>
                <a:spcPct val="0"/>
              </a:spcBef>
              <a:spcAft>
                <a:spcPct val="0"/>
              </a:spcAft>
            </a:pPr>
            <a:r>
              <a:rPr lang="en-US" altLang="zh-CN" sz="1100" dirty="0">
                <a:solidFill>
                  <a:srgbClr val="FFFFFF"/>
                </a:solidFill>
                <a:latin typeface="Impact" panose="020B0806030902050204" pitchFamily="34" charset="0"/>
                <a:ea typeface="微软雅黑" panose="020B0503020204020204" pitchFamily="34" charset="-122"/>
              </a:rPr>
              <a:t>60/40</a:t>
            </a:r>
            <a:endParaRPr lang="zh-CN" altLang="en-US" sz="1100" dirty="0">
              <a:solidFill>
                <a:srgbClr val="FFFFFF"/>
              </a:solidFill>
              <a:latin typeface="Impact" panose="020B0806030902050204" pitchFamily="34" charset="0"/>
              <a:ea typeface="微软雅黑" panose="020B0503020204020204" pitchFamily="34" charset="-122"/>
            </a:endParaRPr>
          </a:p>
        </p:txBody>
      </p:sp>
      <p:sp>
        <p:nvSpPr>
          <p:cNvPr id="62" name="文本框 28"/>
          <p:cNvSpPr txBox="1"/>
          <p:nvPr/>
        </p:nvSpPr>
        <p:spPr>
          <a:xfrm>
            <a:off x="4797428" y="3098412"/>
            <a:ext cx="501080" cy="240282"/>
          </a:xfrm>
          <a:prstGeom prst="rect">
            <a:avLst/>
          </a:prstGeom>
          <a:noFill/>
          <a:effectLst>
            <a:outerShdw blurRad="368300" dist="254000" dir="5400000" algn="ctr" rotWithShape="0">
              <a:srgbClr val="000000">
                <a:alpha val="64000"/>
              </a:srgbClr>
            </a:outerShdw>
          </a:effectLst>
        </p:spPr>
        <p:txBody>
          <a:bodyPr wrap="none" lIns="70317" tIns="35159" rIns="70317" bIns="35159" rtlCol="0">
            <a:spAutoFit/>
          </a:bodyPr>
          <a:lstStyle/>
          <a:p>
            <a:pPr defTabSz="937260" eaLnBrk="0" fontAlgn="base" hangingPunct="0">
              <a:spcBef>
                <a:spcPct val="0"/>
              </a:spcBef>
              <a:spcAft>
                <a:spcPct val="0"/>
              </a:spcAft>
            </a:pPr>
            <a:r>
              <a:rPr lang="en-US" altLang="zh-CN" sz="1100" dirty="0">
                <a:solidFill>
                  <a:srgbClr val="FFFFFF"/>
                </a:solidFill>
                <a:latin typeface="Impact" panose="020B0806030902050204" pitchFamily="34" charset="0"/>
                <a:ea typeface="微软雅黑" panose="020B0503020204020204" pitchFamily="34" charset="-122"/>
              </a:rPr>
              <a:t>30/90</a:t>
            </a:r>
            <a:endParaRPr lang="zh-CN" altLang="en-US" sz="1100" dirty="0">
              <a:solidFill>
                <a:srgbClr val="FFFFFF"/>
              </a:solidFill>
              <a:latin typeface="Impact" panose="020B0806030902050204" pitchFamily="34" charset="0"/>
              <a:ea typeface="微软雅黑" panose="020B0503020204020204" pitchFamily="34" charset="-122"/>
            </a:endParaRPr>
          </a:p>
        </p:txBody>
      </p:sp>
      <p:sp>
        <p:nvSpPr>
          <p:cNvPr id="63" name="文本框 29"/>
          <p:cNvSpPr txBox="1"/>
          <p:nvPr/>
        </p:nvSpPr>
        <p:spPr>
          <a:xfrm>
            <a:off x="4797428" y="3644879"/>
            <a:ext cx="501080" cy="240282"/>
          </a:xfrm>
          <a:prstGeom prst="rect">
            <a:avLst/>
          </a:prstGeom>
          <a:noFill/>
          <a:effectLst>
            <a:outerShdw blurRad="368300" dist="254000" dir="5400000" algn="ctr" rotWithShape="0">
              <a:srgbClr val="000000">
                <a:alpha val="64000"/>
              </a:srgbClr>
            </a:outerShdw>
          </a:effectLst>
        </p:spPr>
        <p:txBody>
          <a:bodyPr wrap="none" lIns="70317" tIns="35159" rIns="70317" bIns="35159" rtlCol="0">
            <a:spAutoFit/>
          </a:bodyPr>
          <a:lstStyle/>
          <a:p>
            <a:pPr defTabSz="937260" eaLnBrk="0" fontAlgn="base" hangingPunct="0">
              <a:spcBef>
                <a:spcPct val="0"/>
              </a:spcBef>
              <a:spcAft>
                <a:spcPct val="0"/>
              </a:spcAft>
            </a:pPr>
            <a:r>
              <a:rPr lang="en-US" altLang="zh-CN" sz="1100" dirty="0">
                <a:solidFill>
                  <a:srgbClr val="FFFFFF"/>
                </a:solidFill>
                <a:latin typeface="Impact" panose="020B0806030902050204" pitchFamily="34" charset="0"/>
                <a:ea typeface="微软雅黑" panose="020B0503020204020204" pitchFamily="34" charset="-122"/>
              </a:rPr>
              <a:t>30/90</a:t>
            </a:r>
            <a:endParaRPr lang="zh-CN" altLang="en-US" sz="1100" dirty="0">
              <a:solidFill>
                <a:srgbClr val="FFFFFF"/>
              </a:solidFill>
              <a:latin typeface="Impact" panose="020B0806030902050204" pitchFamily="34" charset="0"/>
              <a:ea typeface="微软雅黑" panose="020B0503020204020204" pitchFamily="34" charset="-122"/>
            </a:endParaRPr>
          </a:p>
        </p:txBody>
      </p:sp>
      <p:sp>
        <p:nvSpPr>
          <p:cNvPr id="64" name="文本框 30"/>
          <p:cNvSpPr txBox="1"/>
          <p:nvPr/>
        </p:nvSpPr>
        <p:spPr>
          <a:xfrm>
            <a:off x="4797428" y="4191346"/>
            <a:ext cx="502684" cy="240282"/>
          </a:xfrm>
          <a:prstGeom prst="rect">
            <a:avLst/>
          </a:prstGeom>
          <a:noFill/>
          <a:effectLst>
            <a:outerShdw blurRad="368300" dist="254000" dir="5400000" algn="ctr" rotWithShape="0">
              <a:srgbClr val="000000">
                <a:alpha val="64000"/>
              </a:srgbClr>
            </a:outerShdw>
          </a:effectLst>
        </p:spPr>
        <p:txBody>
          <a:bodyPr wrap="none" lIns="70317" tIns="35159" rIns="70317" bIns="35159" rtlCol="0">
            <a:spAutoFit/>
          </a:bodyPr>
          <a:lstStyle/>
          <a:p>
            <a:pPr defTabSz="937260" eaLnBrk="0" fontAlgn="base" hangingPunct="0">
              <a:spcBef>
                <a:spcPct val="0"/>
              </a:spcBef>
              <a:spcAft>
                <a:spcPct val="0"/>
              </a:spcAft>
            </a:pPr>
            <a:r>
              <a:rPr lang="en-US" altLang="zh-CN" sz="1100" dirty="0">
                <a:solidFill>
                  <a:srgbClr val="FFFFFF"/>
                </a:solidFill>
                <a:latin typeface="Impact" panose="020B0806030902050204" pitchFamily="34" charset="0"/>
                <a:ea typeface="微软雅黑" panose="020B0503020204020204" pitchFamily="34" charset="-122"/>
              </a:rPr>
              <a:t>60/90</a:t>
            </a:r>
            <a:endParaRPr lang="zh-CN" altLang="en-US" sz="1100" dirty="0">
              <a:solidFill>
                <a:srgbClr val="FFFFFF"/>
              </a:solidFill>
              <a:latin typeface="Impact" panose="020B0806030902050204" pitchFamily="34" charset="0"/>
              <a:ea typeface="微软雅黑" panose="020B0503020204020204" pitchFamily="34" charset="-122"/>
            </a:endParaRPr>
          </a:p>
        </p:txBody>
      </p:sp>
      <p:sp>
        <p:nvSpPr>
          <p:cNvPr id="65" name="矩形 64"/>
          <p:cNvSpPr/>
          <p:nvPr/>
        </p:nvSpPr>
        <p:spPr>
          <a:xfrm>
            <a:off x="1818884" y="1778101"/>
            <a:ext cx="1044499" cy="194115"/>
          </a:xfrm>
          <a:prstGeom prst="rect">
            <a:avLst/>
          </a:prstGeom>
          <a:effectLst>
            <a:outerShdw blurRad="368300" dist="254000" dir="5400000" algn="ctr" rotWithShape="0">
              <a:srgbClr val="000000">
                <a:alpha val="64000"/>
              </a:srgbClr>
            </a:outerShdw>
          </a:effectLst>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dirty="0">
              <a:solidFill>
                <a:srgbClr val="FFFFFF"/>
              </a:solidFill>
              <a:latin typeface="Arial" panose="020B0604020202020204"/>
              <a:ea typeface="微软雅黑" panose="020B0503020204020204" pitchFamily="34" charset="-122"/>
            </a:endParaRPr>
          </a:p>
        </p:txBody>
      </p:sp>
      <p:sp>
        <p:nvSpPr>
          <p:cNvPr id="66" name="矩形 65"/>
          <p:cNvSpPr/>
          <p:nvPr/>
        </p:nvSpPr>
        <p:spPr>
          <a:xfrm>
            <a:off x="2680093" y="2373505"/>
            <a:ext cx="1044499" cy="194115"/>
          </a:xfrm>
          <a:prstGeom prst="rect">
            <a:avLst/>
          </a:prstGeom>
          <a:effectLst>
            <a:outerShdw blurRad="368300" dist="254000" dir="5400000" algn="ctr" rotWithShape="0">
              <a:srgbClr val="000000">
                <a:alpha val="64000"/>
              </a:srgbClr>
            </a:outerShdw>
          </a:effectLst>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dirty="0">
              <a:solidFill>
                <a:srgbClr val="FFFFFF"/>
              </a:solidFill>
              <a:latin typeface="Arial" panose="020B0604020202020204"/>
              <a:ea typeface="微软雅黑" panose="020B0503020204020204" pitchFamily="34" charset="-122"/>
            </a:endParaRPr>
          </a:p>
        </p:txBody>
      </p:sp>
      <p:sp>
        <p:nvSpPr>
          <p:cNvPr id="67" name="矩形 66"/>
          <p:cNvSpPr/>
          <p:nvPr/>
        </p:nvSpPr>
        <p:spPr>
          <a:xfrm>
            <a:off x="1674079" y="2903659"/>
            <a:ext cx="1044499" cy="194115"/>
          </a:xfrm>
          <a:prstGeom prst="rect">
            <a:avLst/>
          </a:prstGeom>
          <a:effectLst>
            <a:outerShdw blurRad="368300" dist="254000" dir="5400000" algn="ctr" rotWithShape="0">
              <a:srgbClr val="000000">
                <a:alpha val="64000"/>
              </a:srgbClr>
            </a:outerShdw>
          </a:effectLst>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dirty="0">
              <a:solidFill>
                <a:srgbClr val="FFFFFF"/>
              </a:solidFill>
              <a:latin typeface="Arial" panose="020B0604020202020204"/>
              <a:ea typeface="微软雅黑" panose="020B0503020204020204" pitchFamily="34" charset="-122"/>
            </a:endParaRPr>
          </a:p>
        </p:txBody>
      </p:sp>
      <p:sp>
        <p:nvSpPr>
          <p:cNvPr id="68" name="矩形 67"/>
          <p:cNvSpPr/>
          <p:nvPr/>
        </p:nvSpPr>
        <p:spPr>
          <a:xfrm>
            <a:off x="1094858" y="3450126"/>
            <a:ext cx="1044499" cy="194115"/>
          </a:xfrm>
          <a:prstGeom prst="rect">
            <a:avLst/>
          </a:prstGeom>
          <a:effectLst>
            <a:outerShdw blurRad="368300" dist="254000" dir="5400000" algn="ctr" rotWithShape="0">
              <a:srgbClr val="000000">
                <a:alpha val="64000"/>
              </a:srgbClr>
            </a:outerShdw>
          </a:effectLst>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dirty="0">
              <a:solidFill>
                <a:srgbClr val="FFFFFF"/>
              </a:solidFill>
              <a:latin typeface="Arial" panose="020B0604020202020204"/>
              <a:ea typeface="微软雅黑" panose="020B0503020204020204" pitchFamily="34" charset="-122"/>
            </a:endParaRPr>
          </a:p>
        </p:txBody>
      </p:sp>
      <p:sp>
        <p:nvSpPr>
          <p:cNvPr id="69" name="矩形 68"/>
          <p:cNvSpPr/>
          <p:nvPr/>
        </p:nvSpPr>
        <p:spPr>
          <a:xfrm>
            <a:off x="2756307" y="3988437"/>
            <a:ext cx="1044499" cy="194115"/>
          </a:xfrm>
          <a:prstGeom prst="rect">
            <a:avLst/>
          </a:prstGeom>
          <a:effectLst>
            <a:outerShdw blurRad="368300" dist="254000" dir="5400000" algn="ctr" rotWithShape="0">
              <a:srgbClr val="000000">
                <a:alpha val="64000"/>
              </a:srgbClr>
            </a:outerShdw>
          </a:effectLst>
        </p:spPr>
        <p:txBody>
          <a:bodyPr wrap="none" lIns="70317" tIns="35159" rIns="70317" bIns="35159">
            <a:spAutoFit/>
          </a:bodyPr>
          <a:lstStyle/>
          <a:p>
            <a:pPr defTabSz="937260" eaLnBrk="0" fontAlgn="base" hangingPunct="0">
              <a:spcBef>
                <a:spcPct val="0"/>
              </a:spcBef>
              <a:spcAft>
                <a:spcPct val="0"/>
              </a:spcAft>
            </a:pPr>
            <a:r>
              <a:rPr lang="en-US" altLang="zh-CN" sz="800" dirty="0">
                <a:solidFill>
                  <a:srgbClr val="FFFFFF"/>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dirty="0">
              <a:solidFill>
                <a:srgbClr val="FFFFFF"/>
              </a:solidFill>
              <a:latin typeface="Arial" panose="020B0604020202020204"/>
              <a:ea typeface="微软雅黑" panose="020B0503020204020204" pitchFamily="34" charset="-122"/>
            </a:endParaRPr>
          </a:p>
        </p:txBody>
      </p:sp>
      <p:grpSp>
        <p:nvGrpSpPr>
          <p:cNvPr id="70" name="组合 69"/>
          <p:cNvGrpSpPr/>
          <p:nvPr/>
        </p:nvGrpSpPr>
        <p:grpSpPr>
          <a:xfrm>
            <a:off x="6017111" y="2017448"/>
            <a:ext cx="2637989" cy="1947060"/>
            <a:chOff x="6038925" y="2357252"/>
            <a:chExt cx="2637531" cy="1819053"/>
          </a:xfrm>
          <a:effectLst>
            <a:outerShdw blurRad="241300" dist="127000" dir="5400000" algn="ctr" rotWithShape="0">
              <a:srgbClr val="000000">
                <a:alpha val="88000"/>
              </a:srgbClr>
            </a:outerShdw>
          </a:effectLst>
        </p:grpSpPr>
        <p:sp>
          <p:nvSpPr>
            <p:cNvPr id="71" name="文本框 66"/>
            <p:cNvSpPr txBox="1">
              <a:spLocks noChangeArrowheads="1"/>
            </p:cNvSpPr>
            <p:nvPr/>
          </p:nvSpPr>
          <p:spPr bwMode="auto">
            <a:xfrm>
              <a:off x="6038925" y="2588531"/>
              <a:ext cx="2637531" cy="75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矩形 71"/>
            <p:cNvSpPr/>
            <p:nvPr/>
          </p:nvSpPr>
          <p:spPr>
            <a:xfrm>
              <a:off x="6040812" y="2357252"/>
              <a:ext cx="2076554" cy="258788"/>
            </a:xfrm>
            <a:prstGeom prst="rect">
              <a:avLst/>
            </a:prstGeom>
          </p:spPr>
          <p:txBody>
            <a:bodyPr wrap="none">
              <a:spAutoFit/>
            </a:bodyPr>
            <a:lstStyle/>
            <a:p>
              <a:pPr defTabSz="937260" eaLnBrk="0" fontAlgn="base" hangingPunct="0">
                <a:spcBef>
                  <a:spcPct val="0"/>
                </a:spcBef>
                <a:spcAft>
                  <a:spcPct val="0"/>
                </a:spcAft>
              </a:pPr>
              <a:r>
                <a:rPr lang="en-US" altLang="zh-CN"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PLEASE ADD TEXT HERE</a:t>
              </a:r>
              <a:endParaRPr lang="zh-CN" altLang="en-US" sz="3700" b="1" dirty="0">
                <a:solidFill>
                  <a:srgbClr val="FFFFFF"/>
                </a:solidFill>
                <a:latin typeface="Arial" panose="020B0604020202020204"/>
                <a:ea typeface="微软雅黑" panose="020B0503020204020204" pitchFamily="34" charset="-122"/>
              </a:endParaRPr>
            </a:p>
          </p:txBody>
        </p:sp>
        <p:sp>
          <p:nvSpPr>
            <p:cNvPr id="73" name="文本框 66"/>
            <p:cNvSpPr txBox="1">
              <a:spLocks noChangeArrowheads="1"/>
            </p:cNvSpPr>
            <p:nvPr/>
          </p:nvSpPr>
          <p:spPr bwMode="auto">
            <a:xfrm>
              <a:off x="6038925" y="3419111"/>
              <a:ext cx="2367225" cy="75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1000"/>
                                        <p:tgtEl>
                                          <p:spTgt spid="62"/>
                                        </p:tgtEl>
                                      </p:cBhvr>
                                    </p:animEffect>
                                    <p:anim calcmode="lin" valueType="num">
                                      <p:cBhvr>
                                        <p:cTn id="55" dur="1000" fill="hold"/>
                                        <p:tgtEl>
                                          <p:spTgt spid="62"/>
                                        </p:tgtEl>
                                        <p:attrNameLst>
                                          <p:attrName>ppt_x</p:attrName>
                                        </p:attrNameLst>
                                      </p:cBhvr>
                                      <p:tavLst>
                                        <p:tav tm="0">
                                          <p:val>
                                            <p:strVal val="#ppt_x"/>
                                          </p:val>
                                        </p:tav>
                                        <p:tav tm="100000">
                                          <p:val>
                                            <p:strVal val="#ppt_x"/>
                                          </p:val>
                                        </p:tav>
                                      </p:tavLst>
                                    </p:anim>
                                    <p:anim calcmode="lin" valueType="num">
                                      <p:cBhvr>
                                        <p:cTn id="56" dur="1000" fill="hold"/>
                                        <p:tgtEl>
                                          <p:spTgt spid="6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anim calcmode="lin" valueType="num">
                                      <p:cBhvr>
                                        <p:cTn id="60" dur="1000" fill="hold"/>
                                        <p:tgtEl>
                                          <p:spTgt spid="63"/>
                                        </p:tgtEl>
                                        <p:attrNameLst>
                                          <p:attrName>ppt_x</p:attrName>
                                        </p:attrNameLst>
                                      </p:cBhvr>
                                      <p:tavLst>
                                        <p:tav tm="0">
                                          <p:val>
                                            <p:strVal val="#ppt_x"/>
                                          </p:val>
                                        </p:tav>
                                        <p:tav tm="100000">
                                          <p:val>
                                            <p:strVal val="#ppt_x"/>
                                          </p:val>
                                        </p:tav>
                                      </p:tavLst>
                                    </p:anim>
                                    <p:anim calcmode="lin" valueType="num">
                                      <p:cBhvr>
                                        <p:cTn id="61" dur="1000" fill="hold"/>
                                        <p:tgtEl>
                                          <p:spTgt spid="6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1000"/>
                                        <p:tgtEl>
                                          <p:spTgt spid="64"/>
                                        </p:tgtEl>
                                      </p:cBhvr>
                                    </p:animEffect>
                                    <p:anim calcmode="lin" valueType="num">
                                      <p:cBhvr>
                                        <p:cTn id="65" dur="1000" fill="hold"/>
                                        <p:tgtEl>
                                          <p:spTgt spid="64"/>
                                        </p:tgtEl>
                                        <p:attrNameLst>
                                          <p:attrName>ppt_x</p:attrName>
                                        </p:attrNameLst>
                                      </p:cBhvr>
                                      <p:tavLst>
                                        <p:tav tm="0">
                                          <p:val>
                                            <p:strVal val="#ppt_x"/>
                                          </p:val>
                                        </p:tav>
                                        <p:tav tm="100000">
                                          <p:val>
                                            <p:strVal val="#ppt_x"/>
                                          </p:val>
                                        </p:tav>
                                      </p:tavLst>
                                    </p:anim>
                                    <p:anim calcmode="lin" valueType="num">
                                      <p:cBhvr>
                                        <p:cTn id="66" dur="1000" fill="hold"/>
                                        <p:tgtEl>
                                          <p:spTgt spid="6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1000"/>
                                        <p:tgtEl>
                                          <p:spTgt spid="65"/>
                                        </p:tgtEl>
                                      </p:cBhvr>
                                    </p:animEffect>
                                    <p:anim calcmode="lin" valueType="num">
                                      <p:cBhvr>
                                        <p:cTn id="70" dur="1000" fill="hold"/>
                                        <p:tgtEl>
                                          <p:spTgt spid="65"/>
                                        </p:tgtEl>
                                        <p:attrNameLst>
                                          <p:attrName>ppt_x</p:attrName>
                                        </p:attrNameLst>
                                      </p:cBhvr>
                                      <p:tavLst>
                                        <p:tav tm="0">
                                          <p:val>
                                            <p:strVal val="#ppt_x"/>
                                          </p:val>
                                        </p:tav>
                                        <p:tav tm="100000">
                                          <p:val>
                                            <p:strVal val="#ppt_x"/>
                                          </p:val>
                                        </p:tav>
                                      </p:tavLst>
                                    </p:anim>
                                    <p:anim calcmode="lin" valueType="num">
                                      <p:cBhvr>
                                        <p:cTn id="71" dur="1000" fill="hold"/>
                                        <p:tgtEl>
                                          <p:spTgt spid="6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anim calcmode="lin" valueType="num">
                                      <p:cBhvr>
                                        <p:cTn id="75" dur="1000" fill="hold"/>
                                        <p:tgtEl>
                                          <p:spTgt spid="66"/>
                                        </p:tgtEl>
                                        <p:attrNameLst>
                                          <p:attrName>ppt_x</p:attrName>
                                        </p:attrNameLst>
                                      </p:cBhvr>
                                      <p:tavLst>
                                        <p:tav tm="0">
                                          <p:val>
                                            <p:strVal val="#ppt_x"/>
                                          </p:val>
                                        </p:tav>
                                        <p:tav tm="100000">
                                          <p:val>
                                            <p:strVal val="#ppt_x"/>
                                          </p:val>
                                        </p:tav>
                                      </p:tavLst>
                                    </p:anim>
                                    <p:anim calcmode="lin" valueType="num">
                                      <p:cBhvr>
                                        <p:cTn id="76" dur="1000" fill="hold"/>
                                        <p:tgtEl>
                                          <p:spTgt spid="6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1000"/>
                                        <p:tgtEl>
                                          <p:spTgt spid="67"/>
                                        </p:tgtEl>
                                      </p:cBhvr>
                                    </p:animEffect>
                                    <p:anim calcmode="lin" valueType="num">
                                      <p:cBhvr>
                                        <p:cTn id="80" dur="1000" fill="hold"/>
                                        <p:tgtEl>
                                          <p:spTgt spid="67"/>
                                        </p:tgtEl>
                                        <p:attrNameLst>
                                          <p:attrName>ppt_x</p:attrName>
                                        </p:attrNameLst>
                                      </p:cBhvr>
                                      <p:tavLst>
                                        <p:tav tm="0">
                                          <p:val>
                                            <p:strVal val="#ppt_x"/>
                                          </p:val>
                                        </p:tav>
                                        <p:tav tm="100000">
                                          <p:val>
                                            <p:strVal val="#ppt_x"/>
                                          </p:val>
                                        </p:tav>
                                      </p:tavLst>
                                    </p:anim>
                                    <p:anim calcmode="lin" valueType="num">
                                      <p:cBhvr>
                                        <p:cTn id="81" dur="1000" fill="hold"/>
                                        <p:tgtEl>
                                          <p:spTgt spid="6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1000" fill="hold"/>
                                        <p:tgtEl>
                                          <p:spTgt spid="6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1000"/>
                                        <p:tgtEl>
                                          <p:spTgt spid="69"/>
                                        </p:tgtEl>
                                      </p:cBhvr>
                                    </p:animEffect>
                                    <p:anim calcmode="lin" valueType="num">
                                      <p:cBhvr>
                                        <p:cTn id="90" dur="1000" fill="hold"/>
                                        <p:tgtEl>
                                          <p:spTgt spid="69"/>
                                        </p:tgtEl>
                                        <p:attrNameLst>
                                          <p:attrName>ppt_x</p:attrName>
                                        </p:attrNameLst>
                                      </p:cBhvr>
                                      <p:tavLst>
                                        <p:tav tm="0">
                                          <p:val>
                                            <p:strVal val="#ppt_x"/>
                                          </p:val>
                                        </p:tav>
                                        <p:tav tm="100000">
                                          <p:val>
                                            <p:strVal val="#ppt_x"/>
                                          </p:val>
                                        </p:tav>
                                      </p:tavLst>
                                    </p:anim>
                                    <p:anim calcmode="lin" valueType="num">
                                      <p:cBhvr>
                                        <p:cTn id="9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2" presetClass="entr" presetSubtype="1"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additive="base">
                                        <p:cTn id="96" dur="500"/>
                                        <p:tgtEl>
                                          <p:spTgt spid="70"/>
                                        </p:tgtEl>
                                        <p:attrNameLst>
                                          <p:attrName>ppt_y</p:attrName>
                                        </p:attrNameLst>
                                      </p:cBhvr>
                                      <p:tavLst>
                                        <p:tav tm="0">
                                          <p:val>
                                            <p:strVal val="#ppt_y-#ppt_h*1.125000"/>
                                          </p:val>
                                        </p:tav>
                                        <p:tav tm="100000">
                                          <p:val>
                                            <p:strVal val="#ppt_y"/>
                                          </p:val>
                                        </p:tav>
                                      </p:tavLst>
                                    </p:anim>
                                    <p:animEffect transition="in" filter="wipe(down)">
                                      <p:cBhvr>
                                        <p:cTn id="9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60" grpId="0"/>
      <p:bldP spid="61" grpId="0"/>
      <p:bldP spid="62" grpId="0"/>
      <p:bldP spid="63" grpId="0"/>
      <p:bldP spid="64" grpId="0"/>
      <p:bldP spid="65" grpId="0"/>
      <p:bldP spid="66" grpId="0"/>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37" name="矩形 36"/>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grpSp>
        <p:nvGrpSpPr>
          <p:cNvPr id="38" name="组合 37"/>
          <p:cNvGrpSpPr/>
          <p:nvPr/>
        </p:nvGrpSpPr>
        <p:grpSpPr>
          <a:xfrm>
            <a:off x="573933" y="2822872"/>
            <a:ext cx="2013497" cy="478700"/>
            <a:chOff x="573832" y="2637284"/>
            <a:chExt cx="2013148" cy="447229"/>
          </a:xfrm>
          <a:solidFill>
            <a:srgbClr val="FFFFFF"/>
          </a:solidFill>
          <a:effectLst>
            <a:outerShdw blurRad="203200" dist="101600" dir="5400000" algn="ctr" rotWithShape="0">
              <a:srgbClr val="000000">
                <a:alpha val="71000"/>
              </a:srgbClr>
            </a:outerShdw>
          </a:effectLst>
        </p:grpSpPr>
        <p:sp>
          <p:nvSpPr>
            <p:cNvPr id="39" name="矩形 2"/>
            <p:cNvSpPr/>
            <p:nvPr/>
          </p:nvSpPr>
          <p:spPr>
            <a:xfrm>
              <a:off x="573832" y="2637284"/>
              <a:ext cx="2013148" cy="447229"/>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1" fmla="*/ 0 w 2013148"/>
                <a:gd name="connsiteY0-2" fmla="*/ 0 h 368424"/>
                <a:gd name="connsiteX1-3" fmla="*/ 2013148 w 2013148"/>
                <a:gd name="connsiteY1-4" fmla="*/ 0 h 368424"/>
                <a:gd name="connsiteX2-5" fmla="*/ 2013148 w 2013148"/>
                <a:gd name="connsiteY2-6" fmla="*/ 368424 h 368424"/>
                <a:gd name="connsiteX3-7" fmla="*/ 996280 w 2013148"/>
                <a:gd name="connsiteY3-8" fmla="*/ 366266 h 368424"/>
                <a:gd name="connsiteX4-9" fmla="*/ 0 w 2013148"/>
                <a:gd name="connsiteY4-10" fmla="*/ 368424 h 368424"/>
                <a:gd name="connsiteX5" fmla="*/ 0 w 2013148"/>
                <a:gd name="connsiteY5" fmla="*/ 0 h 368424"/>
                <a:gd name="connsiteX0-11" fmla="*/ 0 w 2013148"/>
                <a:gd name="connsiteY0-12" fmla="*/ 0 h 368424"/>
                <a:gd name="connsiteX1-13" fmla="*/ 2013148 w 2013148"/>
                <a:gd name="connsiteY1-14" fmla="*/ 0 h 368424"/>
                <a:gd name="connsiteX2-15" fmla="*/ 2013148 w 2013148"/>
                <a:gd name="connsiteY2-16" fmla="*/ 368424 h 368424"/>
                <a:gd name="connsiteX3-17" fmla="*/ 996280 w 2013148"/>
                <a:gd name="connsiteY3-18" fmla="*/ 366266 h 368424"/>
                <a:gd name="connsiteX4-19" fmla="*/ 888330 w 2013148"/>
                <a:gd name="connsiteY4-20" fmla="*/ 366266 h 368424"/>
                <a:gd name="connsiteX5-21" fmla="*/ 0 w 2013148"/>
                <a:gd name="connsiteY5-22" fmla="*/ 368424 h 368424"/>
                <a:gd name="connsiteX6" fmla="*/ 0 w 2013148"/>
                <a:gd name="connsiteY6" fmla="*/ 0 h 368424"/>
                <a:gd name="connsiteX0-23" fmla="*/ 0 w 2013148"/>
                <a:gd name="connsiteY0-24" fmla="*/ 0 h 368424"/>
                <a:gd name="connsiteX1-25" fmla="*/ 2013148 w 2013148"/>
                <a:gd name="connsiteY1-26" fmla="*/ 0 h 368424"/>
                <a:gd name="connsiteX2-27" fmla="*/ 2013148 w 2013148"/>
                <a:gd name="connsiteY2-28" fmla="*/ 368424 h 368424"/>
                <a:gd name="connsiteX3-29" fmla="*/ 1105818 w 2013148"/>
                <a:gd name="connsiteY3-30" fmla="*/ 367854 h 368424"/>
                <a:gd name="connsiteX4-31" fmla="*/ 996280 w 2013148"/>
                <a:gd name="connsiteY4-32" fmla="*/ 366266 h 368424"/>
                <a:gd name="connsiteX5-33" fmla="*/ 888330 w 2013148"/>
                <a:gd name="connsiteY5-34" fmla="*/ 366266 h 368424"/>
                <a:gd name="connsiteX6-35" fmla="*/ 0 w 2013148"/>
                <a:gd name="connsiteY6-36" fmla="*/ 368424 h 368424"/>
                <a:gd name="connsiteX7" fmla="*/ 0 w 2013148"/>
                <a:gd name="connsiteY7" fmla="*/ 0 h 368424"/>
                <a:gd name="connsiteX0-37" fmla="*/ 0 w 2013148"/>
                <a:gd name="connsiteY0-38" fmla="*/ 0 h 444847"/>
                <a:gd name="connsiteX1-39" fmla="*/ 2013148 w 2013148"/>
                <a:gd name="connsiteY1-40" fmla="*/ 0 h 444847"/>
                <a:gd name="connsiteX2-41" fmla="*/ 2013148 w 2013148"/>
                <a:gd name="connsiteY2-42" fmla="*/ 368424 h 444847"/>
                <a:gd name="connsiteX3-43" fmla="*/ 1105818 w 2013148"/>
                <a:gd name="connsiteY3-44" fmla="*/ 367854 h 444847"/>
                <a:gd name="connsiteX4-45" fmla="*/ 991518 w 2013148"/>
                <a:gd name="connsiteY4-46" fmla="*/ 444847 h 444847"/>
                <a:gd name="connsiteX5-47" fmla="*/ 888330 w 2013148"/>
                <a:gd name="connsiteY5-48" fmla="*/ 366266 h 444847"/>
                <a:gd name="connsiteX6-49" fmla="*/ 0 w 2013148"/>
                <a:gd name="connsiteY6-50" fmla="*/ 368424 h 444847"/>
                <a:gd name="connsiteX7-51" fmla="*/ 0 w 2013148"/>
                <a:gd name="connsiteY7-52" fmla="*/ 0 h 444847"/>
                <a:gd name="connsiteX0-53" fmla="*/ 0 w 2013148"/>
                <a:gd name="connsiteY0-54" fmla="*/ 0 h 447229"/>
                <a:gd name="connsiteX1-55" fmla="*/ 2013148 w 2013148"/>
                <a:gd name="connsiteY1-56" fmla="*/ 0 h 447229"/>
                <a:gd name="connsiteX2-57" fmla="*/ 2013148 w 2013148"/>
                <a:gd name="connsiteY2-58" fmla="*/ 368424 h 447229"/>
                <a:gd name="connsiteX3-59" fmla="*/ 1105818 w 2013148"/>
                <a:gd name="connsiteY3-60" fmla="*/ 367854 h 447229"/>
                <a:gd name="connsiteX4-61" fmla="*/ 1001043 w 2013148"/>
                <a:gd name="connsiteY4-62" fmla="*/ 447229 h 447229"/>
                <a:gd name="connsiteX5-63" fmla="*/ 888330 w 2013148"/>
                <a:gd name="connsiteY5-64" fmla="*/ 366266 h 447229"/>
                <a:gd name="connsiteX6-65" fmla="*/ 0 w 2013148"/>
                <a:gd name="connsiteY6-66" fmla="*/ 368424 h 447229"/>
                <a:gd name="connsiteX7-67" fmla="*/ 0 w 2013148"/>
                <a:gd name="connsiteY7-68" fmla="*/ 0 h 447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文本框 69"/>
            <p:cNvSpPr txBox="1">
              <a:spLocks noChangeArrowheads="1"/>
            </p:cNvSpPr>
            <p:nvPr/>
          </p:nvSpPr>
          <p:spPr bwMode="auto">
            <a:xfrm>
              <a:off x="867523" y="2709866"/>
              <a:ext cx="1527241" cy="230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1" name="文本框 66"/>
          <p:cNvSpPr txBox="1">
            <a:spLocks noChangeArrowheads="1"/>
          </p:cNvSpPr>
          <p:nvPr/>
        </p:nvSpPr>
        <p:spPr bwMode="auto">
          <a:xfrm>
            <a:off x="834216" y="3637514"/>
            <a:ext cx="1529971" cy="968686"/>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17" tIns="35159" rIns="70317" bIns="3515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r>
              <a:rPr lang="en-US" altLang="zh-CN" sz="700" dirty="0">
                <a:solidFill>
                  <a:prstClr val="black">
                    <a:lumMod val="85000"/>
                    <a:lumOff val="15000"/>
                  </a:prstClr>
                </a:solidFill>
                <a:latin typeface="Arial" panose="020B0604020202020204" pitchFamily="34" charset="0"/>
                <a:ea typeface="微软雅黑" panose="020B0503020204020204" pitchFamily="34" charset="-122"/>
                <a:cs typeface="Arial" panose="020B0604020202020204" pitchFamily="34" charset="0"/>
              </a:rPr>
              <a:t>.</a:t>
            </a:r>
            <a:endParaRPr lang="zh-CN" altLang="en-US" sz="700" dirty="0">
              <a:solidFill>
                <a:prstClr val="black">
                  <a:lumMod val="85000"/>
                  <a:lumOff val="15000"/>
                </a:prst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2" name="组合 41"/>
          <p:cNvGrpSpPr/>
          <p:nvPr/>
        </p:nvGrpSpPr>
        <p:grpSpPr>
          <a:xfrm>
            <a:off x="2587430" y="2739983"/>
            <a:ext cx="2013497" cy="476868"/>
            <a:chOff x="2586980" y="2559844"/>
            <a:chExt cx="2013148" cy="445516"/>
          </a:xfrm>
          <a:solidFill>
            <a:srgbClr val="FFFFFF"/>
          </a:solidFill>
          <a:effectLst>
            <a:outerShdw blurRad="203200" dist="101600" dir="5400000" algn="ctr" rotWithShape="0">
              <a:srgbClr val="000000">
                <a:alpha val="71000"/>
              </a:srgbClr>
            </a:outerShdw>
          </a:effectLst>
        </p:grpSpPr>
        <p:sp>
          <p:nvSpPr>
            <p:cNvPr id="43" name="矩形 2"/>
            <p:cNvSpPr/>
            <p:nvPr/>
          </p:nvSpPr>
          <p:spPr>
            <a:xfrm flipV="1">
              <a:off x="2586980" y="2559844"/>
              <a:ext cx="2013148" cy="445516"/>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1" fmla="*/ 0 w 2013148"/>
                <a:gd name="connsiteY0-2" fmla="*/ 0 h 368424"/>
                <a:gd name="connsiteX1-3" fmla="*/ 2013148 w 2013148"/>
                <a:gd name="connsiteY1-4" fmla="*/ 0 h 368424"/>
                <a:gd name="connsiteX2-5" fmla="*/ 2013148 w 2013148"/>
                <a:gd name="connsiteY2-6" fmla="*/ 368424 h 368424"/>
                <a:gd name="connsiteX3-7" fmla="*/ 996280 w 2013148"/>
                <a:gd name="connsiteY3-8" fmla="*/ 366266 h 368424"/>
                <a:gd name="connsiteX4-9" fmla="*/ 0 w 2013148"/>
                <a:gd name="connsiteY4-10" fmla="*/ 368424 h 368424"/>
                <a:gd name="connsiteX5" fmla="*/ 0 w 2013148"/>
                <a:gd name="connsiteY5" fmla="*/ 0 h 368424"/>
                <a:gd name="connsiteX0-11" fmla="*/ 0 w 2013148"/>
                <a:gd name="connsiteY0-12" fmla="*/ 0 h 368424"/>
                <a:gd name="connsiteX1-13" fmla="*/ 2013148 w 2013148"/>
                <a:gd name="connsiteY1-14" fmla="*/ 0 h 368424"/>
                <a:gd name="connsiteX2-15" fmla="*/ 2013148 w 2013148"/>
                <a:gd name="connsiteY2-16" fmla="*/ 368424 h 368424"/>
                <a:gd name="connsiteX3-17" fmla="*/ 996280 w 2013148"/>
                <a:gd name="connsiteY3-18" fmla="*/ 366266 h 368424"/>
                <a:gd name="connsiteX4-19" fmla="*/ 888330 w 2013148"/>
                <a:gd name="connsiteY4-20" fmla="*/ 366266 h 368424"/>
                <a:gd name="connsiteX5-21" fmla="*/ 0 w 2013148"/>
                <a:gd name="connsiteY5-22" fmla="*/ 368424 h 368424"/>
                <a:gd name="connsiteX6" fmla="*/ 0 w 2013148"/>
                <a:gd name="connsiteY6" fmla="*/ 0 h 368424"/>
                <a:gd name="connsiteX0-23" fmla="*/ 0 w 2013148"/>
                <a:gd name="connsiteY0-24" fmla="*/ 0 h 368424"/>
                <a:gd name="connsiteX1-25" fmla="*/ 2013148 w 2013148"/>
                <a:gd name="connsiteY1-26" fmla="*/ 0 h 368424"/>
                <a:gd name="connsiteX2-27" fmla="*/ 2013148 w 2013148"/>
                <a:gd name="connsiteY2-28" fmla="*/ 368424 h 368424"/>
                <a:gd name="connsiteX3-29" fmla="*/ 1105818 w 2013148"/>
                <a:gd name="connsiteY3-30" fmla="*/ 367854 h 368424"/>
                <a:gd name="connsiteX4-31" fmla="*/ 996280 w 2013148"/>
                <a:gd name="connsiteY4-32" fmla="*/ 366266 h 368424"/>
                <a:gd name="connsiteX5-33" fmla="*/ 888330 w 2013148"/>
                <a:gd name="connsiteY5-34" fmla="*/ 366266 h 368424"/>
                <a:gd name="connsiteX6-35" fmla="*/ 0 w 2013148"/>
                <a:gd name="connsiteY6-36" fmla="*/ 368424 h 368424"/>
                <a:gd name="connsiteX7" fmla="*/ 0 w 2013148"/>
                <a:gd name="connsiteY7" fmla="*/ 0 h 368424"/>
                <a:gd name="connsiteX0-37" fmla="*/ 0 w 2013148"/>
                <a:gd name="connsiteY0-38" fmla="*/ 0 h 444847"/>
                <a:gd name="connsiteX1-39" fmla="*/ 2013148 w 2013148"/>
                <a:gd name="connsiteY1-40" fmla="*/ 0 h 444847"/>
                <a:gd name="connsiteX2-41" fmla="*/ 2013148 w 2013148"/>
                <a:gd name="connsiteY2-42" fmla="*/ 368424 h 444847"/>
                <a:gd name="connsiteX3-43" fmla="*/ 1105818 w 2013148"/>
                <a:gd name="connsiteY3-44" fmla="*/ 367854 h 444847"/>
                <a:gd name="connsiteX4-45" fmla="*/ 991518 w 2013148"/>
                <a:gd name="connsiteY4-46" fmla="*/ 444847 h 444847"/>
                <a:gd name="connsiteX5-47" fmla="*/ 888330 w 2013148"/>
                <a:gd name="connsiteY5-48" fmla="*/ 366266 h 444847"/>
                <a:gd name="connsiteX6-49" fmla="*/ 0 w 2013148"/>
                <a:gd name="connsiteY6-50" fmla="*/ 368424 h 444847"/>
                <a:gd name="connsiteX7-51" fmla="*/ 0 w 2013148"/>
                <a:gd name="connsiteY7-52" fmla="*/ 0 h 444847"/>
                <a:gd name="connsiteX0-53" fmla="*/ 0 w 2013148"/>
                <a:gd name="connsiteY0-54" fmla="*/ 0 h 447229"/>
                <a:gd name="connsiteX1-55" fmla="*/ 2013148 w 2013148"/>
                <a:gd name="connsiteY1-56" fmla="*/ 0 h 447229"/>
                <a:gd name="connsiteX2-57" fmla="*/ 2013148 w 2013148"/>
                <a:gd name="connsiteY2-58" fmla="*/ 368424 h 447229"/>
                <a:gd name="connsiteX3-59" fmla="*/ 1105818 w 2013148"/>
                <a:gd name="connsiteY3-60" fmla="*/ 367854 h 447229"/>
                <a:gd name="connsiteX4-61" fmla="*/ 1001043 w 2013148"/>
                <a:gd name="connsiteY4-62" fmla="*/ 447229 h 447229"/>
                <a:gd name="connsiteX5-63" fmla="*/ 888330 w 2013148"/>
                <a:gd name="connsiteY5-64" fmla="*/ 366266 h 447229"/>
                <a:gd name="connsiteX6-65" fmla="*/ 0 w 2013148"/>
                <a:gd name="connsiteY6-66" fmla="*/ 368424 h 447229"/>
                <a:gd name="connsiteX7-67" fmla="*/ 0 w 2013148"/>
                <a:gd name="connsiteY7-68" fmla="*/ 0 h 447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文本框 69"/>
            <p:cNvSpPr txBox="1">
              <a:spLocks noChangeArrowheads="1"/>
            </p:cNvSpPr>
            <p:nvPr/>
          </p:nvSpPr>
          <p:spPr bwMode="auto">
            <a:xfrm>
              <a:off x="2810623" y="2709866"/>
              <a:ext cx="1527241" cy="230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4594181" y="2822872"/>
            <a:ext cx="2013497" cy="478700"/>
            <a:chOff x="4593382" y="2637284"/>
            <a:chExt cx="2013148" cy="447229"/>
          </a:xfrm>
          <a:solidFill>
            <a:srgbClr val="FFFFFF"/>
          </a:solidFill>
          <a:effectLst>
            <a:outerShdw blurRad="203200" dist="101600" dir="5400000" algn="ctr" rotWithShape="0">
              <a:srgbClr val="000000">
                <a:alpha val="71000"/>
              </a:srgbClr>
            </a:outerShdw>
          </a:effectLst>
        </p:grpSpPr>
        <p:sp>
          <p:nvSpPr>
            <p:cNvPr id="46" name="矩形 2"/>
            <p:cNvSpPr/>
            <p:nvPr/>
          </p:nvSpPr>
          <p:spPr>
            <a:xfrm>
              <a:off x="4593382" y="2637284"/>
              <a:ext cx="2013148" cy="447229"/>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1" fmla="*/ 0 w 2013148"/>
                <a:gd name="connsiteY0-2" fmla="*/ 0 h 368424"/>
                <a:gd name="connsiteX1-3" fmla="*/ 2013148 w 2013148"/>
                <a:gd name="connsiteY1-4" fmla="*/ 0 h 368424"/>
                <a:gd name="connsiteX2-5" fmla="*/ 2013148 w 2013148"/>
                <a:gd name="connsiteY2-6" fmla="*/ 368424 h 368424"/>
                <a:gd name="connsiteX3-7" fmla="*/ 996280 w 2013148"/>
                <a:gd name="connsiteY3-8" fmla="*/ 366266 h 368424"/>
                <a:gd name="connsiteX4-9" fmla="*/ 0 w 2013148"/>
                <a:gd name="connsiteY4-10" fmla="*/ 368424 h 368424"/>
                <a:gd name="connsiteX5" fmla="*/ 0 w 2013148"/>
                <a:gd name="connsiteY5" fmla="*/ 0 h 368424"/>
                <a:gd name="connsiteX0-11" fmla="*/ 0 w 2013148"/>
                <a:gd name="connsiteY0-12" fmla="*/ 0 h 368424"/>
                <a:gd name="connsiteX1-13" fmla="*/ 2013148 w 2013148"/>
                <a:gd name="connsiteY1-14" fmla="*/ 0 h 368424"/>
                <a:gd name="connsiteX2-15" fmla="*/ 2013148 w 2013148"/>
                <a:gd name="connsiteY2-16" fmla="*/ 368424 h 368424"/>
                <a:gd name="connsiteX3-17" fmla="*/ 996280 w 2013148"/>
                <a:gd name="connsiteY3-18" fmla="*/ 366266 h 368424"/>
                <a:gd name="connsiteX4-19" fmla="*/ 888330 w 2013148"/>
                <a:gd name="connsiteY4-20" fmla="*/ 366266 h 368424"/>
                <a:gd name="connsiteX5-21" fmla="*/ 0 w 2013148"/>
                <a:gd name="connsiteY5-22" fmla="*/ 368424 h 368424"/>
                <a:gd name="connsiteX6" fmla="*/ 0 w 2013148"/>
                <a:gd name="connsiteY6" fmla="*/ 0 h 368424"/>
                <a:gd name="connsiteX0-23" fmla="*/ 0 w 2013148"/>
                <a:gd name="connsiteY0-24" fmla="*/ 0 h 368424"/>
                <a:gd name="connsiteX1-25" fmla="*/ 2013148 w 2013148"/>
                <a:gd name="connsiteY1-26" fmla="*/ 0 h 368424"/>
                <a:gd name="connsiteX2-27" fmla="*/ 2013148 w 2013148"/>
                <a:gd name="connsiteY2-28" fmla="*/ 368424 h 368424"/>
                <a:gd name="connsiteX3-29" fmla="*/ 1105818 w 2013148"/>
                <a:gd name="connsiteY3-30" fmla="*/ 367854 h 368424"/>
                <a:gd name="connsiteX4-31" fmla="*/ 996280 w 2013148"/>
                <a:gd name="connsiteY4-32" fmla="*/ 366266 h 368424"/>
                <a:gd name="connsiteX5-33" fmla="*/ 888330 w 2013148"/>
                <a:gd name="connsiteY5-34" fmla="*/ 366266 h 368424"/>
                <a:gd name="connsiteX6-35" fmla="*/ 0 w 2013148"/>
                <a:gd name="connsiteY6-36" fmla="*/ 368424 h 368424"/>
                <a:gd name="connsiteX7" fmla="*/ 0 w 2013148"/>
                <a:gd name="connsiteY7" fmla="*/ 0 h 368424"/>
                <a:gd name="connsiteX0-37" fmla="*/ 0 w 2013148"/>
                <a:gd name="connsiteY0-38" fmla="*/ 0 h 444847"/>
                <a:gd name="connsiteX1-39" fmla="*/ 2013148 w 2013148"/>
                <a:gd name="connsiteY1-40" fmla="*/ 0 h 444847"/>
                <a:gd name="connsiteX2-41" fmla="*/ 2013148 w 2013148"/>
                <a:gd name="connsiteY2-42" fmla="*/ 368424 h 444847"/>
                <a:gd name="connsiteX3-43" fmla="*/ 1105818 w 2013148"/>
                <a:gd name="connsiteY3-44" fmla="*/ 367854 h 444847"/>
                <a:gd name="connsiteX4-45" fmla="*/ 991518 w 2013148"/>
                <a:gd name="connsiteY4-46" fmla="*/ 444847 h 444847"/>
                <a:gd name="connsiteX5-47" fmla="*/ 888330 w 2013148"/>
                <a:gd name="connsiteY5-48" fmla="*/ 366266 h 444847"/>
                <a:gd name="connsiteX6-49" fmla="*/ 0 w 2013148"/>
                <a:gd name="connsiteY6-50" fmla="*/ 368424 h 444847"/>
                <a:gd name="connsiteX7-51" fmla="*/ 0 w 2013148"/>
                <a:gd name="connsiteY7-52" fmla="*/ 0 h 444847"/>
                <a:gd name="connsiteX0-53" fmla="*/ 0 w 2013148"/>
                <a:gd name="connsiteY0-54" fmla="*/ 0 h 447229"/>
                <a:gd name="connsiteX1-55" fmla="*/ 2013148 w 2013148"/>
                <a:gd name="connsiteY1-56" fmla="*/ 0 h 447229"/>
                <a:gd name="connsiteX2-57" fmla="*/ 2013148 w 2013148"/>
                <a:gd name="connsiteY2-58" fmla="*/ 368424 h 447229"/>
                <a:gd name="connsiteX3-59" fmla="*/ 1105818 w 2013148"/>
                <a:gd name="connsiteY3-60" fmla="*/ 367854 h 447229"/>
                <a:gd name="connsiteX4-61" fmla="*/ 1001043 w 2013148"/>
                <a:gd name="connsiteY4-62" fmla="*/ 447229 h 447229"/>
                <a:gd name="connsiteX5-63" fmla="*/ 888330 w 2013148"/>
                <a:gd name="connsiteY5-64" fmla="*/ 366266 h 447229"/>
                <a:gd name="connsiteX6-65" fmla="*/ 0 w 2013148"/>
                <a:gd name="connsiteY6-66" fmla="*/ 368424 h 447229"/>
                <a:gd name="connsiteX7-67" fmla="*/ 0 w 2013148"/>
                <a:gd name="connsiteY7-68" fmla="*/ 0 h 447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文本框 69"/>
            <p:cNvSpPr txBox="1">
              <a:spLocks noChangeArrowheads="1"/>
            </p:cNvSpPr>
            <p:nvPr/>
          </p:nvSpPr>
          <p:spPr bwMode="auto">
            <a:xfrm>
              <a:off x="4820398" y="2709866"/>
              <a:ext cx="1527241" cy="230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607678" y="2739983"/>
            <a:ext cx="2013497" cy="476868"/>
            <a:chOff x="6606530" y="2559844"/>
            <a:chExt cx="2013148" cy="445516"/>
          </a:xfrm>
          <a:solidFill>
            <a:srgbClr val="FFFFFF"/>
          </a:solidFill>
          <a:effectLst>
            <a:outerShdw blurRad="203200" dist="101600" dir="5400000" algn="ctr" rotWithShape="0">
              <a:srgbClr val="000000">
                <a:alpha val="71000"/>
              </a:srgbClr>
            </a:outerShdw>
          </a:effectLst>
        </p:grpSpPr>
        <p:sp>
          <p:nvSpPr>
            <p:cNvPr id="49" name="矩形 2"/>
            <p:cNvSpPr/>
            <p:nvPr/>
          </p:nvSpPr>
          <p:spPr>
            <a:xfrm flipV="1">
              <a:off x="6606530" y="2559844"/>
              <a:ext cx="2013148" cy="445516"/>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1" fmla="*/ 0 w 2013148"/>
                <a:gd name="connsiteY0-2" fmla="*/ 0 h 368424"/>
                <a:gd name="connsiteX1-3" fmla="*/ 2013148 w 2013148"/>
                <a:gd name="connsiteY1-4" fmla="*/ 0 h 368424"/>
                <a:gd name="connsiteX2-5" fmla="*/ 2013148 w 2013148"/>
                <a:gd name="connsiteY2-6" fmla="*/ 368424 h 368424"/>
                <a:gd name="connsiteX3-7" fmla="*/ 996280 w 2013148"/>
                <a:gd name="connsiteY3-8" fmla="*/ 366266 h 368424"/>
                <a:gd name="connsiteX4-9" fmla="*/ 0 w 2013148"/>
                <a:gd name="connsiteY4-10" fmla="*/ 368424 h 368424"/>
                <a:gd name="connsiteX5" fmla="*/ 0 w 2013148"/>
                <a:gd name="connsiteY5" fmla="*/ 0 h 368424"/>
                <a:gd name="connsiteX0-11" fmla="*/ 0 w 2013148"/>
                <a:gd name="connsiteY0-12" fmla="*/ 0 h 368424"/>
                <a:gd name="connsiteX1-13" fmla="*/ 2013148 w 2013148"/>
                <a:gd name="connsiteY1-14" fmla="*/ 0 h 368424"/>
                <a:gd name="connsiteX2-15" fmla="*/ 2013148 w 2013148"/>
                <a:gd name="connsiteY2-16" fmla="*/ 368424 h 368424"/>
                <a:gd name="connsiteX3-17" fmla="*/ 996280 w 2013148"/>
                <a:gd name="connsiteY3-18" fmla="*/ 366266 h 368424"/>
                <a:gd name="connsiteX4-19" fmla="*/ 888330 w 2013148"/>
                <a:gd name="connsiteY4-20" fmla="*/ 366266 h 368424"/>
                <a:gd name="connsiteX5-21" fmla="*/ 0 w 2013148"/>
                <a:gd name="connsiteY5-22" fmla="*/ 368424 h 368424"/>
                <a:gd name="connsiteX6" fmla="*/ 0 w 2013148"/>
                <a:gd name="connsiteY6" fmla="*/ 0 h 368424"/>
                <a:gd name="connsiteX0-23" fmla="*/ 0 w 2013148"/>
                <a:gd name="connsiteY0-24" fmla="*/ 0 h 368424"/>
                <a:gd name="connsiteX1-25" fmla="*/ 2013148 w 2013148"/>
                <a:gd name="connsiteY1-26" fmla="*/ 0 h 368424"/>
                <a:gd name="connsiteX2-27" fmla="*/ 2013148 w 2013148"/>
                <a:gd name="connsiteY2-28" fmla="*/ 368424 h 368424"/>
                <a:gd name="connsiteX3-29" fmla="*/ 1105818 w 2013148"/>
                <a:gd name="connsiteY3-30" fmla="*/ 367854 h 368424"/>
                <a:gd name="connsiteX4-31" fmla="*/ 996280 w 2013148"/>
                <a:gd name="connsiteY4-32" fmla="*/ 366266 h 368424"/>
                <a:gd name="connsiteX5-33" fmla="*/ 888330 w 2013148"/>
                <a:gd name="connsiteY5-34" fmla="*/ 366266 h 368424"/>
                <a:gd name="connsiteX6-35" fmla="*/ 0 w 2013148"/>
                <a:gd name="connsiteY6-36" fmla="*/ 368424 h 368424"/>
                <a:gd name="connsiteX7" fmla="*/ 0 w 2013148"/>
                <a:gd name="connsiteY7" fmla="*/ 0 h 368424"/>
                <a:gd name="connsiteX0-37" fmla="*/ 0 w 2013148"/>
                <a:gd name="connsiteY0-38" fmla="*/ 0 h 444847"/>
                <a:gd name="connsiteX1-39" fmla="*/ 2013148 w 2013148"/>
                <a:gd name="connsiteY1-40" fmla="*/ 0 h 444847"/>
                <a:gd name="connsiteX2-41" fmla="*/ 2013148 w 2013148"/>
                <a:gd name="connsiteY2-42" fmla="*/ 368424 h 444847"/>
                <a:gd name="connsiteX3-43" fmla="*/ 1105818 w 2013148"/>
                <a:gd name="connsiteY3-44" fmla="*/ 367854 h 444847"/>
                <a:gd name="connsiteX4-45" fmla="*/ 991518 w 2013148"/>
                <a:gd name="connsiteY4-46" fmla="*/ 444847 h 444847"/>
                <a:gd name="connsiteX5-47" fmla="*/ 888330 w 2013148"/>
                <a:gd name="connsiteY5-48" fmla="*/ 366266 h 444847"/>
                <a:gd name="connsiteX6-49" fmla="*/ 0 w 2013148"/>
                <a:gd name="connsiteY6-50" fmla="*/ 368424 h 444847"/>
                <a:gd name="connsiteX7-51" fmla="*/ 0 w 2013148"/>
                <a:gd name="connsiteY7-52" fmla="*/ 0 h 444847"/>
                <a:gd name="connsiteX0-53" fmla="*/ 0 w 2013148"/>
                <a:gd name="connsiteY0-54" fmla="*/ 0 h 447229"/>
                <a:gd name="connsiteX1-55" fmla="*/ 2013148 w 2013148"/>
                <a:gd name="connsiteY1-56" fmla="*/ 0 h 447229"/>
                <a:gd name="connsiteX2-57" fmla="*/ 2013148 w 2013148"/>
                <a:gd name="connsiteY2-58" fmla="*/ 368424 h 447229"/>
                <a:gd name="connsiteX3-59" fmla="*/ 1105818 w 2013148"/>
                <a:gd name="connsiteY3-60" fmla="*/ 367854 h 447229"/>
                <a:gd name="connsiteX4-61" fmla="*/ 1001043 w 2013148"/>
                <a:gd name="connsiteY4-62" fmla="*/ 447229 h 447229"/>
                <a:gd name="connsiteX5-63" fmla="*/ 888330 w 2013148"/>
                <a:gd name="connsiteY5-64" fmla="*/ 366266 h 447229"/>
                <a:gd name="connsiteX6-65" fmla="*/ 0 w 2013148"/>
                <a:gd name="connsiteY6-66" fmla="*/ 368424 h 447229"/>
                <a:gd name="connsiteX7-67" fmla="*/ 0 w 2013148"/>
                <a:gd name="connsiteY7-68" fmla="*/ 0 h 4472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0" name="文本框 69"/>
            <p:cNvSpPr txBox="1">
              <a:spLocks noChangeArrowheads="1"/>
            </p:cNvSpPr>
            <p:nvPr/>
          </p:nvSpPr>
          <p:spPr bwMode="auto">
            <a:xfrm>
              <a:off x="6896848" y="2709866"/>
              <a:ext cx="1527241" cy="230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66"/>
          <p:cNvSpPr txBox="1">
            <a:spLocks noChangeArrowheads="1"/>
          </p:cNvSpPr>
          <p:nvPr/>
        </p:nvSpPr>
        <p:spPr bwMode="auto">
          <a:xfrm>
            <a:off x="2825287" y="1537287"/>
            <a:ext cx="1529971" cy="968686"/>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17" tIns="35159" rIns="70317" bIns="3515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文本框 66"/>
          <p:cNvSpPr txBox="1">
            <a:spLocks noChangeArrowheads="1"/>
          </p:cNvSpPr>
          <p:nvPr/>
        </p:nvSpPr>
        <p:spPr bwMode="auto">
          <a:xfrm>
            <a:off x="4843773" y="3504975"/>
            <a:ext cx="1529971" cy="968686"/>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17" tIns="35159" rIns="70317" bIns="3515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文本框 66"/>
          <p:cNvSpPr txBox="1">
            <a:spLocks noChangeArrowheads="1"/>
          </p:cNvSpPr>
          <p:nvPr/>
        </p:nvSpPr>
        <p:spPr bwMode="auto">
          <a:xfrm>
            <a:off x="6883642" y="1537287"/>
            <a:ext cx="1529971" cy="968686"/>
          </a:xfrm>
          <a:prstGeom prst="rect">
            <a:avLst/>
          </a:prstGeom>
          <a:noFill/>
          <a:ln>
            <a:noFill/>
          </a:ln>
          <a:effectLst>
            <a:outerShdw blurRad="241300" dist="127000" dir="5400000" algn="ctr" rotWithShape="0">
              <a:srgbClr val="000000">
                <a:alpha val="8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317" tIns="35159" rIns="70317" bIns="3515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435"/>
              </a:lnSpc>
              <a:spcBef>
                <a:spcPct val="0"/>
              </a:spcBef>
              <a:spcAft>
                <a:spcPct val="0"/>
              </a:spcAft>
            </a:pPr>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4" name="组合 53"/>
          <p:cNvGrpSpPr/>
          <p:nvPr/>
        </p:nvGrpSpPr>
        <p:grpSpPr>
          <a:xfrm>
            <a:off x="1175312" y="1826313"/>
            <a:ext cx="777945" cy="832545"/>
            <a:chOff x="1175108" y="1706244"/>
            <a:chExt cx="777810" cy="777810"/>
          </a:xfrm>
          <a:solidFill>
            <a:srgbClr val="FFFFFF"/>
          </a:solidFill>
          <a:effectLst>
            <a:outerShdw blurRad="203200" dist="101600" dir="5400000" algn="ctr" rotWithShape="0">
              <a:srgbClr val="000000">
                <a:alpha val="71000"/>
              </a:srgbClr>
            </a:outerShdw>
          </a:effectLst>
        </p:grpSpPr>
        <p:sp>
          <p:nvSpPr>
            <p:cNvPr id="55" name="矩形 54"/>
            <p:cNvSpPr/>
            <p:nvPr/>
          </p:nvSpPr>
          <p:spPr>
            <a:xfrm>
              <a:off x="1175108" y="1706244"/>
              <a:ext cx="777810" cy="777810"/>
            </a:xfrm>
            <a:prstGeom prst="rect">
              <a:avLst/>
            </a:pr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6" name="文本框 24"/>
            <p:cNvSpPr txBox="1"/>
            <p:nvPr/>
          </p:nvSpPr>
          <p:spPr>
            <a:xfrm>
              <a:off x="1271802" y="1852354"/>
              <a:ext cx="609543" cy="315423"/>
            </a:xfrm>
            <a:prstGeom prst="rect">
              <a:avLst/>
            </a:prstGeom>
            <a:grpFill/>
          </p:spPr>
          <p:txBody>
            <a:bodyPr wrap="squar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rPr>
                <a:t>2014</a:t>
              </a:r>
              <a:endParaRPr kumimoji="0" lang="zh-CN" altLang="en-US"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endParaRPr>
            </a:p>
          </p:txBody>
        </p:sp>
        <p:sp>
          <p:nvSpPr>
            <p:cNvPr id="57" name="矩形 56"/>
            <p:cNvSpPr/>
            <p:nvPr/>
          </p:nvSpPr>
          <p:spPr>
            <a:xfrm>
              <a:off x="1325451" y="2121128"/>
              <a:ext cx="479535" cy="215656"/>
            </a:xfrm>
            <a:prstGeom prst="rect">
              <a:avLst/>
            </a:prstGeom>
            <a:grp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9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endParaRPr kumimoji="0" lang="zh-CN" altLang="en-US" sz="2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58" name="组合 57"/>
          <p:cNvGrpSpPr/>
          <p:nvPr/>
        </p:nvGrpSpPr>
        <p:grpSpPr>
          <a:xfrm>
            <a:off x="3172099" y="3465714"/>
            <a:ext cx="777945" cy="832545"/>
            <a:chOff x="1175108" y="1706244"/>
            <a:chExt cx="777810" cy="777810"/>
          </a:xfrm>
          <a:solidFill>
            <a:srgbClr val="FFFFFF"/>
          </a:solidFill>
          <a:effectLst>
            <a:outerShdw blurRad="203200" dist="101600" dir="5400000" algn="ctr" rotWithShape="0">
              <a:srgbClr val="000000">
                <a:alpha val="71000"/>
              </a:srgbClr>
            </a:outerShdw>
          </a:effectLst>
        </p:grpSpPr>
        <p:sp>
          <p:nvSpPr>
            <p:cNvPr id="59" name="矩形 58"/>
            <p:cNvSpPr/>
            <p:nvPr/>
          </p:nvSpPr>
          <p:spPr>
            <a:xfrm>
              <a:off x="1175108" y="1706244"/>
              <a:ext cx="777810" cy="777810"/>
            </a:xfrm>
            <a:prstGeom prst="rect">
              <a:avLst/>
            </a:pr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0" name="文本框 28"/>
            <p:cNvSpPr txBox="1"/>
            <p:nvPr/>
          </p:nvSpPr>
          <p:spPr>
            <a:xfrm>
              <a:off x="1271802" y="1852354"/>
              <a:ext cx="609543" cy="315423"/>
            </a:xfrm>
            <a:prstGeom prst="rect">
              <a:avLst/>
            </a:prstGeom>
            <a:grpFill/>
          </p:spPr>
          <p:txBody>
            <a:bodyPr wrap="squar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rPr>
                <a:t>2015</a:t>
              </a:r>
              <a:endParaRPr kumimoji="0" lang="zh-CN" altLang="en-US"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endParaRPr>
            </a:p>
          </p:txBody>
        </p:sp>
        <p:sp>
          <p:nvSpPr>
            <p:cNvPr id="61" name="矩形 60"/>
            <p:cNvSpPr/>
            <p:nvPr/>
          </p:nvSpPr>
          <p:spPr>
            <a:xfrm>
              <a:off x="1325451" y="2121128"/>
              <a:ext cx="479535" cy="215656"/>
            </a:xfrm>
            <a:prstGeom prst="rect">
              <a:avLst/>
            </a:prstGeom>
            <a:grp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9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endParaRPr kumimoji="0" lang="zh-CN" altLang="en-US" sz="2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62" name="组合 61"/>
          <p:cNvGrpSpPr/>
          <p:nvPr/>
        </p:nvGrpSpPr>
        <p:grpSpPr>
          <a:xfrm>
            <a:off x="5199371" y="1826313"/>
            <a:ext cx="777945" cy="832545"/>
            <a:chOff x="1175108" y="1706244"/>
            <a:chExt cx="777810" cy="777810"/>
          </a:xfrm>
          <a:solidFill>
            <a:srgbClr val="FFFFFF"/>
          </a:solidFill>
          <a:effectLst>
            <a:outerShdw blurRad="203200" dist="101600" dir="5400000" algn="ctr" rotWithShape="0">
              <a:srgbClr val="000000">
                <a:alpha val="71000"/>
              </a:srgbClr>
            </a:outerShdw>
          </a:effectLst>
        </p:grpSpPr>
        <p:sp>
          <p:nvSpPr>
            <p:cNvPr id="63" name="矩形 62"/>
            <p:cNvSpPr/>
            <p:nvPr/>
          </p:nvSpPr>
          <p:spPr>
            <a:xfrm>
              <a:off x="1175108" y="1706244"/>
              <a:ext cx="777810" cy="777810"/>
            </a:xfrm>
            <a:prstGeom prst="rect">
              <a:avLst/>
            </a:pr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文本框 32"/>
            <p:cNvSpPr txBox="1"/>
            <p:nvPr/>
          </p:nvSpPr>
          <p:spPr>
            <a:xfrm>
              <a:off x="1271802" y="1852354"/>
              <a:ext cx="609543" cy="315423"/>
            </a:xfrm>
            <a:prstGeom prst="rect">
              <a:avLst/>
            </a:prstGeom>
            <a:grpFill/>
          </p:spPr>
          <p:txBody>
            <a:bodyPr wrap="squar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rPr>
                <a:t>2016</a:t>
              </a:r>
              <a:endParaRPr kumimoji="0" lang="zh-CN" altLang="en-US"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endParaRPr>
            </a:p>
          </p:txBody>
        </p:sp>
        <p:sp>
          <p:nvSpPr>
            <p:cNvPr id="65" name="矩形 64"/>
            <p:cNvSpPr/>
            <p:nvPr/>
          </p:nvSpPr>
          <p:spPr>
            <a:xfrm>
              <a:off x="1325451" y="2121128"/>
              <a:ext cx="479535" cy="215656"/>
            </a:xfrm>
            <a:prstGeom prst="rect">
              <a:avLst/>
            </a:prstGeom>
            <a:grp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9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endParaRPr kumimoji="0" lang="zh-CN" altLang="en-US" sz="2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grpSp>
        <p:nvGrpSpPr>
          <p:cNvPr id="66" name="组合 65"/>
          <p:cNvGrpSpPr/>
          <p:nvPr/>
        </p:nvGrpSpPr>
        <p:grpSpPr>
          <a:xfrm>
            <a:off x="7241886" y="3465714"/>
            <a:ext cx="777945" cy="832545"/>
            <a:chOff x="1175108" y="1706244"/>
            <a:chExt cx="777810" cy="777810"/>
          </a:xfrm>
          <a:solidFill>
            <a:srgbClr val="FFFFFF"/>
          </a:solidFill>
          <a:effectLst>
            <a:outerShdw blurRad="203200" dist="101600" dir="5400000" algn="ctr" rotWithShape="0">
              <a:srgbClr val="000000">
                <a:alpha val="71000"/>
              </a:srgbClr>
            </a:outerShdw>
          </a:effectLst>
        </p:grpSpPr>
        <p:sp>
          <p:nvSpPr>
            <p:cNvPr id="67" name="矩形 66"/>
            <p:cNvSpPr/>
            <p:nvPr/>
          </p:nvSpPr>
          <p:spPr>
            <a:xfrm>
              <a:off x="1175108" y="1706244"/>
              <a:ext cx="777810" cy="777810"/>
            </a:xfrm>
            <a:prstGeom prst="rect">
              <a:avLst/>
            </a:prstGeom>
            <a:grp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文本框 36"/>
            <p:cNvSpPr txBox="1"/>
            <p:nvPr/>
          </p:nvSpPr>
          <p:spPr>
            <a:xfrm>
              <a:off x="1271802" y="1852354"/>
              <a:ext cx="609543" cy="315423"/>
            </a:xfrm>
            <a:prstGeom prst="rect">
              <a:avLst/>
            </a:prstGeom>
            <a:grpFill/>
          </p:spPr>
          <p:txBody>
            <a:bodyPr wrap="square" rtlCol="0">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rPr>
                <a:t>2019</a:t>
              </a:r>
              <a:endParaRPr kumimoji="0" lang="zh-CN" altLang="en-US" sz="1600" b="0" i="0" u="none" strike="noStrike" kern="0" cap="none" spc="0" normalizeH="0" baseline="0" noProof="0" dirty="0">
                <a:ln>
                  <a:noFill/>
                </a:ln>
                <a:solidFill>
                  <a:srgbClr val="000000">
                    <a:lumMod val="75000"/>
                    <a:lumOff val="25000"/>
                  </a:srgbClr>
                </a:solidFill>
                <a:effectLst/>
                <a:uLnTx/>
                <a:uFillTx/>
                <a:latin typeface="Impact" panose="020B0806030902050204" pitchFamily="34" charset="0"/>
                <a:ea typeface="方正兰亭刊黑_GBK" panose="02000000000000000000" pitchFamily="2" charset="-122"/>
              </a:endParaRPr>
            </a:p>
          </p:txBody>
        </p:sp>
        <p:sp>
          <p:nvSpPr>
            <p:cNvPr id="69" name="矩形 68"/>
            <p:cNvSpPr/>
            <p:nvPr/>
          </p:nvSpPr>
          <p:spPr>
            <a:xfrm>
              <a:off x="1325451" y="2121128"/>
              <a:ext cx="479535" cy="215656"/>
            </a:xfrm>
            <a:prstGeom prst="rect">
              <a:avLst/>
            </a:prstGeom>
            <a:grpFill/>
          </p:spPr>
          <p:txBody>
            <a:bodyPr wrap="none">
              <a:spAutoFit/>
            </a:bodyPr>
            <a:lstStyle/>
            <a:p>
              <a:pPr marL="0" marR="0" lvl="0" indent="0" defTabSz="937260" eaLnBrk="0" fontAlgn="base" latinLnBrk="0" hangingPunct="0">
                <a:lnSpc>
                  <a:spcPct val="100000"/>
                </a:lnSpc>
                <a:spcBef>
                  <a:spcPct val="0"/>
                </a:spcBef>
                <a:spcAft>
                  <a:spcPct val="0"/>
                </a:spcAft>
                <a:buClrTx/>
                <a:buSzTx/>
                <a:buFontTx/>
                <a:buNone/>
                <a:defRPr/>
              </a:pPr>
              <a:r>
                <a:rPr kumimoji="0" lang="en-US" altLang="zh-CN" sz="9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rPr>
                <a:t>TEXT</a:t>
              </a:r>
              <a:endParaRPr kumimoji="0" lang="zh-CN" altLang="en-US" sz="2100" b="0" i="0" u="none" strike="noStrike" kern="0" cap="none" spc="0" normalizeH="0" baseline="0" noProof="0" dirty="0">
                <a:ln>
                  <a:noFill/>
                </a:ln>
                <a:solidFill>
                  <a:srgbClr val="000000">
                    <a:lumMod val="75000"/>
                    <a:lumOff val="25000"/>
                  </a:srgbClr>
                </a:solidFill>
                <a:effectLst/>
                <a:uLnTx/>
                <a:uFillTx/>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14:presetBounceEnd="60000">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14:bounceEnd="60000">
                                          <p:cBhvr additive="base">
                                            <p:cTn id="17" dur="100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38"/>
                                            </p:tgtEl>
                                            <p:attrNameLst>
                                              <p:attrName>ppt_y</p:attrName>
                                            </p:attrNameLst>
                                          </p:cBhvr>
                                          <p:tavLst>
                                            <p:tav tm="0">
                                              <p:val>
                                                <p:strVal val="0-#ppt_h/2"/>
                                              </p:val>
                                            </p:tav>
                                            <p:tav tm="100000">
                                              <p:val>
                                                <p:strVal val="#ppt_y"/>
                                              </p:val>
                                            </p:tav>
                                          </p:tavLst>
                                        </p:anim>
                                      </p:childTnLst>
                                    </p:cTn>
                                  </p:par>
                                  <p:par>
                                    <p:cTn id="19" presetID="12" presetClass="entr" presetSubtype="4" fill="hold" nodeType="withEffect">
                                      <p:stCondLst>
                                        <p:cond delay="75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p:tgtEl>
                                              <p:spTgt spid="54"/>
                                            </p:tgtEl>
                                            <p:attrNameLst>
                                              <p:attrName>ppt_y</p:attrName>
                                            </p:attrNameLst>
                                          </p:cBhvr>
                                          <p:tavLst>
                                            <p:tav tm="0">
                                              <p:val>
                                                <p:strVal val="#ppt_y+#ppt_h*1.125000"/>
                                              </p:val>
                                            </p:tav>
                                            <p:tav tm="100000">
                                              <p:val>
                                                <p:strVal val="#ppt_y"/>
                                              </p:val>
                                            </p:tav>
                                          </p:tavLst>
                                        </p:anim>
                                        <p:animEffect transition="in" filter="wipe(up)">
                                          <p:cBhvr>
                                            <p:cTn id="22" dur="500"/>
                                            <p:tgtEl>
                                              <p:spTgt spid="54"/>
                                            </p:tgtEl>
                                          </p:cBhvr>
                                        </p:animEffect>
                                      </p:childTnLst>
                                    </p:cTn>
                                  </p:par>
                                  <p:par>
                                    <p:cTn id="23" presetID="12" presetClass="entr" presetSubtype="1"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p:tgtEl>
                                              <p:spTgt spid="41"/>
                                            </p:tgtEl>
                                            <p:attrNameLst>
                                              <p:attrName>ppt_y</p:attrName>
                                            </p:attrNameLst>
                                          </p:cBhvr>
                                          <p:tavLst>
                                            <p:tav tm="0">
                                              <p:val>
                                                <p:strVal val="#ppt_y-#ppt_h*1.125000"/>
                                              </p:val>
                                            </p:tav>
                                            <p:tav tm="100000">
                                              <p:val>
                                                <p:strVal val="#ppt_y"/>
                                              </p:val>
                                            </p:tav>
                                          </p:tavLst>
                                        </p:anim>
                                        <p:animEffect transition="in" filter="wipe(down)">
                                          <p:cBhvr>
                                            <p:cTn id="26" dur="500"/>
                                            <p:tgtEl>
                                              <p:spTgt spid="41"/>
                                            </p:tgtEl>
                                          </p:cBhvr>
                                        </p:animEffect>
                                      </p:childTnLst>
                                    </p:cTn>
                                  </p:par>
                                  <p:par>
                                    <p:cTn id="27" presetID="2" presetClass="entr" presetSubtype="4" fill="hold" nodeType="withEffect" p14:presetBounceEnd="60000">
                                      <p:stCondLst>
                                        <p:cond delay="1000"/>
                                      </p:stCondLst>
                                      <p:childTnLst>
                                        <p:set>
                                          <p:cBhvr>
                                            <p:cTn id="28" dur="1" fill="hold">
                                              <p:stCondLst>
                                                <p:cond delay="0"/>
                                              </p:stCondLst>
                                            </p:cTn>
                                            <p:tgtEl>
                                              <p:spTgt spid="42"/>
                                            </p:tgtEl>
                                            <p:attrNameLst>
                                              <p:attrName>style.visibility</p:attrName>
                                            </p:attrNameLst>
                                          </p:cBhvr>
                                          <p:to>
                                            <p:strVal val="visible"/>
                                          </p:to>
                                        </p:set>
                                        <p:anim calcmode="lin" valueType="num" p14:bounceEnd="60000">
                                          <p:cBhvr additive="base">
                                            <p:cTn id="29"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30" dur="1000" fill="hold"/>
                                            <p:tgtEl>
                                              <p:spTgt spid="42"/>
                                            </p:tgtEl>
                                            <p:attrNameLst>
                                              <p:attrName>ppt_y</p:attrName>
                                            </p:attrNameLst>
                                          </p:cBhvr>
                                          <p:tavLst>
                                            <p:tav tm="0">
                                              <p:val>
                                                <p:strVal val="1+#ppt_h/2"/>
                                              </p:val>
                                            </p:tav>
                                            <p:tav tm="100000">
                                              <p:val>
                                                <p:strVal val="#ppt_y"/>
                                              </p:val>
                                            </p:tav>
                                          </p:tavLst>
                                        </p:anim>
                                      </p:childTnLst>
                                    </p:cTn>
                                  </p:par>
                                  <p:par>
                                    <p:cTn id="31" presetID="12" presetClass="entr" presetSubtype="4" fill="hold" grpId="0" nodeType="withEffect">
                                      <p:stCondLst>
                                        <p:cond delay="17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p:tgtEl>
                                              <p:spTgt spid="51"/>
                                            </p:tgtEl>
                                            <p:attrNameLst>
                                              <p:attrName>ppt_y</p:attrName>
                                            </p:attrNameLst>
                                          </p:cBhvr>
                                          <p:tavLst>
                                            <p:tav tm="0">
                                              <p:val>
                                                <p:strVal val="#ppt_y+#ppt_h*1.125000"/>
                                              </p:val>
                                            </p:tav>
                                            <p:tav tm="100000">
                                              <p:val>
                                                <p:strVal val="#ppt_y"/>
                                              </p:val>
                                            </p:tav>
                                          </p:tavLst>
                                        </p:anim>
                                        <p:animEffect transition="in" filter="wipe(up)">
                                          <p:cBhvr>
                                            <p:cTn id="34" dur="500"/>
                                            <p:tgtEl>
                                              <p:spTgt spid="51"/>
                                            </p:tgtEl>
                                          </p:cBhvr>
                                        </p:animEffect>
                                      </p:childTnLst>
                                    </p:cTn>
                                  </p:par>
                                  <p:par>
                                    <p:cTn id="35" presetID="12" presetClass="entr" presetSubtype="1" fill="hold" nodeType="withEffect">
                                      <p:stCondLst>
                                        <p:cond delay="175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p:tgtEl>
                                              <p:spTgt spid="58"/>
                                            </p:tgtEl>
                                            <p:attrNameLst>
                                              <p:attrName>ppt_y</p:attrName>
                                            </p:attrNameLst>
                                          </p:cBhvr>
                                          <p:tavLst>
                                            <p:tav tm="0">
                                              <p:val>
                                                <p:strVal val="#ppt_y-#ppt_h*1.125000"/>
                                              </p:val>
                                            </p:tav>
                                            <p:tav tm="100000">
                                              <p:val>
                                                <p:strVal val="#ppt_y"/>
                                              </p:val>
                                            </p:tav>
                                          </p:tavLst>
                                        </p:anim>
                                        <p:animEffect transition="in" filter="wipe(down)">
                                          <p:cBhvr>
                                            <p:cTn id="38" dur="500"/>
                                            <p:tgtEl>
                                              <p:spTgt spid="58"/>
                                            </p:tgtEl>
                                          </p:cBhvr>
                                        </p:animEffect>
                                      </p:childTnLst>
                                    </p:cTn>
                                  </p:par>
                                  <p:par>
                                    <p:cTn id="39" presetID="2" presetClass="entr" presetSubtype="1" fill="hold" nodeType="withEffect" p14:presetBounceEnd="60000">
                                      <p:stCondLst>
                                        <p:cond delay="1900"/>
                                      </p:stCondLst>
                                      <p:childTnLst>
                                        <p:set>
                                          <p:cBhvr>
                                            <p:cTn id="40" dur="1" fill="hold">
                                              <p:stCondLst>
                                                <p:cond delay="0"/>
                                              </p:stCondLst>
                                            </p:cTn>
                                            <p:tgtEl>
                                              <p:spTgt spid="45"/>
                                            </p:tgtEl>
                                            <p:attrNameLst>
                                              <p:attrName>style.visibility</p:attrName>
                                            </p:attrNameLst>
                                          </p:cBhvr>
                                          <p:to>
                                            <p:strVal val="visible"/>
                                          </p:to>
                                        </p:set>
                                        <p:anim calcmode="lin" valueType="num" p14:bounceEnd="60000">
                                          <p:cBhvr additive="base">
                                            <p:cTn id="41" dur="10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42" dur="1000" fill="hold"/>
                                            <p:tgtEl>
                                              <p:spTgt spid="45"/>
                                            </p:tgtEl>
                                            <p:attrNameLst>
                                              <p:attrName>ppt_y</p:attrName>
                                            </p:attrNameLst>
                                          </p:cBhvr>
                                          <p:tavLst>
                                            <p:tav tm="0">
                                              <p:val>
                                                <p:strVal val="0-#ppt_h/2"/>
                                              </p:val>
                                            </p:tav>
                                            <p:tav tm="100000">
                                              <p:val>
                                                <p:strVal val="#ppt_y"/>
                                              </p:val>
                                            </p:tav>
                                          </p:tavLst>
                                        </p:anim>
                                      </p:childTnLst>
                                    </p:cTn>
                                  </p:par>
                                  <p:par>
                                    <p:cTn id="43" presetID="12" presetClass="entr" presetSubtype="4" fill="hold" nodeType="withEffect">
                                      <p:stCondLst>
                                        <p:cond delay="275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ppt_y</p:attrName>
                                            </p:attrNameLst>
                                          </p:cBhvr>
                                          <p:tavLst>
                                            <p:tav tm="0">
                                              <p:val>
                                                <p:strVal val="#ppt_y+#ppt_h*1.125000"/>
                                              </p:val>
                                            </p:tav>
                                            <p:tav tm="100000">
                                              <p:val>
                                                <p:strVal val="#ppt_y"/>
                                              </p:val>
                                            </p:tav>
                                          </p:tavLst>
                                        </p:anim>
                                        <p:animEffect transition="in" filter="wipe(up)">
                                          <p:cBhvr>
                                            <p:cTn id="46" dur="500"/>
                                            <p:tgtEl>
                                              <p:spTgt spid="62"/>
                                            </p:tgtEl>
                                          </p:cBhvr>
                                        </p:animEffect>
                                      </p:childTnLst>
                                    </p:cTn>
                                  </p:par>
                                  <p:par>
                                    <p:cTn id="47" presetID="12" presetClass="entr" presetSubtype="1" fill="hold" grpId="0" nodeType="withEffect">
                                      <p:stCondLst>
                                        <p:cond delay="275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p:tgtEl>
                                              <p:spTgt spid="52"/>
                                            </p:tgtEl>
                                            <p:attrNameLst>
                                              <p:attrName>ppt_y</p:attrName>
                                            </p:attrNameLst>
                                          </p:cBhvr>
                                          <p:tavLst>
                                            <p:tav tm="0">
                                              <p:val>
                                                <p:strVal val="#ppt_y-#ppt_h*1.125000"/>
                                              </p:val>
                                            </p:tav>
                                            <p:tav tm="100000">
                                              <p:val>
                                                <p:strVal val="#ppt_y"/>
                                              </p:val>
                                            </p:tav>
                                          </p:tavLst>
                                        </p:anim>
                                        <p:animEffect transition="in" filter="wipe(down)">
                                          <p:cBhvr>
                                            <p:cTn id="50" dur="500"/>
                                            <p:tgtEl>
                                              <p:spTgt spid="52"/>
                                            </p:tgtEl>
                                          </p:cBhvr>
                                        </p:animEffect>
                                      </p:childTnLst>
                                    </p:cTn>
                                  </p:par>
                                  <p:par>
                                    <p:cTn id="51" presetID="2" presetClass="entr" presetSubtype="4" fill="hold" nodeType="withEffect" p14:presetBounceEnd="60000">
                                      <p:stCondLst>
                                        <p:cond delay="2900"/>
                                      </p:stCondLst>
                                      <p:childTnLst>
                                        <p:set>
                                          <p:cBhvr>
                                            <p:cTn id="52" dur="1" fill="hold">
                                              <p:stCondLst>
                                                <p:cond delay="0"/>
                                              </p:stCondLst>
                                            </p:cTn>
                                            <p:tgtEl>
                                              <p:spTgt spid="48"/>
                                            </p:tgtEl>
                                            <p:attrNameLst>
                                              <p:attrName>style.visibility</p:attrName>
                                            </p:attrNameLst>
                                          </p:cBhvr>
                                          <p:to>
                                            <p:strVal val="visible"/>
                                          </p:to>
                                        </p:set>
                                        <p:anim calcmode="lin" valueType="num" p14:bounceEnd="60000">
                                          <p:cBhvr additive="base">
                                            <p:cTn id="53" dur="1000" fill="hold"/>
                                            <p:tgtEl>
                                              <p:spTgt spid="48"/>
                                            </p:tgtEl>
                                            <p:attrNameLst>
                                              <p:attrName>ppt_x</p:attrName>
                                            </p:attrNameLst>
                                          </p:cBhvr>
                                          <p:tavLst>
                                            <p:tav tm="0">
                                              <p:val>
                                                <p:strVal val="#ppt_x"/>
                                              </p:val>
                                            </p:tav>
                                            <p:tav tm="100000">
                                              <p:val>
                                                <p:strVal val="#ppt_x"/>
                                              </p:val>
                                            </p:tav>
                                          </p:tavLst>
                                        </p:anim>
                                        <p:anim calcmode="lin" valueType="num" p14:bounceEnd="60000">
                                          <p:cBhvr additive="base">
                                            <p:cTn id="54" dur="1000" fill="hold"/>
                                            <p:tgtEl>
                                              <p:spTgt spid="48"/>
                                            </p:tgtEl>
                                            <p:attrNameLst>
                                              <p:attrName>ppt_y</p:attrName>
                                            </p:attrNameLst>
                                          </p:cBhvr>
                                          <p:tavLst>
                                            <p:tav tm="0">
                                              <p:val>
                                                <p:strVal val="1+#ppt_h/2"/>
                                              </p:val>
                                            </p:tav>
                                            <p:tav tm="100000">
                                              <p:val>
                                                <p:strVal val="#ppt_y"/>
                                              </p:val>
                                            </p:tav>
                                          </p:tavLst>
                                        </p:anim>
                                      </p:childTnLst>
                                    </p:cTn>
                                  </p:par>
                                  <p:par>
                                    <p:cTn id="55" presetID="12" presetClass="entr" presetSubtype="4" fill="hold" grpId="0" nodeType="withEffect">
                                      <p:stCondLst>
                                        <p:cond delay="375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par>
                                    <p:cTn id="59" presetID="12" presetClass="entr" presetSubtype="1" fill="hold" nodeType="withEffect">
                                      <p:stCondLst>
                                        <p:cond delay="375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p:tgtEl>
                                              <p:spTgt spid="66"/>
                                            </p:tgtEl>
                                            <p:attrNameLst>
                                              <p:attrName>ppt_y</p:attrName>
                                            </p:attrNameLst>
                                          </p:cBhvr>
                                          <p:tavLst>
                                            <p:tav tm="0">
                                              <p:val>
                                                <p:strVal val="#ppt_y-#ppt_h*1.125000"/>
                                              </p:val>
                                            </p:tav>
                                            <p:tav tm="100000">
                                              <p:val>
                                                <p:strVal val="#ppt_y"/>
                                              </p:val>
                                            </p:tav>
                                          </p:tavLst>
                                        </p:anim>
                                        <p:animEffect transition="in" filter="wipe(down)">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1000" fill="hold"/>
                                            <p:tgtEl>
                                              <p:spTgt spid="38"/>
                                            </p:tgtEl>
                                            <p:attrNameLst>
                                              <p:attrName>ppt_x</p:attrName>
                                            </p:attrNameLst>
                                          </p:cBhvr>
                                          <p:tavLst>
                                            <p:tav tm="0">
                                              <p:val>
                                                <p:strVal val="#ppt_x"/>
                                              </p:val>
                                            </p:tav>
                                            <p:tav tm="100000">
                                              <p:val>
                                                <p:strVal val="#ppt_x"/>
                                              </p:val>
                                            </p:tav>
                                          </p:tavLst>
                                        </p:anim>
                                        <p:anim calcmode="lin" valueType="num">
                                          <p:cBhvr additive="base">
                                            <p:cTn id="18" dur="1000" fill="hold"/>
                                            <p:tgtEl>
                                              <p:spTgt spid="38"/>
                                            </p:tgtEl>
                                            <p:attrNameLst>
                                              <p:attrName>ppt_y</p:attrName>
                                            </p:attrNameLst>
                                          </p:cBhvr>
                                          <p:tavLst>
                                            <p:tav tm="0">
                                              <p:val>
                                                <p:strVal val="0-#ppt_h/2"/>
                                              </p:val>
                                            </p:tav>
                                            <p:tav tm="100000">
                                              <p:val>
                                                <p:strVal val="#ppt_y"/>
                                              </p:val>
                                            </p:tav>
                                          </p:tavLst>
                                        </p:anim>
                                      </p:childTnLst>
                                    </p:cTn>
                                  </p:par>
                                  <p:par>
                                    <p:cTn id="19" presetID="12" presetClass="entr" presetSubtype="4" fill="hold" nodeType="withEffect">
                                      <p:stCondLst>
                                        <p:cond delay="75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p:tgtEl>
                                              <p:spTgt spid="54"/>
                                            </p:tgtEl>
                                            <p:attrNameLst>
                                              <p:attrName>ppt_y</p:attrName>
                                            </p:attrNameLst>
                                          </p:cBhvr>
                                          <p:tavLst>
                                            <p:tav tm="0">
                                              <p:val>
                                                <p:strVal val="#ppt_y+#ppt_h*1.125000"/>
                                              </p:val>
                                            </p:tav>
                                            <p:tav tm="100000">
                                              <p:val>
                                                <p:strVal val="#ppt_y"/>
                                              </p:val>
                                            </p:tav>
                                          </p:tavLst>
                                        </p:anim>
                                        <p:animEffect transition="in" filter="wipe(up)">
                                          <p:cBhvr>
                                            <p:cTn id="22" dur="500"/>
                                            <p:tgtEl>
                                              <p:spTgt spid="54"/>
                                            </p:tgtEl>
                                          </p:cBhvr>
                                        </p:animEffect>
                                      </p:childTnLst>
                                    </p:cTn>
                                  </p:par>
                                  <p:par>
                                    <p:cTn id="23" presetID="12" presetClass="entr" presetSubtype="1"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p:tgtEl>
                                              <p:spTgt spid="41"/>
                                            </p:tgtEl>
                                            <p:attrNameLst>
                                              <p:attrName>ppt_y</p:attrName>
                                            </p:attrNameLst>
                                          </p:cBhvr>
                                          <p:tavLst>
                                            <p:tav tm="0">
                                              <p:val>
                                                <p:strVal val="#ppt_y-#ppt_h*1.125000"/>
                                              </p:val>
                                            </p:tav>
                                            <p:tav tm="100000">
                                              <p:val>
                                                <p:strVal val="#ppt_y"/>
                                              </p:val>
                                            </p:tav>
                                          </p:tavLst>
                                        </p:anim>
                                        <p:animEffect transition="in" filter="wipe(down)">
                                          <p:cBhvr>
                                            <p:cTn id="26" dur="500"/>
                                            <p:tgtEl>
                                              <p:spTgt spid="41"/>
                                            </p:tgtEl>
                                          </p:cBhvr>
                                        </p:animEffect>
                                      </p:childTnLst>
                                    </p:cTn>
                                  </p:par>
                                  <p:par>
                                    <p:cTn id="27" presetID="2" presetClass="entr" presetSubtype="4" fill="hold" nodeType="withEffect">
                                      <p:stCondLst>
                                        <p:cond delay="10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ppt_x"/>
                                              </p:val>
                                            </p:tav>
                                            <p:tav tm="100000">
                                              <p:val>
                                                <p:strVal val="#ppt_x"/>
                                              </p:val>
                                            </p:tav>
                                          </p:tavLst>
                                        </p:anim>
                                        <p:anim calcmode="lin" valueType="num">
                                          <p:cBhvr additive="base">
                                            <p:cTn id="30" dur="1000" fill="hold"/>
                                            <p:tgtEl>
                                              <p:spTgt spid="42"/>
                                            </p:tgtEl>
                                            <p:attrNameLst>
                                              <p:attrName>ppt_y</p:attrName>
                                            </p:attrNameLst>
                                          </p:cBhvr>
                                          <p:tavLst>
                                            <p:tav tm="0">
                                              <p:val>
                                                <p:strVal val="1+#ppt_h/2"/>
                                              </p:val>
                                            </p:tav>
                                            <p:tav tm="100000">
                                              <p:val>
                                                <p:strVal val="#ppt_y"/>
                                              </p:val>
                                            </p:tav>
                                          </p:tavLst>
                                        </p:anim>
                                      </p:childTnLst>
                                    </p:cTn>
                                  </p:par>
                                  <p:par>
                                    <p:cTn id="31" presetID="12" presetClass="entr" presetSubtype="4" fill="hold" grpId="0" nodeType="withEffect">
                                      <p:stCondLst>
                                        <p:cond delay="17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p:tgtEl>
                                              <p:spTgt spid="51"/>
                                            </p:tgtEl>
                                            <p:attrNameLst>
                                              <p:attrName>ppt_y</p:attrName>
                                            </p:attrNameLst>
                                          </p:cBhvr>
                                          <p:tavLst>
                                            <p:tav tm="0">
                                              <p:val>
                                                <p:strVal val="#ppt_y+#ppt_h*1.125000"/>
                                              </p:val>
                                            </p:tav>
                                            <p:tav tm="100000">
                                              <p:val>
                                                <p:strVal val="#ppt_y"/>
                                              </p:val>
                                            </p:tav>
                                          </p:tavLst>
                                        </p:anim>
                                        <p:animEffect transition="in" filter="wipe(up)">
                                          <p:cBhvr>
                                            <p:cTn id="34" dur="500"/>
                                            <p:tgtEl>
                                              <p:spTgt spid="51"/>
                                            </p:tgtEl>
                                          </p:cBhvr>
                                        </p:animEffect>
                                      </p:childTnLst>
                                    </p:cTn>
                                  </p:par>
                                  <p:par>
                                    <p:cTn id="35" presetID="12" presetClass="entr" presetSubtype="1" fill="hold" nodeType="withEffect">
                                      <p:stCondLst>
                                        <p:cond delay="175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p:tgtEl>
                                              <p:spTgt spid="58"/>
                                            </p:tgtEl>
                                            <p:attrNameLst>
                                              <p:attrName>ppt_y</p:attrName>
                                            </p:attrNameLst>
                                          </p:cBhvr>
                                          <p:tavLst>
                                            <p:tav tm="0">
                                              <p:val>
                                                <p:strVal val="#ppt_y-#ppt_h*1.125000"/>
                                              </p:val>
                                            </p:tav>
                                            <p:tav tm="100000">
                                              <p:val>
                                                <p:strVal val="#ppt_y"/>
                                              </p:val>
                                            </p:tav>
                                          </p:tavLst>
                                        </p:anim>
                                        <p:animEffect transition="in" filter="wipe(down)">
                                          <p:cBhvr>
                                            <p:cTn id="38" dur="500"/>
                                            <p:tgtEl>
                                              <p:spTgt spid="58"/>
                                            </p:tgtEl>
                                          </p:cBhvr>
                                        </p:animEffect>
                                      </p:childTnLst>
                                    </p:cTn>
                                  </p:par>
                                  <p:par>
                                    <p:cTn id="39" presetID="2" presetClass="entr" presetSubtype="1" fill="hold" nodeType="withEffect">
                                      <p:stCondLst>
                                        <p:cond delay="19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1000" fill="hold"/>
                                            <p:tgtEl>
                                              <p:spTgt spid="45"/>
                                            </p:tgtEl>
                                            <p:attrNameLst>
                                              <p:attrName>ppt_x</p:attrName>
                                            </p:attrNameLst>
                                          </p:cBhvr>
                                          <p:tavLst>
                                            <p:tav tm="0">
                                              <p:val>
                                                <p:strVal val="#ppt_x"/>
                                              </p:val>
                                            </p:tav>
                                            <p:tav tm="100000">
                                              <p:val>
                                                <p:strVal val="#ppt_x"/>
                                              </p:val>
                                            </p:tav>
                                          </p:tavLst>
                                        </p:anim>
                                        <p:anim calcmode="lin" valueType="num">
                                          <p:cBhvr additive="base">
                                            <p:cTn id="42" dur="1000" fill="hold"/>
                                            <p:tgtEl>
                                              <p:spTgt spid="45"/>
                                            </p:tgtEl>
                                            <p:attrNameLst>
                                              <p:attrName>ppt_y</p:attrName>
                                            </p:attrNameLst>
                                          </p:cBhvr>
                                          <p:tavLst>
                                            <p:tav tm="0">
                                              <p:val>
                                                <p:strVal val="0-#ppt_h/2"/>
                                              </p:val>
                                            </p:tav>
                                            <p:tav tm="100000">
                                              <p:val>
                                                <p:strVal val="#ppt_y"/>
                                              </p:val>
                                            </p:tav>
                                          </p:tavLst>
                                        </p:anim>
                                      </p:childTnLst>
                                    </p:cTn>
                                  </p:par>
                                  <p:par>
                                    <p:cTn id="43" presetID="12" presetClass="entr" presetSubtype="4" fill="hold" nodeType="withEffect">
                                      <p:stCondLst>
                                        <p:cond delay="275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ppt_y</p:attrName>
                                            </p:attrNameLst>
                                          </p:cBhvr>
                                          <p:tavLst>
                                            <p:tav tm="0">
                                              <p:val>
                                                <p:strVal val="#ppt_y+#ppt_h*1.125000"/>
                                              </p:val>
                                            </p:tav>
                                            <p:tav tm="100000">
                                              <p:val>
                                                <p:strVal val="#ppt_y"/>
                                              </p:val>
                                            </p:tav>
                                          </p:tavLst>
                                        </p:anim>
                                        <p:animEffect transition="in" filter="wipe(up)">
                                          <p:cBhvr>
                                            <p:cTn id="46" dur="500"/>
                                            <p:tgtEl>
                                              <p:spTgt spid="62"/>
                                            </p:tgtEl>
                                          </p:cBhvr>
                                        </p:animEffect>
                                      </p:childTnLst>
                                    </p:cTn>
                                  </p:par>
                                  <p:par>
                                    <p:cTn id="47" presetID="12" presetClass="entr" presetSubtype="1" fill="hold" grpId="0" nodeType="withEffect">
                                      <p:stCondLst>
                                        <p:cond delay="275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p:tgtEl>
                                              <p:spTgt spid="52"/>
                                            </p:tgtEl>
                                            <p:attrNameLst>
                                              <p:attrName>ppt_y</p:attrName>
                                            </p:attrNameLst>
                                          </p:cBhvr>
                                          <p:tavLst>
                                            <p:tav tm="0">
                                              <p:val>
                                                <p:strVal val="#ppt_y-#ppt_h*1.125000"/>
                                              </p:val>
                                            </p:tav>
                                            <p:tav tm="100000">
                                              <p:val>
                                                <p:strVal val="#ppt_y"/>
                                              </p:val>
                                            </p:tav>
                                          </p:tavLst>
                                        </p:anim>
                                        <p:animEffect transition="in" filter="wipe(down)">
                                          <p:cBhvr>
                                            <p:cTn id="50" dur="500"/>
                                            <p:tgtEl>
                                              <p:spTgt spid="52"/>
                                            </p:tgtEl>
                                          </p:cBhvr>
                                        </p:animEffect>
                                      </p:childTnLst>
                                    </p:cTn>
                                  </p:par>
                                  <p:par>
                                    <p:cTn id="51" presetID="2" presetClass="entr" presetSubtype="4" fill="hold" nodeType="withEffect">
                                      <p:stCondLst>
                                        <p:cond delay="29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1000" fill="hold"/>
                                            <p:tgtEl>
                                              <p:spTgt spid="48"/>
                                            </p:tgtEl>
                                            <p:attrNameLst>
                                              <p:attrName>ppt_x</p:attrName>
                                            </p:attrNameLst>
                                          </p:cBhvr>
                                          <p:tavLst>
                                            <p:tav tm="0">
                                              <p:val>
                                                <p:strVal val="#ppt_x"/>
                                              </p:val>
                                            </p:tav>
                                            <p:tav tm="100000">
                                              <p:val>
                                                <p:strVal val="#ppt_x"/>
                                              </p:val>
                                            </p:tav>
                                          </p:tavLst>
                                        </p:anim>
                                        <p:anim calcmode="lin" valueType="num">
                                          <p:cBhvr additive="base">
                                            <p:cTn id="54" dur="1000" fill="hold"/>
                                            <p:tgtEl>
                                              <p:spTgt spid="48"/>
                                            </p:tgtEl>
                                            <p:attrNameLst>
                                              <p:attrName>ppt_y</p:attrName>
                                            </p:attrNameLst>
                                          </p:cBhvr>
                                          <p:tavLst>
                                            <p:tav tm="0">
                                              <p:val>
                                                <p:strVal val="1+#ppt_h/2"/>
                                              </p:val>
                                            </p:tav>
                                            <p:tav tm="100000">
                                              <p:val>
                                                <p:strVal val="#ppt_y"/>
                                              </p:val>
                                            </p:tav>
                                          </p:tavLst>
                                        </p:anim>
                                      </p:childTnLst>
                                    </p:cTn>
                                  </p:par>
                                  <p:par>
                                    <p:cTn id="55" presetID="12" presetClass="entr" presetSubtype="4" fill="hold" grpId="0" nodeType="withEffect">
                                      <p:stCondLst>
                                        <p:cond delay="375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up)">
                                          <p:cBhvr>
                                            <p:cTn id="58" dur="500"/>
                                            <p:tgtEl>
                                              <p:spTgt spid="53"/>
                                            </p:tgtEl>
                                          </p:cBhvr>
                                        </p:animEffect>
                                      </p:childTnLst>
                                    </p:cTn>
                                  </p:par>
                                  <p:par>
                                    <p:cTn id="59" presetID="12" presetClass="entr" presetSubtype="1" fill="hold" nodeType="withEffect">
                                      <p:stCondLst>
                                        <p:cond delay="375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p:tgtEl>
                                              <p:spTgt spid="66"/>
                                            </p:tgtEl>
                                            <p:attrNameLst>
                                              <p:attrName>ppt_y</p:attrName>
                                            </p:attrNameLst>
                                          </p:cBhvr>
                                          <p:tavLst>
                                            <p:tav tm="0">
                                              <p:val>
                                                <p:strVal val="#ppt_y-#ppt_h*1.125000"/>
                                              </p:val>
                                            </p:tav>
                                            <p:tav tm="100000">
                                              <p:val>
                                                <p:strVal val="#ppt_y"/>
                                              </p:val>
                                            </p:tav>
                                          </p:tavLst>
                                        </p:anim>
                                        <p:animEffect transition="in" filter="wipe(down)">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P spid="51" grpId="0"/>
          <p:bldP spid="52" grpId="0"/>
          <p:bldP spid="5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3852602" y="1005915"/>
            <a:ext cx="1383569" cy="1480674"/>
          </a:xfrm>
          <a:prstGeom prst="ellipse">
            <a:avLst/>
          </a:prstGeom>
          <a:solidFill>
            <a:srgbClr val="FFFFFF">
              <a:alpha val="34000"/>
            </a:srgbClr>
          </a:solidFill>
          <a:ln w="28575" cap="flat" cmpd="sng" algn="ctr">
            <a:solidFill>
              <a:srgbClr val="FFFFFF"/>
            </a:solidFill>
            <a:prstDash val="solid"/>
            <a:miter lim="800000"/>
          </a:ln>
          <a:effectLst>
            <a:outerShdw blurRad="266700" dist="965200" dir="8760000" algn="ctr" rotWithShape="0">
              <a:srgbClr val="000000">
                <a:alpha val="71000"/>
              </a:srgbClr>
            </a:outerShdw>
          </a:effectLst>
        </p:spPr>
        <p:txBody>
          <a:bodyPr lIns="70317" tIns="35159" rIns="70317" bIns="35159" rtlCol="0" anchor="ctr"/>
          <a:lstStyle/>
          <a:p>
            <a:pPr algn="ctr" defTabSz="702945"/>
            <a:endParaRPr lang="zh-CN" altLang="en-US" sz="1400" kern="0">
              <a:solidFill>
                <a:srgbClr val="FFFFFF"/>
              </a:solidFill>
              <a:latin typeface="Arial" panose="020B0604020202020204"/>
              <a:ea typeface="微软雅黑" panose="020B0503020204020204" pitchFamily="34" charset="-122"/>
            </a:endParaRPr>
          </a:p>
        </p:txBody>
      </p:sp>
      <p:sp>
        <p:nvSpPr>
          <p:cNvPr id="12" name="椭圆 11"/>
          <p:cNvSpPr/>
          <p:nvPr/>
        </p:nvSpPr>
        <p:spPr>
          <a:xfrm>
            <a:off x="3977351" y="1135104"/>
            <a:ext cx="1134072" cy="1213667"/>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algn="ctr" defTabSz="702945"/>
            <a:endParaRPr lang="zh-CN" altLang="en-US" sz="1400" kern="0">
              <a:solidFill>
                <a:srgbClr val="FFFFFF"/>
              </a:solidFill>
              <a:latin typeface="Arial" panose="020B0604020202020204"/>
              <a:ea typeface="微软雅黑" panose="020B0503020204020204" pitchFamily="34" charset="-122"/>
            </a:endParaRPr>
          </a:p>
        </p:txBody>
      </p:sp>
      <p:sp>
        <p:nvSpPr>
          <p:cNvPr id="13" name="文本框 6"/>
          <p:cNvSpPr txBox="1"/>
          <p:nvPr/>
        </p:nvSpPr>
        <p:spPr>
          <a:xfrm>
            <a:off x="4139661" y="1334262"/>
            <a:ext cx="809451" cy="748113"/>
          </a:xfrm>
          <a:prstGeom prst="rect">
            <a:avLst/>
          </a:prstGeom>
          <a:noFill/>
        </p:spPr>
        <p:txBody>
          <a:bodyPr wrap="square" lIns="70317" tIns="35159" rIns="70317" bIns="35159" rtlCol="0">
            <a:spAutoFit/>
          </a:bodyPr>
          <a:lstStyle/>
          <a:p>
            <a:pPr defTabSz="702945"/>
            <a:r>
              <a:rPr lang="en-US" altLang="zh-CN" sz="4400" dirty="0">
                <a:solidFill>
                  <a:srgbClr val="000000">
                    <a:lumMod val="75000"/>
                    <a:lumOff val="25000"/>
                  </a:srgbClr>
                </a:solidFill>
                <a:latin typeface="微软雅黑" panose="020B0503020204020204" pitchFamily="34" charset="-122"/>
                <a:ea typeface="微软雅黑" panose="020B0503020204020204" pitchFamily="34" charset="-122"/>
              </a:rPr>
              <a:t>04</a:t>
            </a:r>
            <a:endParaRPr lang="zh-CN" altLang="en-US" sz="4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956551" y="3525239"/>
            <a:ext cx="5226050"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15" name="文本框 8"/>
          <p:cNvSpPr txBox="1"/>
          <p:nvPr/>
        </p:nvSpPr>
        <p:spPr>
          <a:xfrm>
            <a:off x="3781611" y="2858784"/>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4024507" y="3196012"/>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7" name="文本框 10"/>
          <p:cNvSpPr txBox="1"/>
          <p:nvPr/>
        </p:nvSpPr>
        <p:spPr>
          <a:xfrm>
            <a:off x="1563264" y="3716673"/>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53681" y="1473189"/>
            <a:ext cx="4590112" cy="2955486"/>
            <a:chOff x="3022028" y="1587732"/>
            <a:chExt cx="6120680" cy="3682533"/>
          </a:xfrm>
        </p:grpSpPr>
        <p:pic>
          <p:nvPicPr>
            <p:cNvPr id="23" name="Picture 2" descr="C:\Users\Administrator\Desktop\ppt展示模板-8.png"/>
            <p:cNvPicPr>
              <a:picLocks noChangeAspect="1" noChangeArrowheads="1"/>
            </p:cNvPicPr>
            <p:nvPr/>
          </p:nvPicPr>
          <p:blipFill>
            <a:blip r:embed="rId2"/>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3937348" y="2060861"/>
              <a:ext cx="4320480" cy="2376251"/>
            </a:xfrm>
            <a:prstGeom prst="rect">
              <a:avLst/>
            </a:prstGeom>
            <a:blipFill>
              <a:blip r:embed="rId3" cstate="screen"/>
              <a:srcRect/>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5274813" y="1423523"/>
            <a:ext cx="3027800" cy="2848793"/>
            <a:chOff x="7172738" y="1876570"/>
            <a:chExt cx="4037417" cy="3549594"/>
          </a:xfrm>
        </p:grpSpPr>
        <p:sp>
          <p:nvSpPr>
            <p:cNvPr id="26" name="圆角矩形 12"/>
            <p:cNvSpPr/>
            <p:nvPr/>
          </p:nvSpPr>
          <p:spPr>
            <a:xfrm>
              <a:off x="7172738" y="1876570"/>
              <a:ext cx="4037417" cy="1039043"/>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13"/>
            <p:cNvSpPr/>
            <p:nvPr/>
          </p:nvSpPr>
          <p:spPr>
            <a:xfrm>
              <a:off x="7172738" y="3068960"/>
              <a:ext cx="4037417" cy="2357204"/>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rot="16200000">
              <a:off x="7491684" y="2898091"/>
              <a:ext cx="527587" cy="130584"/>
              <a:chOff x="5856449" y="4396591"/>
              <a:chExt cx="527587" cy="130584"/>
            </a:xfrm>
          </p:grpSpPr>
          <p:sp>
            <p:nvSpPr>
              <p:cNvPr id="34" name="椭圆 33"/>
              <p:cNvSpPr/>
              <p:nvPr/>
            </p:nvSpPr>
            <p:spPr>
              <a:xfrm>
                <a:off x="5856449" y="4396591"/>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6253452" y="4396591"/>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22"/>
              <p:cNvSpPr/>
              <p:nvPr/>
            </p:nvSpPr>
            <p:spPr>
              <a:xfrm rot="16200000">
                <a:off x="6118113" y="4306257"/>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23"/>
              <p:cNvSpPr/>
              <p:nvPr/>
            </p:nvSpPr>
            <p:spPr>
              <a:xfrm rot="16200000">
                <a:off x="6118113" y="4256214"/>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rot="16200000">
              <a:off x="10291574" y="2898091"/>
              <a:ext cx="527587" cy="130584"/>
              <a:chOff x="5856449" y="4396591"/>
              <a:chExt cx="527587" cy="130584"/>
            </a:xfrm>
          </p:grpSpPr>
          <p:sp>
            <p:nvSpPr>
              <p:cNvPr id="30" name="椭圆 29"/>
              <p:cNvSpPr/>
              <p:nvPr/>
            </p:nvSpPr>
            <p:spPr>
              <a:xfrm>
                <a:off x="5856449" y="4396591"/>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a:off x="6253452" y="4396591"/>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圆角矩形 18"/>
              <p:cNvSpPr/>
              <p:nvPr/>
            </p:nvSpPr>
            <p:spPr>
              <a:xfrm rot="16200000">
                <a:off x="6118113" y="4306257"/>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19"/>
              <p:cNvSpPr/>
              <p:nvPr/>
            </p:nvSpPr>
            <p:spPr>
              <a:xfrm rot="16200000">
                <a:off x="6118113" y="4256214"/>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38" name="TextBox 499"/>
          <p:cNvSpPr txBox="1"/>
          <p:nvPr/>
        </p:nvSpPr>
        <p:spPr>
          <a:xfrm>
            <a:off x="5961866" y="1665949"/>
            <a:ext cx="1527002" cy="348004"/>
          </a:xfrm>
          <a:prstGeom prst="rect">
            <a:avLst/>
          </a:prstGeom>
          <a:noFill/>
        </p:spPr>
        <p:txBody>
          <a:bodyPr wrap="none" lIns="70317" tIns="35159" rIns="70317" bIns="35159" rtlCol="0" anchor="ctr">
            <a:spAutoFit/>
          </a:bodyPr>
          <a:lstStyle/>
          <a:p>
            <a:pPr algn="r" defTabSz="702945"/>
            <a:r>
              <a:rPr lang="zh-CN" altLang="en-US" b="1" dirty="0">
                <a:solidFill>
                  <a:srgbClr val="E84C33"/>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39" name="矩形 38"/>
          <p:cNvSpPr/>
          <p:nvPr/>
        </p:nvSpPr>
        <p:spPr>
          <a:xfrm>
            <a:off x="5436816" y="2637143"/>
            <a:ext cx="2646064" cy="1422232"/>
          </a:xfrm>
          <a:prstGeom prst="rect">
            <a:avLst/>
          </a:prstGeom>
        </p:spPr>
        <p:txBody>
          <a:bodyPr wrap="square" lIns="70317" tIns="35159" rIns="70317" bIns="35159">
            <a:spAutoFit/>
          </a:bodyPr>
          <a:lstStyle/>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请在此输入详细的文字介绍信息，表达图表的含义。请在此输入详细的文字介绍信息，表达图表的含义。</a:t>
            </a:r>
          </a:p>
          <a:p>
            <a:pPr algn="just" defTabSz="702945">
              <a:lnSpc>
                <a:spcPct val="130000"/>
              </a:lnSpc>
            </a:pPr>
            <a:endParaRPr lang="en-US" altLang="zh-CN" sz="1100" dirty="0">
              <a:solidFill>
                <a:srgbClr val="000000">
                  <a:lumMod val="75000"/>
                  <a:lumOff val="25000"/>
                </a:srgbClr>
              </a:solidFill>
              <a:latin typeface="微软雅黑" panose="020B0503020204020204" pitchFamily="34" charset="-122"/>
              <a:ea typeface="微软雅黑" panose="020B0503020204020204" pitchFamily="34" charset="-122"/>
            </a:endParaRPr>
          </a:p>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40" name="文本框 21"/>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41" name="矩形 40"/>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12" presetClass="entr" presetSubtype="4" fill="hold" grpId="0" nodeType="withEffect">
                                  <p:stCondLst>
                                    <p:cond delay="0"/>
                                  </p:stCondLst>
                                  <p:iterate type="lt">
                                    <p:tmPct val="50000"/>
                                  </p:iterate>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300"/>
                                        <p:tgtEl>
                                          <p:spTgt spid="38"/>
                                        </p:tgtEl>
                                        <p:attrNameLst>
                                          <p:attrName>ppt_y</p:attrName>
                                        </p:attrNameLst>
                                      </p:cBhvr>
                                      <p:tavLst>
                                        <p:tav tm="0">
                                          <p:val>
                                            <p:strVal val="#ppt_y+#ppt_h*1.125000"/>
                                          </p:val>
                                        </p:tav>
                                        <p:tav tm="100000">
                                          <p:val>
                                            <p:strVal val="#ppt_y"/>
                                          </p:val>
                                        </p:tav>
                                      </p:tavLst>
                                    </p:anim>
                                    <p:animEffect transition="in" filter="wipe(up)">
                                      <p:cBhvr>
                                        <p:cTn id="29" dur="300"/>
                                        <p:tgtEl>
                                          <p:spTgt spid="38"/>
                                        </p:tgtEl>
                                      </p:cBhvr>
                                    </p:animEffect>
                                  </p:childTnLst>
                                </p:cTn>
                              </p:par>
                            </p:childTnLst>
                          </p:cTn>
                        </p:par>
                        <p:par>
                          <p:cTn id="30" fill="hold">
                            <p:stCondLst>
                              <p:cond delay="2550"/>
                            </p:stCondLst>
                            <p:childTnLst>
                              <p:par>
                                <p:cTn id="31" presetID="2" presetClass="entr" presetSubtype="2"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82265" y="346150"/>
            <a:ext cx="1527002" cy="348004"/>
          </a:xfrm>
          <a:prstGeom prst="rect">
            <a:avLst/>
          </a:prstGeom>
          <a:noFill/>
        </p:spPr>
        <p:txBody>
          <a:bodyPr wrap="none" lIns="70317" tIns="35159" rIns="70317" bIns="35159"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此处添加标题</a:t>
            </a:r>
          </a:p>
        </p:txBody>
      </p:sp>
      <p:sp>
        <p:nvSpPr>
          <p:cNvPr id="3" name="矩形 2"/>
          <p:cNvSpPr/>
          <p:nvPr/>
        </p:nvSpPr>
        <p:spPr>
          <a:xfrm>
            <a:off x="825161" y="683379"/>
            <a:ext cx="1118237" cy="286448"/>
          </a:xfrm>
          <a:prstGeom prst="rect">
            <a:avLst/>
          </a:prstGeom>
        </p:spPr>
        <p:txBody>
          <a:bodyPr wrap="none" lIns="70317" tIns="35159" rIns="70317" bIns="35159">
            <a:spAutoFit/>
          </a:bodyPr>
          <a:lstStyle/>
          <a:p>
            <a:r>
              <a:rPr lang="zh-CN" altLang="en-US" dirty="0">
                <a:solidFill>
                  <a:schemeClr val="bg1"/>
                </a:solidFill>
              </a:rPr>
              <a:t>Add this title</a:t>
            </a:r>
          </a:p>
        </p:txBody>
      </p:sp>
      <p:sp>
        <p:nvSpPr>
          <p:cNvPr id="4" name="任意多边形 3"/>
          <p:cNvSpPr/>
          <p:nvPr/>
        </p:nvSpPr>
        <p:spPr>
          <a:xfrm rot="9000000">
            <a:off x="3279866" y="1973723"/>
            <a:ext cx="2530978" cy="2397113"/>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533400" dist="1308100" dir="792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5" name="文本框 7"/>
          <p:cNvSpPr txBox="1"/>
          <p:nvPr/>
        </p:nvSpPr>
        <p:spPr>
          <a:xfrm>
            <a:off x="3462188" y="3172279"/>
            <a:ext cx="2162728" cy="765936"/>
          </a:xfrm>
          <a:prstGeom prst="rect">
            <a:avLst/>
          </a:prstGeom>
          <a:noFill/>
        </p:spPr>
        <p:txBody>
          <a:bodyPr wrap="square" lIns="70317" tIns="35159" rIns="70317" bIns="35159"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997191" y="2223079"/>
            <a:ext cx="1092721" cy="752256"/>
            <a:chOff x="655638" y="788988"/>
            <a:chExt cx="6742112" cy="4337050"/>
          </a:xfrm>
          <a:solidFill>
            <a:schemeClr val="tx1">
              <a:lumMod val="75000"/>
              <a:lumOff val="25000"/>
            </a:schemeClr>
          </a:solidFill>
        </p:grpSpPr>
        <p:sp>
          <p:nvSpPr>
            <p:cNvPr id="7"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8"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sp>
          <p:nvSpPr>
            <p:cNvPr id="9"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sp>
        <p:nvSpPr>
          <p:cNvPr id="10" name="任意多边形 9"/>
          <p:cNvSpPr/>
          <p:nvPr/>
        </p:nvSpPr>
        <p:spPr>
          <a:xfrm rot="9000000">
            <a:off x="6137715" y="2064553"/>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11" name="文本框 13"/>
          <p:cNvSpPr txBox="1"/>
          <p:nvPr/>
        </p:nvSpPr>
        <p:spPr>
          <a:xfrm>
            <a:off x="6503889" y="2029906"/>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
        <p:nvSpPr>
          <p:cNvPr id="12" name="任意多边形 11"/>
          <p:cNvSpPr/>
          <p:nvPr/>
        </p:nvSpPr>
        <p:spPr>
          <a:xfrm rot="9000000">
            <a:off x="6137715" y="2919202"/>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13" name="文本框 15"/>
          <p:cNvSpPr txBox="1"/>
          <p:nvPr/>
        </p:nvSpPr>
        <p:spPr>
          <a:xfrm>
            <a:off x="6503889" y="2884555"/>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
        <p:nvSpPr>
          <p:cNvPr id="14" name="任意多边形 13"/>
          <p:cNvSpPr/>
          <p:nvPr/>
        </p:nvSpPr>
        <p:spPr>
          <a:xfrm rot="9000000">
            <a:off x="6137715" y="3773852"/>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15" name="文本框 17"/>
          <p:cNvSpPr txBox="1"/>
          <p:nvPr/>
        </p:nvSpPr>
        <p:spPr>
          <a:xfrm>
            <a:off x="6503889" y="3739204"/>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
        <p:nvSpPr>
          <p:cNvPr id="16" name="任意多边形 15"/>
          <p:cNvSpPr/>
          <p:nvPr/>
        </p:nvSpPr>
        <p:spPr>
          <a:xfrm rot="9000000">
            <a:off x="2618410" y="2038171"/>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17" name="文本框 19"/>
          <p:cNvSpPr txBox="1"/>
          <p:nvPr/>
        </p:nvSpPr>
        <p:spPr>
          <a:xfrm>
            <a:off x="459209" y="2029906"/>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
        <p:nvSpPr>
          <p:cNvPr id="18" name="任意多边形 17"/>
          <p:cNvSpPr/>
          <p:nvPr/>
        </p:nvSpPr>
        <p:spPr>
          <a:xfrm rot="9000000">
            <a:off x="2618461" y="2892819"/>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19" name="文本框 21"/>
          <p:cNvSpPr txBox="1"/>
          <p:nvPr/>
        </p:nvSpPr>
        <p:spPr>
          <a:xfrm>
            <a:off x="459209" y="2884555"/>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
        <p:nvSpPr>
          <p:cNvPr id="20" name="任意多边形 19"/>
          <p:cNvSpPr/>
          <p:nvPr/>
        </p:nvSpPr>
        <p:spPr>
          <a:xfrm rot="9000000">
            <a:off x="2618410" y="3715183"/>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chemeClr val="bg1"/>
          </a:solidFill>
          <a:ln>
            <a:noFill/>
          </a:ln>
          <a:effectLst>
            <a:outerShdw blurRad="342900" dist="215900" dir="75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a:endParaRPr lang="zh-CN" altLang="en-US"/>
          </a:p>
        </p:txBody>
      </p:sp>
      <p:sp>
        <p:nvSpPr>
          <p:cNvPr id="21" name="文本框 23"/>
          <p:cNvSpPr txBox="1"/>
          <p:nvPr/>
        </p:nvSpPr>
        <p:spPr>
          <a:xfrm>
            <a:off x="459209" y="3739204"/>
            <a:ext cx="2162728"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这里可以输入一下简单的概括性的内容文字，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left)">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1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iterate type="wd">
                                    <p:tmPct val="10000"/>
                                  </p:iterate>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p:stCondLst>
                              <p:cond delay="50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13"/>
                                        </p:tgtEl>
                                        <p:attrNameLst>
                                          <p:attrName>style.visibility</p:attrName>
                                        </p:attrNameLst>
                                      </p:cBhvr>
                                      <p:to>
                                        <p:strVal val="visible"/>
                                      </p:to>
                                    </p:set>
                                    <p:animEffect transition="in" filter="fade">
                                      <p:cBhvr>
                                        <p:cTn id="48" dur="75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ppt_x</p:attrName>
                                        </p:attrNameLst>
                                      </p:cBhvr>
                                      <p:tavLst>
                                        <p:tav tm="0">
                                          <p:val>
                                            <p:strVal val="#ppt_x-#ppt_w*1.125000"/>
                                          </p:val>
                                        </p:tav>
                                        <p:tav tm="100000">
                                          <p:val>
                                            <p:strVal val="#ppt_x"/>
                                          </p:val>
                                        </p:tav>
                                      </p:tavLst>
                                    </p:anim>
                                    <p:animEffect transition="in" filter="wipe(right)">
                                      <p:cBhvr>
                                        <p:cTn id="54" dur="500"/>
                                        <p:tgtEl>
                                          <p:spTgt spid="14"/>
                                        </p:tgtEl>
                                      </p:cBhvr>
                                    </p:animEffect>
                                  </p:childTnLst>
                                </p:cTn>
                              </p:par>
                            </p:childTnLst>
                          </p:cTn>
                        </p:par>
                        <p:par>
                          <p:cTn id="55" fill="hold">
                            <p:stCondLst>
                              <p:cond delay="5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Effect transition="in" filter="fade">
                                      <p:cBhvr>
                                        <p:cTn id="58" dur="75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ppt_x</p:attrName>
                                        </p:attrNameLst>
                                      </p:cBhvr>
                                      <p:tavLst>
                                        <p:tav tm="0">
                                          <p:val>
                                            <p:strVal val="#ppt_x-#ppt_w*1.125000"/>
                                          </p:val>
                                        </p:tav>
                                        <p:tav tm="100000">
                                          <p:val>
                                            <p:strVal val="#ppt_x"/>
                                          </p:val>
                                        </p:tav>
                                      </p:tavLst>
                                    </p:anim>
                                    <p:animEffect transition="in" filter="wipe(right)">
                                      <p:cBhvr>
                                        <p:cTn id="64" dur="500"/>
                                        <p:tgtEl>
                                          <p:spTgt spid="16"/>
                                        </p:tgtEl>
                                      </p:cBhvr>
                                    </p:animEffect>
                                  </p:childTnLst>
                                </p:cTn>
                              </p:par>
                            </p:childTnLst>
                          </p:cTn>
                        </p:par>
                        <p:par>
                          <p:cTn id="65" fill="hold">
                            <p:stCondLst>
                              <p:cond delay="500"/>
                            </p:stCondLst>
                            <p:childTnLst>
                              <p:par>
                                <p:cTn id="66" presetID="10" presetClass="entr" presetSubtype="0" fill="hold" grpId="0" nodeType="afterEffect">
                                  <p:stCondLst>
                                    <p:cond delay="0"/>
                                  </p:stCondLst>
                                  <p:iterate type="wd">
                                    <p:tmPct val="10000"/>
                                  </p:iterate>
                                  <p:childTnLst>
                                    <p:set>
                                      <p:cBhvr>
                                        <p:cTn id="67" dur="1" fill="hold">
                                          <p:stCondLst>
                                            <p:cond delay="0"/>
                                          </p:stCondLst>
                                        </p:cTn>
                                        <p:tgtEl>
                                          <p:spTgt spid="17"/>
                                        </p:tgtEl>
                                        <p:attrNameLst>
                                          <p:attrName>style.visibility</p:attrName>
                                        </p:attrNameLst>
                                      </p:cBhvr>
                                      <p:to>
                                        <p:strVal val="visible"/>
                                      </p:to>
                                    </p:set>
                                    <p:animEffect transition="in" filter="fade">
                                      <p:cBhvr>
                                        <p:cTn id="68" dur="75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ppt_x</p:attrName>
                                        </p:attrNameLst>
                                      </p:cBhvr>
                                      <p:tavLst>
                                        <p:tav tm="0">
                                          <p:val>
                                            <p:strVal val="#ppt_x-#ppt_w*1.125000"/>
                                          </p:val>
                                        </p:tav>
                                        <p:tav tm="100000">
                                          <p:val>
                                            <p:strVal val="#ppt_x"/>
                                          </p:val>
                                        </p:tav>
                                      </p:tavLst>
                                    </p:anim>
                                    <p:animEffect transition="in" filter="wipe(right)">
                                      <p:cBhvr>
                                        <p:cTn id="74" dur="500"/>
                                        <p:tgtEl>
                                          <p:spTgt spid="18"/>
                                        </p:tgtEl>
                                      </p:cBhvr>
                                    </p:animEffect>
                                  </p:childTnLst>
                                </p:cTn>
                              </p:par>
                            </p:childTnLst>
                          </p:cTn>
                        </p:par>
                        <p:par>
                          <p:cTn id="75" fill="hold">
                            <p:stCondLst>
                              <p:cond delay="500"/>
                            </p:stCondLst>
                            <p:childTnLst>
                              <p:par>
                                <p:cTn id="76" presetID="10" presetClass="entr" presetSubtype="0" fill="hold" grpId="0" nodeType="afterEffect">
                                  <p:stCondLst>
                                    <p:cond delay="0"/>
                                  </p:stCondLst>
                                  <p:iterate type="wd">
                                    <p:tmPct val="10000"/>
                                  </p:iterate>
                                  <p:childTnLst>
                                    <p:set>
                                      <p:cBhvr>
                                        <p:cTn id="77" dur="1" fill="hold">
                                          <p:stCondLst>
                                            <p:cond delay="0"/>
                                          </p:stCondLst>
                                        </p:cTn>
                                        <p:tgtEl>
                                          <p:spTgt spid="19"/>
                                        </p:tgtEl>
                                        <p:attrNameLst>
                                          <p:attrName>style.visibility</p:attrName>
                                        </p:attrNameLst>
                                      </p:cBhvr>
                                      <p:to>
                                        <p:strVal val="visible"/>
                                      </p:to>
                                    </p:set>
                                    <p:animEffect transition="in" filter="fade">
                                      <p:cBhvr>
                                        <p:cTn id="78" dur="75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right)">
                                      <p:cBhvr>
                                        <p:cTn id="84" dur="500"/>
                                        <p:tgtEl>
                                          <p:spTgt spid="20"/>
                                        </p:tgtEl>
                                      </p:cBhvr>
                                    </p:animEffect>
                                  </p:childTnLst>
                                </p:cTn>
                              </p:par>
                            </p:childTnLst>
                          </p:cTn>
                        </p:par>
                        <p:par>
                          <p:cTn id="85" fill="hold">
                            <p:stCondLst>
                              <p:cond delay="500"/>
                            </p:stCondLst>
                            <p:childTnLst>
                              <p:par>
                                <p:cTn id="86" presetID="10" presetClass="entr" presetSubtype="0" fill="hold" grpId="0" nodeType="afterEffect">
                                  <p:stCondLst>
                                    <p:cond delay="0"/>
                                  </p:stCondLst>
                                  <p:iterate type="wd">
                                    <p:tmPct val="10000"/>
                                  </p:iterate>
                                  <p:childTnLst>
                                    <p:set>
                                      <p:cBhvr>
                                        <p:cTn id="87" dur="1" fill="hold">
                                          <p:stCondLst>
                                            <p:cond delay="0"/>
                                          </p:stCondLst>
                                        </p:cTn>
                                        <p:tgtEl>
                                          <p:spTgt spid="21"/>
                                        </p:tgtEl>
                                        <p:attrNameLst>
                                          <p:attrName>style.visibility</p:attrName>
                                        </p:attrNameLst>
                                      </p:cBhvr>
                                      <p:to>
                                        <p:strVal val="visible"/>
                                      </p:to>
                                    </p:set>
                                    <p:animEffect transition="in" filter="fade">
                                      <p:cBhvr>
                                        <p:cTn id="8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502673" y="1437095"/>
            <a:ext cx="3636707" cy="3305492"/>
            <a:chOff x="508487" y="248400"/>
            <a:chExt cx="7662957" cy="6508269"/>
          </a:xfrm>
          <a:solidFill>
            <a:srgbClr val="FFFFFF">
              <a:lumMod val="75000"/>
            </a:srgbClr>
          </a:solidFill>
        </p:grpSpPr>
        <p:sp>
          <p:nvSpPr>
            <p:cNvPr id="111" name="939439.625287.753.55.1255">
              <a:hlinkClick r:id="" action="ppaction://macro?name=Slide1.939439.625287.753.55.1255_click" highlightClick="1"/>
              <a:hlinkHover r:id="" action="ppaction://noaction" highlightClick="1"/>
            </p:cNvPr>
            <p:cNvSpPr>
              <a:spLocks noChangeAspect="1"/>
            </p:cNvSpPr>
            <p:nvPr/>
          </p:nvSpPr>
          <p:spPr bwMode="auto">
            <a:xfrm rot="180000">
              <a:off x="5984753" y="6031793"/>
              <a:ext cx="121508" cy="77630"/>
            </a:xfrm>
            <a:custGeom>
              <a:avLst/>
              <a:gdLst>
                <a:gd name="T0" fmla="*/ 4 w 59"/>
                <a:gd name="T1" fmla="*/ 11 h 42"/>
                <a:gd name="T2" fmla="*/ 26 w 59"/>
                <a:gd name="T3" fmla="*/ 17 h 42"/>
                <a:gd name="T4" fmla="*/ 48 w 59"/>
                <a:gd name="T5" fmla="*/ 0 h 42"/>
                <a:gd name="T6" fmla="*/ 58 w 59"/>
                <a:gd name="T7" fmla="*/ 30 h 42"/>
                <a:gd name="T8" fmla="*/ 35 w 59"/>
                <a:gd name="T9" fmla="*/ 41 h 42"/>
                <a:gd name="T10" fmla="*/ 5 w 59"/>
                <a:gd name="T11" fmla="*/ 39 h 42"/>
                <a:gd name="T12" fmla="*/ 0 w 59"/>
                <a:gd name="T13" fmla="*/ 17 h 42"/>
                <a:gd name="T14" fmla="*/ 4 w 59"/>
                <a:gd name="T15" fmla="*/ 11 h 42"/>
                <a:gd name="T16" fmla="*/ 4 w 59"/>
                <a:gd name="T17" fmla="*/ 11 h 42"/>
                <a:gd name="T18" fmla="*/ 4 w 59"/>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 y="11"/>
                  </a:moveTo>
                  <a:lnTo>
                    <a:pt x="26" y="17"/>
                  </a:lnTo>
                  <a:lnTo>
                    <a:pt x="48" y="0"/>
                  </a:lnTo>
                  <a:lnTo>
                    <a:pt x="58" y="30"/>
                  </a:lnTo>
                  <a:lnTo>
                    <a:pt x="35" y="41"/>
                  </a:lnTo>
                  <a:lnTo>
                    <a:pt x="5" y="39"/>
                  </a:lnTo>
                  <a:lnTo>
                    <a:pt x="0" y="17"/>
                  </a:lnTo>
                  <a:lnTo>
                    <a:pt x="4" y="11"/>
                  </a:lnTo>
                  <a:lnTo>
                    <a:pt x="4" y="11"/>
                  </a:lnTo>
                  <a:lnTo>
                    <a:pt x="4" y="11"/>
                  </a:lnTo>
                </a:path>
              </a:pathLst>
            </a:custGeom>
            <a:grpFill/>
            <a:ln w="3175" cap="flat" cmpd="sng">
              <a:solidFill>
                <a:srgbClr val="FFFFFF"/>
              </a:solidFill>
              <a:prstDash val="solid"/>
              <a:round/>
              <a:headEnd type="none" w="med" len="med"/>
              <a:tailEnd type="none" w="med" len="med"/>
            </a:ln>
            <a:effectLst/>
          </p:spPr>
          <p:txBody>
            <a:bodyPr lIns="0" tIns="0" rIns="0" bIns="0" anchor="b"/>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2" name="海南">
              <a:hlinkClick r:id="" action="ppaction://macro?name=Slide1.海南_click" highlightClick="1"/>
              <a:hlinkHover r:id="" action="ppaction://noaction" highlightClick="1"/>
            </p:cNvPr>
            <p:cNvSpPr>
              <a:spLocks noChangeAspect="1"/>
            </p:cNvSpPr>
            <p:nvPr/>
          </p:nvSpPr>
          <p:spPr bwMode="auto">
            <a:xfrm rot="180000">
              <a:off x="5140100" y="6501594"/>
              <a:ext cx="380949" cy="255075"/>
            </a:xfrm>
            <a:custGeom>
              <a:avLst/>
              <a:gdLst>
                <a:gd name="T0" fmla="*/ 181 w 182"/>
                <a:gd name="T1" fmla="*/ 29 h 166"/>
                <a:gd name="T2" fmla="*/ 148 w 182"/>
                <a:gd name="T3" fmla="*/ 86 h 166"/>
                <a:gd name="T4" fmla="*/ 148 w 182"/>
                <a:gd name="T5" fmla="*/ 112 h 166"/>
                <a:gd name="T6" fmla="*/ 83 w 182"/>
                <a:gd name="T7" fmla="*/ 165 h 166"/>
                <a:gd name="T8" fmla="*/ 14 w 182"/>
                <a:gd name="T9" fmla="*/ 142 h 166"/>
                <a:gd name="T10" fmla="*/ 0 w 182"/>
                <a:gd name="T11" fmla="*/ 93 h 166"/>
                <a:gd name="T12" fmla="*/ 4 w 182"/>
                <a:gd name="T13" fmla="*/ 72 h 166"/>
                <a:gd name="T14" fmla="*/ 41 w 182"/>
                <a:gd name="T15" fmla="*/ 34 h 166"/>
                <a:gd name="T16" fmla="*/ 54 w 182"/>
                <a:gd name="T17" fmla="*/ 24 h 166"/>
                <a:gd name="T18" fmla="*/ 114 w 182"/>
                <a:gd name="T19" fmla="*/ 12 h 166"/>
                <a:gd name="T20" fmla="*/ 142 w 182"/>
                <a:gd name="T21" fmla="*/ 10 h 166"/>
                <a:gd name="T22" fmla="*/ 152 w 182"/>
                <a:gd name="T23" fmla="*/ 0 h 166"/>
                <a:gd name="T24" fmla="*/ 171 w 182"/>
                <a:gd name="T25" fmla="*/ 5 h 166"/>
                <a:gd name="T26" fmla="*/ 181 w 182"/>
                <a:gd name="T27" fmla="*/ 29 h 166"/>
                <a:gd name="T28" fmla="*/ 181 w 182"/>
                <a:gd name="T29" fmla="*/ 29 h 166"/>
                <a:gd name="T30" fmla="*/ 181 w 182"/>
                <a:gd name="T31"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66">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3" name="上海">
              <a:hlinkClick r:id="" action="ppaction://macro?name=Slide1.上海_click" highlightClick="1"/>
              <a:hlinkHover r:id="" action="ppaction://noaction" highlightClick="1"/>
            </p:cNvPr>
            <p:cNvSpPr>
              <a:spLocks noChangeAspect="1"/>
            </p:cNvSpPr>
            <p:nvPr/>
          </p:nvSpPr>
          <p:spPr bwMode="auto">
            <a:xfrm rot="180000">
              <a:off x="6943517" y="4264508"/>
              <a:ext cx="121508" cy="155262"/>
            </a:xfrm>
            <a:custGeom>
              <a:avLst/>
              <a:gdLst>
                <a:gd name="T0" fmla="*/ 25 w 62"/>
                <a:gd name="T1" fmla="*/ 64 h 65"/>
                <a:gd name="T2" fmla="*/ 0 w 62"/>
                <a:gd name="T3" fmla="*/ 42 h 65"/>
                <a:gd name="T4" fmla="*/ 11 w 62"/>
                <a:gd name="T5" fmla="*/ 27 h 65"/>
                <a:gd name="T6" fmla="*/ 21 w 62"/>
                <a:gd name="T7" fmla="*/ 0 h 65"/>
                <a:gd name="T8" fmla="*/ 49 w 62"/>
                <a:gd name="T9" fmla="*/ 11 h 65"/>
                <a:gd name="T10" fmla="*/ 61 w 62"/>
                <a:gd name="T11" fmla="*/ 29 h 65"/>
                <a:gd name="T12" fmla="*/ 52 w 62"/>
                <a:gd name="T13" fmla="*/ 43 h 65"/>
                <a:gd name="T14" fmla="*/ 25 w 62"/>
                <a:gd name="T15" fmla="*/ 64 h 65"/>
                <a:gd name="T16" fmla="*/ 25 w 62"/>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5">
                  <a:moveTo>
                    <a:pt x="25" y="64"/>
                  </a:moveTo>
                  <a:lnTo>
                    <a:pt x="0" y="42"/>
                  </a:lnTo>
                  <a:lnTo>
                    <a:pt x="11" y="27"/>
                  </a:lnTo>
                  <a:lnTo>
                    <a:pt x="21" y="0"/>
                  </a:lnTo>
                  <a:lnTo>
                    <a:pt x="49" y="11"/>
                  </a:lnTo>
                  <a:lnTo>
                    <a:pt x="61" y="29"/>
                  </a:lnTo>
                  <a:lnTo>
                    <a:pt x="52" y="43"/>
                  </a:lnTo>
                  <a:lnTo>
                    <a:pt x="25" y="64"/>
                  </a:lnTo>
                  <a:lnTo>
                    <a:pt x="25" y="64"/>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4" name="河南">
              <a:hlinkClick r:id="" action="ppaction://macro?name=Slide1.河南_click" highlightClick="1"/>
              <a:hlinkHover r:id="" action="ppaction://noaction" highlightClick="1"/>
            </p:cNvPr>
            <p:cNvSpPr>
              <a:spLocks noChangeAspect="1"/>
            </p:cNvSpPr>
            <p:nvPr/>
          </p:nvSpPr>
          <p:spPr bwMode="auto">
            <a:xfrm rot="180000">
              <a:off x="5349074" y="3535502"/>
              <a:ext cx="899828" cy="861339"/>
            </a:xfrm>
            <a:custGeom>
              <a:avLst/>
              <a:gdLst>
                <a:gd name="T0" fmla="*/ 50 w 426"/>
                <a:gd name="T1" fmla="*/ 268 h 385"/>
                <a:gd name="T2" fmla="*/ 111 w 426"/>
                <a:gd name="T3" fmla="*/ 322 h 385"/>
                <a:gd name="T4" fmla="*/ 162 w 426"/>
                <a:gd name="T5" fmla="*/ 333 h 385"/>
                <a:gd name="T6" fmla="*/ 208 w 426"/>
                <a:gd name="T7" fmla="*/ 326 h 385"/>
                <a:gd name="T8" fmla="*/ 222 w 426"/>
                <a:gd name="T9" fmla="*/ 333 h 385"/>
                <a:gd name="T10" fmla="*/ 238 w 426"/>
                <a:gd name="T11" fmla="*/ 323 h 385"/>
                <a:gd name="T12" fmla="*/ 249 w 426"/>
                <a:gd name="T13" fmla="*/ 335 h 385"/>
                <a:gd name="T14" fmla="*/ 256 w 426"/>
                <a:gd name="T15" fmla="*/ 354 h 385"/>
                <a:gd name="T16" fmla="*/ 278 w 426"/>
                <a:gd name="T17" fmla="*/ 366 h 385"/>
                <a:gd name="T18" fmla="*/ 307 w 426"/>
                <a:gd name="T19" fmla="*/ 366 h 385"/>
                <a:gd name="T20" fmla="*/ 329 w 426"/>
                <a:gd name="T21" fmla="*/ 384 h 385"/>
                <a:gd name="T22" fmla="*/ 349 w 426"/>
                <a:gd name="T23" fmla="*/ 375 h 385"/>
                <a:gd name="T24" fmla="*/ 364 w 426"/>
                <a:gd name="T25" fmla="*/ 384 h 385"/>
                <a:gd name="T26" fmla="*/ 377 w 426"/>
                <a:gd name="T27" fmla="*/ 359 h 385"/>
                <a:gd name="T28" fmla="*/ 396 w 426"/>
                <a:gd name="T29" fmla="*/ 350 h 385"/>
                <a:gd name="T30" fmla="*/ 399 w 426"/>
                <a:gd name="T31" fmla="*/ 329 h 385"/>
                <a:gd name="T32" fmla="*/ 393 w 426"/>
                <a:gd name="T33" fmla="*/ 292 h 385"/>
                <a:gd name="T34" fmla="*/ 389 w 426"/>
                <a:gd name="T35" fmla="*/ 288 h 385"/>
                <a:gd name="T36" fmla="*/ 370 w 426"/>
                <a:gd name="T37" fmla="*/ 307 h 385"/>
                <a:gd name="T38" fmla="*/ 342 w 426"/>
                <a:gd name="T39" fmla="*/ 285 h 385"/>
                <a:gd name="T40" fmla="*/ 321 w 426"/>
                <a:gd name="T41" fmla="*/ 259 h 385"/>
                <a:gd name="T42" fmla="*/ 342 w 426"/>
                <a:gd name="T43" fmla="*/ 244 h 385"/>
                <a:gd name="T44" fmla="*/ 348 w 426"/>
                <a:gd name="T45" fmla="*/ 219 h 385"/>
                <a:gd name="T46" fmla="*/ 360 w 426"/>
                <a:gd name="T47" fmla="*/ 209 h 385"/>
                <a:gd name="T48" fmla="*/ 358 w 426"/>
                <a:gd name="T49" fmla="*/ 174 h 385"/>
                <a:gd name="T50" fmla="*/ 367 w 426"/>
                <a:gd name="T51" fmla="*/ 168 h 385"/>
                <a:gd name="T52" fmla="*/ 384 w 426"/>
                <a:gd name="T53" fmla="*/ 178 h 385"/>
                <a:gd name="T54" fmla="*/ 396 w 426"/>
                <a:gd name="T55" fmla="*/ 192 h 385"/>
                <a:gd name="T56" fmla="*/ 417 w 426"/>
                <a:gd name="T57" fmla="*/ 178 h 385"/>
                <a:gd name="T58" fmla="*/ 425 w 426"/>
                <a:gd name="T59" fmla="*/ 169 h 385"/>
                <a:gd name="T60" fmla="*/ 421 w 426"/>
                <a:gd name="T61" fmla="*/ 152 h 385"/>
                <a:gd name="T62" fmla="*/ 396 w 426"/>
                <a:gd name="T63" fmla="*/ 137 h 385"/>
                <a:gd name="T64" fmla="*/ 391 w 426"/>
                <a:gd name="T65" fmla="*/ 120 h 385"/>
                <a:gd name="T66" fmla="*/ 344 w 426"/>
                <a:gd name="T67" fmla="*/ 126 h 385"/>
                <a:gd name="T68" fmla="*/ 315 w 426"/>
                <a:gd name="T69" fmla="*/ 101 h 385"/>
                <a:gd name="T70" fmla="*/ 302 w 426"/>
                <a:gd name="T71" fmla="*/ 96 h 385"/>
                <a:gd name="T72" fmla="*/ 302 w 426"/>
                <a:gd name="T73" fmla="*/ 80 h 385"/>
                <a:gd name="T74" fmla="*/ 366 w 426"/>
                <a:gd name="T75" fmla="*/ 7 h 385"/>
                <a:gd name="T76" fmla="*/ 342 w 426"/>
                <a:gd name="T77" fmla="*/ 13 h 385"/>
                <a:gd name="T78" fmla="*/ 328 w 426"/>
                <a:gd name="T79" fmla="*/ 24 h 385"/>
                <a:gd name="T80" fmla="*/ 321 w 426"/>
                <a:gd name="T81" fmla="*/ 15 h 385"/>
                <a:gd name="T82" fmla="*/ 321 w 426"/>
                <a:gd name="T83" fmla="*/ 4 h 385"/>
                <a:gd name="T84" fmla="*/ 310 w 426"/>
                <a:gd name="T85" fmla="*/ 0 h 385"/>
                <a:gd name="T86" fmla="*/ 281 w 426"/>
                <a:gd name="T87" fmla="*/ 12 h 385"/>
                <a:gd name="T88" fmla="*/ 208 w 426"/>
                <a:gd name="T89" fmla="*/ 2 h 385"/>
                <a:gd name="T90" fmla="*/ 203 w 426"/>
                <a:gd name="T91" fmla="*/ 63 h 385"/>
                <a:gd name="T92" fmla="*/ 168 w 426"/>
                <a:gd name="T93" fmla="*/ 91 h 385"/>
                <a:gd name="T94" fmla="*/ 120 w 426"/>
                <a:gd name="T95" fmla="*/ 101 h 385"/>
                <a:gd name="T96" fmla="*/ 54 w 426"/>
                <a:gd name="T97" fmla="*/ 147 h 385"/>
                <a:gd name="T98" fmla="*/ 0 w 426"/>
                <a:gd name="T99" fmla="*/ 161 h 385"/>
                <a:gd name="T100" fmla="*/ 0 w 426"/>
                <a:gd name="T101" fmla="*/ 171 h 385"/>
                <a:gd name="T102" fmla="*/ 50 w 426"/>
                <a:gd name="T103" fmla="*/ 246 h 385"/>
                <a:gd name="T104" fmla="*/ 50 w 426"/>
                <a:gd name="T105" fmla="*/ 268 h 385"/>
                <a:gd name="T106" fmla="*/ 50 w 426"/>
                <a:gd name="T107"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85">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5" name="台湾">
              <a:hlinkClick r:id="" action="ppaction://macro?name=Slide1.台湾_click" highlightClick="1"/>
              <a:hlinkHover r:id="" action="ppaction://noaction" highlightClick="1"/>
            </p:cNvPr>
            <p:cNvSpPr>
              <a:spLocks noChangeAspect="1"/>
            </p:cNvSpPr>
            <p:nvPr/>
          </p:nvSpPr>
          <p:spPr bwMode="auto">
            <a:xfrm rot="180000">
              <a:off x="6940356" y="5399666"/>
              <a:ext cx="206896" cy="643231"/>
            </a:xfrm>
            <a:custGeom>
              <a:avLst/>
              <a:gdLst>
                <a:gd name="T0" fmla="*/ 26 w 106"/>
                <a:gd name="T1" fmla="*/ 37 h 289"/>
                <a:gd name="T2" fmla="*/ 29 w 106"/>
                <a:gd name="T3" fmla="*/ 34 h 289"/>
                <a:gd name="T4" fmla="*/ 38 w 106"/>
                <a:gd name="T5" fmla="*/ 17 h 289"/>
                <a:gd name="T6" fmla="*/ 61 w 106"/>
                <a:gd name="T7" fmla="*/ 1 h 289"/>
                <a:gd name="T8" fmla="*/ 67 w 106"/>
                <a:gd name="T9" fmla="*/ 1 h 289"/>
                <a:gd name="T10" fmla="*/ 82 w 106"/>
                <a:gd name="T11" fmla="*/ 5 h 289"/>
                <a:gd name="T12" fmla="*/ 87 w 106"/>
                <a:gd name="T13" fmla="*/ 10 h 289"/>
                <a:gd name="T14" fmla="*/ 97 w 106"/>
                <a:gd name="T15" fmla="*/ 17 h 289"/>
                <a:gd name="T16" fmla="*/ 100 w 106"/>
                <a:gd name="T17" fmla="*/ 29 h 289"/>
                <a:gd name="T18" fmla="*/ 91 w 106"/>
                <a:gd name="T19" fmla="*/ 39 h 289"/>
                <a:gd name="T20" fmla="*/ 91 w 106"/>
                <a:gd name="T21" fmla="*/ 54 h 289"/>
                <a:gd name="T22" fmla="*/ 101 w 106"/>
                <a:gd name="T23" fmla="*/ 73 h 289"/>
                <a:gd name="T24" fmla="*/ 91 w 106"/>
                <a:gd name="T25" fmla="*/ 95 h 289"/>
                <a:gd name="T26" fmla="*/ 96 w 106"/>
                <a:gd name="T27" fmla="*/ 109 h 289"/>
                <a:gd name="T28" fmla="*/ 96 w 106"/>
                <a:gd name="T29" fmla="*/ 118 h 289"/>
                <a:gd name="T30" fmla="*/ 100 w 106"/>
                <a:gd name="T31" fmla="*/ 141 h 289"/>
                <a:gd name="T32" fmla="*/ 104 w 106"/>
                <a:gd name="T33" fmla="*/ 161 h 289"/>
                <a:gd name="T34" fmla="*/ 103 w 106"/>
                <a:gd name="T35" fmla="*/ 178 h 289"/>
                <a:gd name="T36" fmla="*/ 100 w 106"/>
                <a:gd name="T37" fmla="*/ 185 h 289"/>
                <a:gd name="T38" fmla="*/ 97 w 106"/>
                <a:gd name="T39" fmla="*/ 192 h 289"/>
                <a:gd name="T40" fmla="*/ 96 w 106"/>
                <a:gd name="T41" fmla="*/ 196 h 289"/>
                <a:gd name="T42" fmla="*/ 95 w 106"/>
                <a:gd name="T43" fmla="*/ 210 h 289"/>
                <a:gd name="T44" fmla="*/ 90 w 106"/>
                <a:gd name="T45" fmla="*/ 215 h 289"/>
                <a:gd name="T46" fmla="*/ 85 w 106"/>
                <a:gd name="T47" fmla="*/ 227 h 289"/>
                <a:gd name="T48" fmla="*/ 81 w 106"/>
                <a:gd name="T49" fmla="*/ 229 h 289"/>
                <a:gd name="T50" fmla="*/ 78 w 106"/>
                <a:gd name="T51" fmla="*/ 232 h 289"/>
                <a:gd name="T52" fmla="*/ 76 w 106"/>
                <a:gd name="T53" fmla="*/ 253 h 289"/>
                <a:gd name="T54" fmla="*/ 70 w 106"/>
                <a:gd name="T55" fmla="*/ 263 h 289"/>
                <a:gd name="T56" fmla="*/ 73 w 106"/>
                <a:gd name="T57" fmla="*/ 280 h 289"/>
                <a:gd name="T58" fmla="*/ 76 w 106"/>
                <a:gd name="T59" fmla="*/ 284 h 289"/>
                <a:gd name="T60" fmla="*/ 72 w 106"/>
                <a:gd name="T61" fmla="*/ 283 h 289"/>
                <a:gd name="T62" fmla="*/ 65 w 106"/>
                <a:gd name="T63" fmla="*/ 281 h 289"/>
                <a:gd name="T64" fmla="*/ 63 w 106"/>
                <a:gd name="T65" fmla="*/ 285 h 289"/>
                <a:gd name="T66" fmla="*/ 62 w 106"/>
                <a:gd name="T67" fmla="*/ 286 h 289"/>
                <a:gd name="T68" fmla="*/ 57 w 106"/>
                <a:gd name="T69" fmla="*/ 287 h 289"/>
                <a:gd name="T70" fmla="*/ 57 w 106"/>
                <a:gd name="T71" fmla="*/ 281 h 289"/>
                <a:gd name="T72" fmla="*/ 52 w 106"/>
                <a:gd name="T73" fmla="*/ 274 h 289"/>
                <a:gd name="T74" fmla="*/ 51 w 106"/>
                <a:gd name="T75" fmla="*/ 262 h 289"/>
                <a:gd name="T76" fmla="*/ 40 w 106"/>
                <a:gd name="T77" fmla="*/ 256 h 289"/>
                <a:gd name="T78" fmla="*/ 33 w 106"/>
                <a:gd name="T79" fmla="*/ 251 h 289"/>
                <a:gd name="T80" fmla="*/ 28 w 106"/>
                <a:gd name="T81" fmla="*/ 240 h 289"/>
                <a:gd name="T82" fmla="*/ 25 w 106"/>
                <a:gd name="T83" fmla="*/ 234 h 289"/>
                <a:gd name="T84" fmla="*/ 19 w 106"/>
                <a:gd name="T85" fmla="*/ 229 h 289"/>
                <a:gd name="T86" fmla="*/ 13 w 106"/>
                <a:gd name="T87" fmla="*/ 213 h 289"/>
                <a:gd name="T88" fmla="*/ 6 w 106"/>
                <a:gd name="T89" fmla="*/ 203 h 289"/>
                <a:gd name="T90" fmla="*/ 7 w 106"/>
                <a:gd name="T91" fmla="*/ 185 h 289"/>
                <a:gd name="T92" fmla="*/ 9 w 106"/>
                <a:gd name="T93" fmla="*/ 182 h 289"/>
                <a:gd name="T94" fmla="*/ 5 w 106"/>
                <a:gd name="T95" fmla="*/ 173 h 289"/>
                <a:gd name="T96" fmla="*/ 1 w 106"/>
                <a:gd name="T97" fmla="*/ 166 h 289"/>
                <a:gd name="T98" fmla="*/ 0 w 106"/>
                <a:gd name="T99" fmla="*/ 157 h 289"/>
                <a:gd name="T100" fmla="*/ 4 w 106"/>
                <a:gd name="T101" fmla="*/ 154 h 289"/>
                <a:gd name="T102" fmla="*/ 4 w 106"/>
                <a:gd name="T103" fmla="*/ 153 h 289"/>
                <a:gd name="T104" fmla="*/ 6 w 106"/>
                <a:gd name="T105" fmla="*/ 141 h 289"/>
                <a:gd name="T106" fmla="*/ 5 w 106"/>
                <a:gd name="T107" fmla="*/ 137 h 289"/>
                <a:gd name="T108" fmla="*/ 5 w 106"/>
                <a:gd name="T109" fmla="*/ 133 h 289"/>
                <a:gd name="T110" fmla="*/ 5 w 106"/>
                <a:gd name="T111" fmla="*/ 100 h 289"/>
                <a:gd name="T112" fmla="*/ 6 w 106"/>
                <a:gd name="T113" fmla="*/ 95 h 289"/>
                <a:gd name="T114" fmla="*/ 9 w 106"/>
                <a:gd name="T115" fmla="*/ 92 h 289"/>
                <a:gd name="T116" fmla="*/ 14 w 106"/>
                <a:gd name="T117" fmla="*/ 75 h 289"/>
                <a:gd name="T118" fmla="*/ 24 w 106"/>
                <a:gd name="T119" fmla="*/ 49 h 289"/>
                <a:gd name="T120" fmla="*/ 24 w 106"/>
                <a:gd name="T121" fmla="*/ 41 h 289"/>
                <a:gd name="T122" fmla="*/ 23 w 106"/>
                <a:gd name="T123"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289">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6" name="广东">
              <a:hlinkClick r:id="" action="ppaction://macro?name=Slide1.广东_click" highlightClick="1"/>
              <a:hlinkHover r:id="" action="ppaction://noaction" highlightClick="1"/>
            </p:cNvPr>
            <p:cNvSpPr>
              <a:spLocks noChangeAspect="1"/>
            </p:cNvSpPr>
            <p:nvPr/>
          </p:nvSpPr>
          <p:spPr bwMode="auto">
            <a:xfrm rot="180000">
              <a:off x="5311550" y="5495077"/>
              <a:ext cx="1162552" cy="1016602"/>
            </a:xfrm>
            <a:custGeom>
              <a:avLst/>
              <a:gdLst>
                <a:gd name="T0" fmla="*/ 161 w 548"/>
                <a:gd name="T1" fmla="*/ 65 h 455"/>
                <a:gd name="T2" fmla="*/ 168 w 548"/>
                <a:gd name="T3" fmla="*/ 36 h 455"/>
                <a:gd name="T4" fmla="*/ 219 w 548"/>
                <a:gd name="T5" fmla="*/ 52 h 455"/>
                <a:gd name="T6" fmla="*/ 216 w 548"/>
                <a:gd name="T7" fmla="*/ 28 h 455"/>
                <a:gd name="T8" fmla="*/ 238 w 548"/>
                <a:gd name="T9" fmla="*/ 2 h 455"/>
                <a:gd name="T10" fmla="*/ 294 w 548"/>
                <a:gd name="T11" fmla="*/ 0 h 455"/>
                <a:gd name="T12" fmla="*/ 344 w 548"/>
                <a:gd name="T13" fmla="*/ 4 h 455"/>
                <a:gd name="T14" fmla="*/ 340 w 548"/>
                <a:gd name="T15" fmla="*/ 32 h 455"/>
                <a:gd name="T16" fmla="*/ 322 w 548"/>
                <a:gd name="T17" fmla="*/ 67 h 455"/>
                <a:gd name="T18" fmla="*/ 406 w 548"/>
                <a:gd name="T19" fmla="*/ 45 h 455"/>
                <a:gd name="T20" fmla="*/ 440 w 548"/>
                <a:gd name="T21" fmla="*/ 52 h 455"/>
                <a:gd name="T22" fmla="*/ 435 w 548"/>
                <a:gd name="T23" fmla="*/ 26 h 455"/>
                <a:gd name="T24" fmla="*/ 492 w 548"/>
                <a:gd name="T25" fmla="*/ 43 h 455"/>
                <a:gd name="T26" fmla="*/ 525 w 548"/>
                <a:gd name="T27" fmla="*/ 67 h 455"/>
                <a:gd name="T28" fmla="*/ 532 w 548"/>
                <a:gd name="T29" fmla="*/ 127 h 455"/>
                <a:gd name="T30" fmla="*/ 507 w 548"/>
                <a:gd name="T31" fmla="*/ 154 h 455"/>
                <a:gd name="T32" fmla="*/ 460 w 548"/>
                <a:gd name="T33" fmla="*/ 195 h 455"/>
                <a:gd name="T34" fmla="*/ 436 w 548"/>
                <a:gd name="T35" fmla="*/ 203 h 455"/>
                <a:gd name="T36" fmla="*/ 426 w 548"/>
                <a:gd name="T37" fmla="*/ 207 h 455"/>
                <a:gd name="T38" fmla="*/ 386 w 548"/>
                <a:gd name="T39" fmla="*/ 221 h 455"/>
                <a:gd name="T40" fmla="*/ 358 w 548"/>
                <a:gd name="T41" fmla="*/ 224 h 455"/>
                <a:gd name="T42" fmla="*/ 283 w 548"/>
                <a:gd name="T43" fmla="*/ 214 h 455"/>
                <a:gd name="T44" fmla="*/ 293 w 548"/>
                <a:gd name="T45" fmla="*/ 267 h 455"/>
                <a:gd name="T46" fmla="*/ 246 w 548"/>
                <a:gd name="T47" fmla="*/ 302 h 455"/>
                <a:gd name="T48" fmla="*/ 198 w 548"/>
                <a:gd name="T49" fmla="*/ 316 h 455"/>
                <a:gd name="T50" fmla="*/ 142 w 548"/>
                <a:gd name="T51" fmla="*/ 338 h 455"/>
                <a:gd name="T52" fmla="*/ 54 w 548"/>
                <a:gd name="T53" fmla="*/ 380 h 455"/>
                <a:gd name="T54" fmla="*/ 67 w 548"/>
                <a:gd name="T55" fmla="*/ 438 h 455"/>
                <a:gd name="T56" fmla="*/ 26 w 548"/>
                <a:gd name="T57" fmla="*/ 453 h 455"/>
                <a:gd name="T58" fmla="*/ 5 w 548"/>
                <a:gd name="T59" fmla="*/ 372 h 455"/>
                <a:gd name="T60" fmla="*/ 24 w 548"/>
                <a:gd name="T61" fmla="*/ 325 h 455"/>
                <a:gd name="T62" fmla="*/ 46 w 548"/>
                <a:gd name="T63" fmla="*/ 303 h 455"/>
                <a:gd name="T64" fmla="*/ 74 w 548"/>
                <a:gd name="T65" fmla="*/ 265 h 455"/>
                <a:gd name="T66" fmla="*/ 115 w 548"/>
                <a:gd name="T67" fmla="*/ 187 h 455"/>
                <a:gd name="T68" fmla="*/ 146 w 548"/>
                <a:gd name="T69" fmla="*/ 128 h 455"/>
                <a:gd name="T70" fmla="*/ 146 w 548"/>
                <a:gd name="T71"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5">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7" name="广西">
              <a:hlinkClick r:id="" action="ppaction://macro?name=Slide1.广西_click" highlightClick="1"/>
              <a:hlinkHover r:id="" action="ppaction://noaction" highlightClick="1"/>
            </p:cNvPr>
            <p:cNvSpPr>
              <a:spLocks noChangeAspect="1"/>
            </p:cNvSpPr>
            <p:nvPr/>
          </p:nvSpPr>
          <p:spPr bwMode="auto">
            <a:xfrm rot="180000">
              <a:off x="4453853" y="5354660"/>
              <a:ext cx="1195393" cy="898306"/>
            </a:xfrm>
            <a:custGeom>
              <a:avLst/>
              <a:gdLst>
                <a:gd name="T0" fmla="*/ 26 w 568"/>
                <a:gd name="T1" fmla="*/ 159 h 410"/>
                <a:gd name="T2" fmla="*/ 63 w 568"/>
                <a:gd name="T3" fmla="*/ 141 h 410"/>
                <a:gd name="T4" fmla="*/ 122 w 568"/>
                <a:gd name="T5" fmla="*/ 157 h 410"/>
                <a:gd name="T6" fmla="*/ 134 w 568"/>
                <a:gd name="T7" fmla="*/ 131 h 410"/>
                <a:gd name="T8" fmla="*/ 216 w 568"/>
                <a:gd name="T9" fmla="*/ 99 h 410"/>
                <a:gd name="T10" fmla="*/ 283 w 568"/>
                <a:gd name="T11" fmla="*/ 81 h 410"/>
                <a:gd name="T12" fmla="*/ 311 w 568"/>
                <a:gd name="T13" fmla="*/ 88 h 410"/>
                <a:gd name="T14" fmla="*/ 334 w 568"/>
                <a:gd name="T15" fmla="*/ 71 h 410"/>
                <a:gd name="T16" fmla="*/ 342 w 568"/>
                <a:gd name="T17" fmla="*/ 55 h 410"/>
                <a:gd name="T18" fmla="*/ 370 w 568"/>
                <a:gd name="T19" fmla="*/ 35 h 410"/>
                <a:gd name="T20" fmla="*/ 407 w 568"/>
                <a:gd name="T21" fmla="*/ 15 h 410"/>
                <a:gd name="T22" fmla="*/ 423 w 568"/>
                <a:gd name="T23" fmla="*/ 33 h 410"/>
                <a:gd name="T24" fmla="*/ 458 w 568"/>
                <a:gd name="T25" fmla="*/ 7 h 410"/>
                <a:gd name="T26" fmla="*/ 495 w 568"/>
                <a:gd name="T27" fmla="*/ 7 h 410"/>
                <a:gd name="T28" fmla="*/ 514 w 568"/>
                <a:gd name="T29" fmla="*/ 37 h 410"/>
                <a:gd name="T30" fmla="*/ 492 w 568"/>
                <a:gd name="T31" fmla="*/ 90 h 410"/>
                <a:gd name="T32" fmla="*/ 492 w 568"/>
                <a:gd name="T33" fmla="*/ 114 h 410"/>
                <a:gd name="T34" fmla="*/ 529 w 568"/>
                <a:gd name="T35" fmla="*/ 133 h 410"/>
                <a:gd name="T36" fmla="*/ 556 w 568"/>
                <a:gd name="T37" fmla="*/ 124 h 410"/>
                <a:gd name="T38" fmla="*/ 556 w 568"/>
                <a:gd name="T39" fmla="*/ 175 h 410"/>
                <a:gd name="T40" fmla="*/ 525 w 568"/>
                <a:gd name="T41" fmla="*/ 234 h 410"/>
                <a:gd name="T42" fmla="*/ 484 w 568"/>
                <a:gd name="T43" fmla="*/ 312 h 410"/>
                <a:gd name="T44" fmla="*/ 456 w 568"/>
                <a:gd name="T45" fmla="*/ 350 h 410"/>
                <a:gd name="T46" fmla="*/ 434 w 568"/>
                <a:gd name="T47" fmla="*/ 372 h 410"/>
                <a:gd name="T48" fmla="*/ 368 w 568"/>
                <a:gd name="T49" fmla="*/ 409 h 410"/>
                <a:gd name="T50" fmla="*/ 317 w 568"/>
                <a:gd name="T51" fmla="*/ 380 h 410"/>
                <a:gd name="T52" fmla="*/ 264 w 568"/>
                <a:gd name="T53" fmla="*/ 408 h 410"/>
                <a:gd name="T54" fmla="*/ 178 w 568"/>
                <a:gd name="T55" fmla="*/ 376 h 410"/>
                <a:gd name="T56" fmla="*/ 182 w 568"/>
                <a:gd name="T57" fmla="*/ 317 h 410"/>
                <a:gd name="T58" fmla="*/ 142 w 568"/>
                <a:gd name="T59" fmla="*/ 304 h 410"/>
                <a:gd name="T60" fmla="*/ 114 w 568"/>
                <a:gd name="T61" fmla="*/ 304 h 410"/>
                <a:gd name="T62" fmla="*/ 98 w 568"/>
                <a:gd name="T63" fmla="*/ 261 h 410"/>
                <a:gd name="T64" fmla="*/ 124 w 568"/>
                <a:gd name="T65" fmla="*/ 254 h 410"/>
                <a:gd name="T66" fmla="*/ 122 w 568"/>
                <a:gd name="T67" fmla="*/ 218 h 410"/>
                <a:gd name="T68" fmla="*/ 48 w 568"/>
                <a:gd name="T69" fmla="*/ 188 h 410"/>
                <a:gd name="T70" fmla="*/ 13 w 568"/>
                <a:gd name="T71" fmla="*/ 188 h 410"/>
                <a:gd name="T72" fmla="*/ 2 w 568"/>
                <a:gd name="T73" fmla="*/ 15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410">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8" name="福建">
              <a:hlinkClick r:id="" action="ppaction://macro?name=Slide1.福建_click" highlightClick="1"/>
              <a:hlinkHover r:id="" action="ppaction://noaction" highlightClick="1"/>
            </p:cNvPr>
            <p:cNvSpPr>
              <a:spLocks noChangeAspect="1"/>
            </p:cNvSpPr>
            <p:nvPr/>
          </p:nvSpPr>
          <p:spPr bwMode="auto">
            <a:xfrm rot="180000">
              <a:off x="6265864" y="4928337"/>
              <a:ext cx="656809" cy="857641"/>
            </a:xfrm>
            <a:custGeom>
              <a:avLst/>
              <a:gdLst>
                <a:gd name="T0" fmla="*/ 0 w 309"/>
                <a:gd name="T1" fmla="*/ 299 h 389"/>
                <a:gd name="T2" fmla="*/ 11 w 309"/>
                <a:gd name="T3" fmla="*/ 232 h 389"/>
                <a:gd name="T4" fmla="*/ 22 w 309"/>
                <a:gd name="T5" fmla="*/ 214 h 389"/>
                <a:gd name="T6" fmla="*/ 26 w 309"/>
                <a:gd name="T7" fmla="*/ 195 h 389"/>
                <a:gd name="T8" fmla="*/ 41 w 309"/>
                <a:gd name="T9" fmla="*/ 168 h 389"/>
                <a:gd name="T10" fmla="*/ 33 w 309"/>
                <a:gd name="T11" fmla="*/ 157 h 389"/>
                <a:gd name="T12" fmla="*/ 35 w 309"/>
                <a:gd name="T13" fmla="*/ 134 h 389"/>
                <a:gd name="T14" fmla="*/ 66 w 309"/>
                <a:gd name="T15" fmla="*/ 98 h 389"/>
                <a:gd name="T16" fmla="*/ 63 w 309"/>
                <a:gd name="T17" fmla="*/ 75 h 389"/>
                <a:gd name="T18" fmla="*/ 85 w 309"/>
                <a:gd name="T19" fmla="*/ 40 h 389"/>
                <a:gd name="T20" fmla="*/ 105 w 309"/>
                <a:gd name="T21" fmla="*/ 45 h 389"/>
                <a:gd name="T22" fmla="*/ 146 w 309"/>
                <a:gd name="T23" fmla="*/ 16 h 389"/>
                <a:gd name="T24" fmla="*/ 153 w 309"/>
                <a:gd name="T25" fmla="*/ 0 h 389"/>
                <a:gd name="T26" fmla="*/ 177 w 309"/>
                <a:gd name="T27" fmla="*/ 5 h 389"/>
                <a:gd name="T28" fmla="*/ 190 w 309"/>
                <a:gd name="T29" fmla="*/ 37 h 389"/>
                <a:gd name="T30" fmla="*/ 201 w 309"/>
                <a:gd name="T31" fmla="*/ 61 h 389"/>
                <a:gd name="T32" fmla="*/ 226 w 309"/>
                <a:gd name="T33" fmla="*/ 61 h 389"/>
                <a:gd name="T34" fmla="*/ 244 w 309"/>
                <a:gd name="T35" fmla="*/ 40 h 389"/>
                <a:gd name="T36" fmla="*/ 267 w 309"/>
                <a:gd name="T37" fmla="*/ 64 h 389"/>
                <a:gd name="T38" fmla="*/ 308 w 309"/>
                <a:gd name="T39" fmla="*/ 48 h 389"/>
                <a:gd name="T40" fmla="*/ 282 w 309"/>
                <a:gd name="T41" fmla="*/ 112 h 389"/>
                <a:gd name="T42" fmla="*/ 267 w 309"/>
                <a:gd name="T43" fmla="*/ 104 h 389"/>
                <a:gd name="T44" fmla="*/ 256 w 309"/>
                <a:gd name="T45" fmla="*/ 109 h 389"/>
                <a:gd name="T46" fmla="*/ 255 w 309"/>
                <a:gd name="T47" fmla="*/ 115 h 389"/>
                <a:gd name="T48" fmla="*/ 269 w 309"/>
                <a:gd name="T49" fmla="*/ 131 h 389"/>
                <a:gd name="T50" fmla="*/ 266 w 309"/>
                <a:gd name="T51" fmla="*/ 189 h 389"/>
                <a:gd name="T52" fmla="*/ 269 w 309"/>
                <a:gd name="T53" fmla="*/ 208 h 389"/>
                <a:gd name="T54" fmla="*/ 266 w 309"/>
                <a:gd name="T55" fmla="*/ 213 h 389"/>
                <a:gd name="T56" fmla="*/ 249 w 309"/>
                <a:gd name="T57" fmla="*/ 209 h 389"/>
                <a:gd name="T58" fmla="*/ 238 w 309"/>
                <a:gd name="T59" fmla="*/ 220 h 389"/>
                <a:gd name="T60" fmla="*/ 245 w 309"/>
                <a:gd name="T61" fmla="*/ 235 h 389"/>
                <a:gd name="T62" fmla="*/ 225 w 309"/>
                <a:gd name="T63" fmla="*/ 255 h 389"/>
                <a:gd name="T64" fmla="*/ 229 w 309"/>
                <a:gd name="T65" fmla="*/ 263 h 389"/>
                <a:gd name="T66" fmla="*/ 208 w 309"/>
                <a:gd name="T67" fmla="*/ 273 h 389"/>
                <a:gd name="T68" fmla="*/ 211 w 309"/>
                <a:gd name="T69" fmla="*/ 289 h 389"/>
                <a:gd name="T70" fmla="*/ 205 w 309"/>
                <a:gd name="T71" fmla="*/ 296 h 389"/>
                <a:gd name="T72" fmla="*/ 177 w 309"/>
                <a:gd name="T73" fmla="*/ 296 h 389"/>
                <a:gd name="T74" fmla="*/ 162 w 309"/>
                <a:gd name="T75" fmla="*/ 309 h 389"/>
                <a:gd name="T76" fmla="*/ 160 w 309"/>
                <a:gd name="T77" fmla="*/ 314 h 389"/>
                <a:gd name="T78" fmla="*/ 173 w 309"/>
                <a:gd name="T79" fmla="*/ 323 h 389"/>
                <a:gd name="T80" fmla="*/ 159 w 309"/>
                <a:gd name="T81" fmla="*/ 345 h 389"/>
                <a:gd name="T82" fmla="*/ 140 w 309"/>
                <a:gd name="T83" fmla="*/ 370 h 389"/>
                <a:gd name="T84" fmla="*/ 132 w 309"/>
                <a:gd name="T85" fmla="*/ 367 h 389"/>
                <a:gd name="T86" fmla="*/ 112 w 309"/>
                <a:gd name="T87" fmla="*/ 388 h 389"/>
                <a:gd name="T88" fmla="*/ 90 w 309"/>
                <a:gd name="T89" fmla="*/ 340 h 389"/>
                <a:gd name="T90" fmla="*/ 71 w 309"/>
                <a:gd name="T91" fmla="*/ 314 h 389"/>
                <a:gd name="T92" fmla="*/ 57 w 309"/>
                <a:gd name="T93" fmla="*/ 316 h 389"/>
                <a:gd name="T94" fmla="*/ 48 w 309"/>
                <a:gd name="T95" fmla="*/ 309 h 389"/>
                <a:gd name="T96" fmla="*/ 0 w 309"/>
                <a:gd name="T97" fmla="*/ 299 h 389"/>
                <a:gd name="T98" fmla="*/ 0 w 309"/>
                <a:gd name="T99" fmla="*/ 29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8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19" name="江西">
              <a:hlinkClick r:id="" action="ppaction://macro?name=Slide1.江西_click" highlightClick="1"/>
              <a:hlinkHover r:id="" action="ppaction://noaction" highlightClick="1"/>
            </p:cNvPr>
            <p:cNvSpPr>
              <a:spLocks noChangeAspect="1"/>
            </p:cNvSpPr>
            <p:nvPr/>
          </p:nvSpPr>
          <p:spPr bwMode="auto">
            <a:xfrm rot="180000">
              <a:off x="5874900" y="4635941"/>
              <a:ext cx="729058" cy="1053566"/>
            </a:xfrm>
            <a:custGeom>
              <a:avLst/>
              <a:gdLst>
                <a:gd name="T0" fmla="*/ 7 w 341"/>
                <a:gd name="T1" fmla="*/ 103 h 473"/>
                <a:gd name="T2" fmla="*/ 29 w 341"/>
                <a:gd name="T3" fmla="*/ 146 h 473"/>
                <a:gd name="T4" fmla="*/ 32 w 341"/>
                <a:gd name="T5" fmla="*/ 168 h 473"/>
                <a:gd name="T6" fmla="*/ 20 w 341"/>
                <a:gd name="T7" fmla="*/ 190 h 473"/>
                <a:gd name="T8" fmla="*/ 3 w 341"/>
                <a:gd name="T9" fmla="*/ 203 h 473"/>
                <a:gd name="T10" fmla="*/ 0 w 341"/>
                <a:gd name="T11" fmla="*/ 243 h 473"/>
                <a:gd name="T12" fmla="*/ 5 w 341"/>
                <a:gd name="T13" fmla="*/ 249 h 473"/>
                <a:gd name="T14" fmla="*/ 14 w 341"/>
                <a:gd name="T15" fmla="*/ 245 h 473"/>
                <a:gd name="T16" fmla="*/ 20 w 341"/>
                <a:gd name="T17" fmla="*/ 249 h 473"/>
                <a:gd name="T18" fmla="*/ 20 w 341"/>
                <a:gd name="T19" fmla="*/ 275 h 473"/>
                <a:gd name="T20" fmla="*/ 32 w 341"/>
                <a:gd name="T21" fmla="*/ 305 h 473"/>
                <a:gd name="T22" fmla="*/ 45 w 341"/>
                <a:gd name="T23" fmla="*/ 310 h 473"/>
                <a:gd name="T24" fmla="*/ 46 w 341"/>
                <a:gd name="T25" fmla="*/ 354 h 473"/>
                <a:gd name="T26" fmla="*/ 38 w 341"/>
                <a:gd name="T27" fmla="*/ 384 h 473"/>
                <a:gd name="T28" fmla="*/ 46 w 341"/>
                <a:gd name="T29" fmla="*/ 398 h 473"/>
                <a:gd name="T30" fmla="*/ 61 w 341"/>
                <a:gd name="T31" fmla="*/ 412 h 473"/>
                <a:gd name="T32" fmla="*/ 96 w 341"/>
                <a:gd name="T33" fmla="*/ 402 h 473"/>
                <a:gd name="T34" fmla="*/ 102 w 341"/>
                <a:gd name="T35" fmla="*/ 416 h 473"/>
                <a:gd name="T36" fmla="*/ 92 w 341"/>
                <a:gd name="T37" fmla="*/ 430 h 473"/>
                <a:gd name="T38" fmla="*/ 74 w 341"/>
                <a:gd name="T39" fmla="*/ 458 h 473"/>
                <a:gd name="T40" fmla="*/ 74 w 341"/>
                <a:gd name="T41" fmla="*/ 465 h 473"/>
                <a:gd name="T42" fmla="*/ 84 w 341"/>
                <a:gd name="T43" fmla="*/ 472 h 473"/>
                <a:gd name="T44" fmla="*/ 158 w 341"/>
                <a:gd name="T45" fmla="*/ 443 h 473"/>
                <a:gd name="T46" fmla="*/ 185 w 341"/>
                <a:gd name="T47" fmla="*/ 458 h 473"/>
                <a:gd name="T48" fmla="*/ 192 w 341"/>
                <a:gd name="T49" fmla="*/ 450 h 473"/>
                <a:gd name="T50" fmla="*/ 185 w 341"/>
                <a:gd name="T51" fmla="*/ 434 h 473"/>
                <a:gd name="T52" fmla="*/ 187 w 341"/>
                <a:gd name="T53" fmla="*/ 424 h 473"/>
                <a:gd name="T54" fmla="*/ 198 w 341"/>
                <a:gd name="T55" fmla="*/ 357 h 473"/>
                <a:gd name="T56" fmla="*/ 209 w 341"/>
                <a:gd name="T57" fmla="*/ 339 h 473"/>
                <a:gd name="T58" fmla="*/ 213 w 341"/>
                <a:gd name="T59" fmla="*/ 320 h 473"/>
                <a:gd name="T60" fmla="*/ 228 w 341"/>
                <a:gd name="T61" fmla="*/ 293 h 473"/>
                <a:gd name="T62" fmla="*/ 220 w 341"/>
                <a:gd name="T63" fmla="*/ 282 h 473"/>
                <a:gd name="T64" fmla="*/ 222 w 341"/>
                <a:gd name="T65" fmla="*/ 259 h 473"/>
                <a:gd name="T66" fmla="*/ 253 w 341"/>
                <a:gd name="T67" fmla="*/ 223 h 473"/>
                <a:gd name="T68" fmla="*/ 250 w 341"/>
                <a:gd name="T69" fmla="*/ 200 h 473"/>
                <a:gd name="T70" fmla="*/ 272 w 341"/>
                <a:gd name="T71" fmla="*/ 165 h 473"/>
                <a:gd name="T72" fmla="*/ 292 w 341"/>
                <a:gd name="T73" fmla="*/ 170 h 473"/>
                <a:gd name="T74" fmla="*/ 333 w 341"/>
                <a:gd name="T75" fmla="*/ 141 h 473"/>
                <a:gd name="T76" fmla="*/ 340 w 341"/>
                <a:gd name="T77" fmla="*/ 125 h 473"/>
                <a:gd name="T78" fmla="*/ 314 w 341"/>
                <a:gd name="T79" fmla="*/ 77 h 473"/>
                <a:gd name="T80" fmla="*/ 298 w 341"/>
                <a:gd name="T81" fmla="*/ 53 h 473"/>
                <a:gd name="T82" fmla="*/ 308 w 341"/>
                <a:gd name="T83" fmla="*/ 41 h 473"/>
                <a:gd name="T84" fmla="*/ 294 w 341"/>
                <a:gd name="T85" fmla="*/ 28 h 473"/>
                <a:gd name="T86" fmla="*/ 254 w 341"/>
                <a:gd name="T87" fmla="*/ 28 h 473"/>
                <a:gd name="T88" fmla="*/ 238 w 341"/>
                <a:gd name="T89" fmla="*/ 10 h 473"/>
                <a:gd name="T90" fmla="*/ 207 w 341"/>
                <a:gd name="T91" fmla="*/ 40 h 473"/>
                <a:gd name="T92" fmla="*/ 195 w 341"/>
                <a:gd name="T93" fmla="*/ 35 h 473"/>
                <a:gd name="T94" fmla="*/ 209 w 341"/>
                <a:gd name="T95" fmla="*/ 11 h 473"/>
                <a:gd name="T96" fmla="*/ 207 w 341"/>
                <a:gd name="T97" fmla="*/ 3 h 473"/>
                <a:gd name="T98" fmla="*/ 195 w 341"/>
                <a:gd name="T99" fmla="*/ 0 h 473"/>
                <a:gd name="T100" fmla="*/ 158 w 341"/>
                <a:gd name="T101" fmla="*/ 20 h 473"/>
                <a:gd name="T102" fmla="*/ 130 w 341"/>
                <a:gd name="T103" fmla="*/ 30 h 473"/>
                <a:gd name="T104" fmla="*/ 106 w 341"/>
                <a:gd name="T105" fmla="*/ 28 h 473"/>
                <a:gd name="T106" fmla="*/ 53 w 341"/>
                <a:gd name="T107" fmla="*/ 75 h 473"/>
                <a:gd name="T108" fmla="*/ 26 w 341"/>
                <a:gd name="T109" fmla="*/ 84 h 473"/>
                <a:gd name="T110" fmla="*/ 7 w 341"/>
                <a:gd name="T111" fmla="*/ 103 h 473"/>
                <a:gd name="T112" fmla="*/ 7 w 341"/>
                <a:gd name="T113" fmla="*/ 1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473">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0" name="湖南">
              <a:hlinkClick r:id="" action="ppaction://macro?name=Slide1.湖南_click" highlightClick="1"/>
              <a:hlinkHover r:id="" action="ppaction://noaction" highlightClick="1"/>
            </p:cNvPr>
            <p:cNvSpPr>
              <a:spLocks noChangeAspect="1"/>
            </p:cNvSpPr>
            <p:nvPr/>
          </p:nvSpPr>
          <p:spPr bwMode="auto">
            <a:xfrm rot="180000">
              <a:off x="5163449" y="4697517"/>
              <a:ext cx="830862" cy="975936"/>
            </a:xfrm>
            <a:custGeom>
              <a:avLst/>
              <a:gdLst>
                <a:gd name="T0" fmla="*/ 335 w 392"/>
                <a:gd name="T1" fmla="*/ 54 h 439"/>
                <a:gd name="T2" fmla="*/ 328 w 392"/>
                <a:gd name="T3" fmla="*/ 16 h 439"/>
                <a:gd name="T4" fmla="*/ 300 w 392"/>
                <a:gd name="T5" fmla="*/ 22 h 439"/>
                <a:gd name="T6" fmla="*/ 278 w 392"/>
                <a:gd name="T7" fmla="*/ 35 h 439"/>
                <a:gd name="T8" fmla="*/ 258 w 392"/>
                <a:gd name="T9" fmla="*/ 19 h 439"/>
                <a:gd name="T10" fmla="*/ 220 w 392"/>
                <a:gd name="T11" fmla="*/ 26 h 439"/>
                <a:gd name="T12" fmla="*/ 106 w 392"/>
                <a:gd name="T13" fmla="*/ 0 h 439"/>
                <a:gd name="T14" fmla="*/ 115 w 392"/>
                <a:gd name="T15" fmla="*/ 29 h 439"/>
                <a:gd name="T16" fmla="*/ 62 w 392"/>
                <a:gd name="T17" fmla="*/ 29 h 439"/>
                <a:gd name="T18" fmla="*/ 18 w 392"/>
                <a:gd name="T19" fmla="*/ 84 h 439"/>
                <a:gd name="T20" fmla="*/ 36 w 392"/>
                <a:gd name="T21" fmla="*/ 210 h 439"/>
                <a:gd name="T22" fmla="*/ 4 w 392"/>
                <a:gd name="T23" fmla="*/ 255 h 439"/>
                <a:gd name="T24" fmla="*/ 48 w 392"/>
                <a:gd name="T25" fmla="*/ 260 h 439"/>
                <a:gd name="T26" fmla="*/ 57 w 392"/>
                <a:gd name="T27" fmla="*/ 340 h 439"/>
                <a:gd name="T28" fmla="*/ 94 w 392"/>
                <a:gd name="T29" fmla="*/ 320 h 439"/>
                <a:gd name="T30" fmla="*/ 110 w 392"/>
                <a:gd name="T31" fmla="*/ 338 h 439"/>
                <a:gd name="T32" fmla="*/ 145 w 392"/>
                <a:gd name="T33" fmla="*/ 312 h 439"/>
                <a:gd name="T34" fmla="*/ 182 w 392"/>
                <a:gd name="T35" fmla="*/ 312 h 439"/>
                <a:gd name="T36" fmla="*/ 201 w 392"/>
                <a:gd name="T37" fmla="*/ 342 h 439"/>
                <a:gd name="T38" fmla="*/ 179 w 392"/>
                <a:gd name="T39" fmla="*/ 395 h 439"/>
                <a:gd name="T40" fmla="*/ 179 w 392"/>
                <a:gd name="T41" fmla="*/ 419 h 439"/>
                <a:gd name="T42" fmla="*/ 216 w 392"/>
                <a:gd name="T43" fmla="*/ 438 h 439"/>
                <a:gd name="T44" fmla="*/ 243 w 392"/>
                <a:gd name="T45" fmla="*/ 429 h 439"/>
                <a:gd name="T46" fmla="*/ 258 w 392"/>
                <a:gd name="T47" fmla="*/ 395 h 439"/>
                <a:gd name="T48" fmla="*/ 284 w 392"/>
                <a:gd name="T49" fmla="*/ 390 h 439"/>
                <a:gd name="T50" fmla="*/ 321 w 392"/>
                <a:gd name="T51" fmla="*/ 393 h 439"/>
                <a:gd name="T52" fmla="*/ 316 w 392"/>
                <a:gd name="T53" fmla="*/ 371 h 439"/>
                <a:gd name="T54" fmla="*/ 371 w 392"/>
                <a:gd name="T55" fmla="*/ 364 h 439"/>
                <a:gd name="T56" fmla="*/ 383 w 392"/>
                <a:gd name="T57" fmla="*/ 338 h 439"/>
                <a:gd name="T58" fmla="*/ 390 w 392"/>
                <a:gd name="T59" fmla="*/ 264 h 439"/>
                <a:gd name="T60" fmla="*/ 365 w 392"/>
                <a:gd name="T61" fmla="*/ 229 h 439"/>
                <a:gd name="T62" fmla="*/ 359 w 392"/>
                <a:gd name="T63" fmla="*/ 199 h 439"/>
                <a:gd name="T64" fmla="*/ 345 w 392"/>
                <a:gd name="T65" fmla="*/ 197 h 439"/>
                <a:gd name="T66" fmla="*/ 365 w 392"/>
                <a:gd name="T67" fmla="*/ 144 h 439"/>
                <a:gd name="T68" fmla="*/ 374 w 392"/>
                <a:gd name="T69" fmla="*/ 100 h 439"/>
                <a:gd name="T70" fmla="*/ 352 w 392"/>
                <a:gd name="T71" fmla="*/ 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439">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1" name="贵州">
              <a:hlinkClick r:id="" action="ppaction://macro?name=Slide1.贵州_click" highlightClick="1"/>
              <a:hlinkHover r:id="" action="ppaction://noaction" highlightClick="1"/>
            </p:cNvPr>
            <p:cNvSpPr>
              <a:spLocks noChangeAspect="1"/>
            </p:cNvSpPr>
            <p:nvPr/>
          </p:nvSpPr>
          <p:spPr bwMode="auto">
            <a:xfrm rot="180000">
              <a:off x="4343390" y="4852878"/>
              <a:ext cx="916248" cy="839159"/>
            </a:xfrm>
            <a:custGeom>
              <a:avLst/>
              <a:gdLst>
                <a:gd name="T0" fmla="*/ 121 w 439"/>
                <a:gd name="T1" fmla="*/ 128 h 383"/>
                <a:gd name="T2" fmla="*/ 111 w 439"/>
                <a:gd name="T3" fmla="*/ 158 h 383"/>
                <a:gd name="T4" fmla="*/ 92 w 439"/>
                <a:gd name="T5" fmla="*/ 164 h 383"/>
                <a:gd name="T6" fmla="*/ 51 w 439"/>
                <a:gd name="T7" fmla="*/ 158 h 383"/>
                <a:gd name="T8" fmla="*/ 43 w 439"/>
                <a:gd name="T9" fmla="*/ 168 h 383"/>
                <a:gd name="T10" fmla="*/ 20 w 439"/>
                <a:gd name="T11" fmla="*/ 160 h 383"/>
                <a:gd name="T12" fmla="*/ 0 w 439"/>
                <a:gd name="T13" fmla="*/ 189 h 383"/>
                <a:gd name="T14" fmla="*/ 9 w 439"/>
                <a:gd name="T15" fmla="*/ 197 h 383"/>
                <a:gd name="T16" fmla="*/ 9 w 439"/>
                <a:gd name="T17" fmla="*/ 216 h 383"/>
                <a:gd name="T18" fmla="*/ 19 w 439"/>
                <a:gd name="T19" fmla="*/ 232 h 383"/>
                <a:gd name="T20" fmla="*/ 59 w 439"/>
                <a:gd name="T21" fmla="*/ 220 h 383"/>
                <a:gd name="T22" fmla="*/ 72 w 439"/>
                <a:gd name="T23" fmla="*/ 230 h 383"/>
                <a:gd name="T24" fmla="*/ 53 w 439"/>
                <a:gd name="T25" fmla="*/ 308 h 383"/>
                <a:gd name="T26" fmla="*/ 77 w 439"/>
                <a:gd name="T27" fmla="*/ 332 h 383"/>
                <a:gd name="T28" fmla="*/ 70 w 439"/>
                <a:gd name="T29" fmla="*/ 377 h 383"/>
                <a:gd name="T30" fmla="*/ 94 w 439"/>
                <a:gd name="T31" fmla="*/ 379 h 383"/>
                <a:gd name="T32" fmla="*/ 120 w 439"/>
                <a:gd name="T33" fmla="*/ 355 h 383"/>
                <a:gd name="T34" fmla="*/ 131 w 439"/>
                <a:gd name="T35" fmla="*/ 361 h 383"/>
                <a:gd name="T36" fmla="*/ 182 w 439"/>
                <a:gd name="T37" fmla="*/ 382 h 383"/>
                <a:gd name="T38" fmla="*/ 190 w 439"/>
                <a:gd name="T39" fmla="*/ 377 h 383"/>
                <a:gd name="T40" fmla="*/ 192 w 439"/>
                <a:gd name="T41" fmla="*/ 360 h 383"/>
                <a:gd name="T42" fmla="*/ 202 w 439"/>
                <a:gd name="T43" fmla="*/ 351 h 383"/>
                <a:gd name="T44" fmla="*/ 272 w 439"/>
                <a:gd name="T45" fmla="*/ 305 h 383"/>
                <a:gd name="T46" fmla="*/ 284 w 439"/>
                <a:gd name="T47" fmla="*/ 319 h 383"/>
                <a:gd name="T48" fmla="*/ 327 w 439"/>
                <a:gd name="T49" fmla="*/ 332 h 383"/>
                <a:gd name="T50" fmla="*/ 351 w 439"/>
                <a:gd name="T51" fmla="*/ 301 h 383"/>
                <a:gd name="T52" fmla="*/ 362 w 439"/>
                <a:gd name="T53" fmla="*/ 308 h 383"/>
                <a:gd name="T54" fmla="*/ 379 w 439"/>
                <a:gd name="T55" fmla="*/ 308 h 383"/>
                <a:gd name="T56" fmla="*/ 379 w 439"/>
                <a:gd name="T57" fmla="*/ 299 h 383"/>
                <a:gd name="T58" fmla="*/ 402 w 439"/>
                <a:gd name="T59" fmla="*/ 291 h 383"/>
                <a:gd name="T60" fmla="*/ 402 w 439"/>
                <a:gd name="T61" fmla="*/ 285 h 383"/>
                <a:gd name="T62" fmla="*/ 410 w 439"/>
                <a:gd name="T63" fmla="*/ 275 h 383"/>
                <a:gd name="T64" fmla="*/ 415 w 439"/>
                <a:gd name="T65" fmla="*/ 276 h 383"/>
                <a:gd name="T66" fmla="*/ 438 w 439"/>
                <a:gd name="T67" fmla="*/ 255 h 383"/>
                <a:gd name="T68" fmla="*/ 420 w 439"/>
                <a:gd name="T69" fmla="*/ 221 h 383"/>
                <a:gd name="T70" fmla="*/ 429 w 439"/>
                <a:gd name="T71" fmla="*/ 175 h 383"/>
                <a:gd name="T72" fmla="*/ 417 w 439"/>
                <a:gd name="T73" fmla="*/ 160 h 383"/>
                <a:gd name="T74" fmla="*/ 385 w 439"/>
                <a:gd name="T75" fmla="*/ 170 h 383"/>
                <a:gd name="T76" fmla="*/ 381 w 439"/>
                <a:gd name="T77" fmla="*/ 164 h 383"/>
                <a:gd name="T78" fmla="*/ 417 w 439"/>
                <a:gd name="T79" fmla="*/ 125 h 383"/>
                <a:gd name="T80" fmla="*/ 402 w 439"/>
                <a:gd name="T81" fmla="*/ 59 h 383"/>
                <a:gd name="T82" fmla="*/ 377 w 439"/>
                <a:gd name="T83" fmla="*/ 78 h 383"/>
                <a:gd name="T84" fmla="*/ 355 w 439"/>
                <a:gd name="T85" fmla="*/ 55 h 383"/>
                <a:gd name="T86" fmla="*/ 334 w 439"/>
                <a:gd name="T87" fmla="*/ 27 h 383"/>
                <a:gd name="T88" fmla="*/ 333 w 439"/>
                <a:gd name="T89" fmla="*/ 10 h 383"/>
                <a:gd name="T90" fmla="*/ 318 w 439"/>
                <a:gd name="T91" fmla="*/ 8 h 383"/>
                <a:gd name="T92" fmla="*/ 301 w 439"/>
                <a:gd name="T93" fmla="*/ 13 h 383"/>
                <a:gd name="T94" fmla="*/ 274 w 439"/>
                <a:gd name="T95" fmla="*/ 0 h 383"/>
                <a:gd name="T96" fmla="*/ 260 w 439"/>
                <a:gd name="T97" fmla="*/ 31 h 383"/>
                <a:gd name="T98" fmla="*/ 236 w 439"/>
                <a:gd name="T99" fmla="*/ 34 h 383"/>
                <a:gd name="T100" fmla="*/ 220 w 439"/>
                <a:gd name="T101" fmla="*/ 59 h 383"/>
                <a:gd name="T102" fmla="*/ 208 w 439"/>
                <a:gd name="T103" fmla="*/ 55 h 383"/>
                <a:gd name="T104" fmla="*/ 192 w 439"/>
                <a:gd name="T105" fmla="*/ 59 h 383"/>
                <a:gd name="T106" fmla="*/ 166 w 439"/>
                <a:gd name="T107" fmla="*/ 44 h 383"/>
                <a:gd name="T108" fmla="*/ 145 w 439"/>
                <a:gd name="T109" fmla="*/ 69 h 383"/>
                <a:gd name="T110" fmla="*/ 145 w 439"/>
                <a:gd name="T111" fmla="*/ 79 h 383"/>
                <a:gd name="T112" fmla="*/ 186 w 439"/>
                <a:gd name="T113" fmla="*/ 101 h 383"/>
                <a:gd name="T114" fmla="*/ 196 w 439"/>
                <a:gd name="T115" fmla="*/ 118 h 383"/>
                <a:gd name="T116" fmla="*/ 166 w 439"/>
                <a:gd name="T117" fmla="*/ 129 h 383"/>
                <a:gd name="T118" fmla="*/ 121 w 439"/>
                <a:gd name="T119" fmla="*/ 128 h 383"/>
                <a:gd name="T120" fmla="*/ 121 w 439"/>
                <a:gd name="T121" fmla="*/ 12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383">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2" name="浙江">
              <a:hlinkClick r:id="" action="ppaction://macro?name=Slide1.浙江_click" highlightClick="1"/>
              <a:hlinkHover r:id="" action="ppaction://noaction" highlightClick="1"/>
            </p:cNvPr>
            <p:cNvSpPr>
              <a:spLocks noChangeAspect="1"/>
            </p:cNvSpPr>
            <p:nvPr/>
          </p:nvSpPr>
          <p:spPr bwMode="auto">
            <a:xfrm rot="180000">
              <a:off x="6542370" y="4370409"/>
              <a:ext cx="571424" cy="706075"/>
            </a:xfrm>
            <a:custGeom>
              <a:avLst/>
              <a:gdLst>
                <a:gd name="T0" fmla="*/ 197 w 274"/>
                <a:gd name="T1" fmla="*/ 303 h 320"/>
                <a:gd name="T2" fmla="*/ 156 w 274"/>
                <a:gd name="T3" fmla="*/ 319 h 320"/>
                <a:gd name="T4" fmla="*/ 133 w 274"/>
                <a:gd name="T5" fmla="*/ 295 h 320"/>
                <a:gd name="T6" fmla="*/ 115 w 274"/>
                <a:gd name="T7" fmla="*/ 316 h 320"/>
                <a:gd name="T8" fmla="*/ 90 w 274"/>
                <a:gd name="T9" fmla="*/ 316 h 320"/>
                <a:gd name="T10" fmla="*/ 79 w 274"/>
                <a:gd name="T11" fmla="*/ 292 h 320"/>
                <a:gd name="T12" fmla="*/ 66 w 274"/>
                <a:gd name="T13" fmla="*/ 260 h 320"/>
                <a:gd name="T14" fmla="*/ 42 w 274"/>
                <a:gd name="T15" fmla="*/ 255 h 320"/>
                <a:gd name="T16" fmla="*/ 16 w 274"/>
                <a:gd name="T17" fmla="*/ 207 h 320"/>
                <a:gd name="T18" fmla="*/ 0 w 274"/>
                <a:gd name="T19" fmla="*/ 183 h 320"/>
                <a:gd name="T20" fmla="*/ 10 w 274"/>
                <a:gd name="T21" fmla="*/ 171 h 320"/>
                <a:gd name="T22" fmla="*/ 16 w 274"/>
                <a:gd name="T23" fmla="*/ 166 h 320"/>
                <a:gd name="T24" fmla="*/ 43 w 274"/>
                <a:gd name="T25" fmla="*/ 128 h 320"/>
                <a:gd name="T26" fmla="*/ 42 w 274"/>
                <a:gd name="T27" fmla="*/ 96 h 320"/>
                <a:gd name="T28" fmla="*/ 51 w 274"/>
                <a:gd name="T29" fmla="*/ 83 h 320"/>
                <a:gd name="T30" fmla="*/ 72 w 274"/>
                <a:gd name="T31" fmla="*/ 79 h 320"/>
                <a:gd name="T32" fmla="*/ 79 w 274"/>
                <a:gd name="T33" fmla="*/ 70 h 320"/>
                <a:gd name="T34" fmla="*/ 71 w 274"/>
                <a:gd name="T35" fmla="*/ 55 h 320"/>
                <a:gd name="T36" fmla="*/ 82 w 274"/>
                <a:gd name="T37" fmla="*/ 41 h 320"/>
                <a:gd name="T38" fmla="*/ 82 w 274"/>
                <a:gd name="T39" fmla="*/ 11 h 320"/>
                <a:gd name="T40" fmla="*/ 97 w 274"/>
                <a:gd name="T41" fmla="*/ 4 h 320"/>
                <a:gd name="T42" fmla="*/ 123 w 274"/>
                <a:gd name="T43" fmla="*/ 20 h 320"/>
                <a:gd name="T44" fmla="*/ 155 w 274"/>
                <a:gd name="T45" fmla="*/ 25 h 320"/>
                <a:gd name="T46" fmla="*/ 176 w 274"/>
                <a:gd name="T47" fmla="*/ 0 h 320"/>
                <a:gd name="T48" fmla="*/ 201 w 274"/>
                <a:gd name="T49" fmla="*/ 22 h 320"/>
                <a:gd name="T50" fmla="*/ 190 w 274"/>
                <a:gd name="T51" fmla="*/ 30 h 320"/>
                <a:gd name="T52" fmla="*/ 177 w 274"/>
                <a:gd name="T53" fmla="*/ 50 h 320"/>
                <a:gd name="T54" fmla="*/ 156 w 274"/>
                <a:gd name="T55" fmla="*/ 55 h 320"/>
                <a:gd name="T56" fmla="*/ 149 w 274"/>
                <a:gd name="T57" fmla="*/ 61 h 320"/>
                <a:gd name="T58" fmla="*/ 168 w 274"/>
                <a:gd name="T59" fmla="*/ 73 h 320"/>
                <a:gd name="T60" fmla="*/ 206 w 274"/>
                <a:gd name="T61" fmla="*/ 55 h 320"/>
                <a:gd name="T62" fmla="*/ 267 w 274"/>
                <a:gd name="T63" fmla="*/ 81 h 320"/>
                <a:gd name="T64" fmla="*/ 273 w 274"/>
                <a:gd name="T65" fmla="*/ 133 h 320"/>
                <a:gd name="T66" fmla="*/ 249 w 274"/>
                <a:gd name="T67" fmla="*/ 133 h 320"/>
                <a:gd name="T68" fmla="*/ 247 w 274"/>
                <a:gd name="T69" fmla="*/ 148 h 320"/>
                <a:gd name="T70" fmla="*/ 260 w 274"/>
                <a:gd name="T71" fmla="*/ 170 h 320"/>
                <a:gd name="T72" fmla="*/ 249 w 274"/>
                <a:gd name="T73" fmla="*/ 183 h 320"/>
                <a:gd name="T74" fmla="*/ 261 w 274"/>
                <a:gd name="T75" fmla="*/ 204 h 320"/>
                <a:gd name="T76" fmla="*/ 241 w 274"/>
                <a:gd name="T77" fmla="*/ 228 h 320"/>
                <a:gd name="T78" fmla="*/ 232 w 274"/>
                <a:gd name="T79" fmla="*/ 215 h 320"/>
                <a:gd name="T80" fmla="*/ 202 w 274"/>
                <a:gd name="T81" fmla="*/ 292 h 320"/>
                <a:gd name="T82" fmla="*/ 197 w 274"/>
                <a:gd name="T83" fmla="*/ 303 h 320"/>
                <a:gd name="T84" fmla="*/ 197 w 274"/>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320">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3" name="安徽">
              <a:hlinkClick r:id="" action="ppaction://macro?name=Slide1.安徽_click" highlightClick="1"/>
              <a:hlinkHover r:id="" action="ppaction://noaction" highlightClick="1"/>
            </p:cNvPr>
            <p:cNvSpPr>
              <a:spLocks noChangeAspect="1"/>
            </p:cNvSpPr>
            <p:nvPr/>
          </p:nvSpPr>
          <p:spPr bwMode="auto">
            <a:xfrm rot="180000">
              <a:off x="6009977" y="3821126"/>
              <a:ext cx="729058" cy="916789"/>
            </a:xfrm>
            <a:custGeom>
              <a:avLst/>
              <a:gdLst>
                <a:gd name="T0" fmla="*/ 82 w 343"/>
                <a:gd name="T1" fmla="*/ 0 h 408"/>
                <a:gd name="T2" fmla="*/ 142 w 343"/>
                <a:gd name="T3" fmla="*/ 35 h 408"/>
                <a:gd name="T4" fmla="*/ 188 w 343"/>
                <a:gd name="T5" fmla="*/ 55 h 408"/>
                <a:gd name="T6" fmla="*/ 210 w 343"/>
                <a:gd name="T7" fmla="*/ 59 h 408"/>
                <a:gd name="T8" fmla="*/ 221 w 343"/>
                <a:gd name="T9" fmla="*/ 108 h 408"/>
                <a:gd name="T10" fmla="*/ 258 w 343"/>
                <a:gd name="T11" fmla="*/ 129 h 408"/>
                <a:gd name="T12" fmla="*/ 285 w 343"/>
                <a:gd name="T13" fmla="*/ 112 h 408"/>
                <a:gd name="T14" fmla="*/ 295 w 343"/>
                <a:gd name="T15" fmla="*/ 141 h 408"/>
                <a:gd name="T16" fmla="*/ 261 w 343"/>
                <a:gd name="T17" fmla="*/ 159 h 408"/>
                <a:gd name="T18" fmla="*/ 248 w 343"/>
                <a:gd name="T19" fmla="*/ 184 h 408"/>
                <a:gd name="T20" fmla="*/ 285 w 343"/>
                <a:gd name="T21" fmla="*/ 220 h 408"/>
                <a:gd name="T22" fmla="*/ 342 w 343"/>
                <a:gd name="T23" fmla="*/ 247 h 408"/>
                <a:gd name="T24" fmla="*/ 331 w 343"/>
                <a:gd name="T25" fmla="*/ 291 h 408"/>
                <a:gd name="T26" fmla="*/ 332 w 343"/>
                <a:gd name="T27" fmla="*/ 315 h 408"/>
                <a:gd name="T28" fmla="*/ 302 w 343"/>
                <a:gd name="T29" fmla="*/ 332 h 408"/>
                <a:gd name="T30" fmla="*/ 276 w 343"/>
                <a:gd name="T31" fmla="*/ 402 h 408"/>
                <a:gd name="T32" fmla="*/ 256 w 343"/>
                <a:gd name="T33" fmla="*/ 394 h 408"/>
                <a:gd name="T34" fmla="*/ 200 w 343"/>
                <a:gd name="T35" fmla="*/ 376 h 408"/>
                <a:gd name="T36" fmla="*/ 157 w 343"/>
                <a:gd name="T37" fmla="*/ 401 h 408"/>
                <a:gd name="T38" fmla="*/ 169 w 343"/>
                <a:gd name="T39" fmla="*/ 369 h 408"/>
                <a:gd name="T40" fmla="*/ 120 w 343"/>
                <a:gd name="T41" fmla="*/ 386 h 408"/>
                <a:gd name="T42" fmla="*/ 96 w 343"/>
                <a:gd name="T43" fmla="*/ 299 h 408"/>
                <a:gd name="T44" fmla="*/ 75 w 343"/>
                <a:gd name="T45" fmla="*/ 286 h 408"/>
                <a:gd name="T46" fmla="*/ 56 w 343"/>
                <a:gd name="T47" fmla="*/ 242 h 408"/>
                <a:gd name="T48" fmla="*/ 78 w 343"/>
                <a:gd name="T49" fmla="*/ 212 h 408"/>
                <a:gd name="T50" fmla="*/ 68 w 343"/>
                <a:gd name="T51" fmla="*/ 171 h 408"/>
                <a:gd name="T52" fmla="*/ 21 w 343"/>
                <a:gd name="T53" fmla="*/ 168 h 408"/>
                <a:gd name="T54" fmla="*/ 21 w 343"/>
                <a:gd name="T55" fmla="*/ 127 h 408"/>
                <a:gd name="T56" fmla="*/ 39 w 343"/>
                <a:gd name="T57" fmla="*/ 92 h 408"/>
                <a:gd name="T58" fmla="*/ 46 w 343"/>
                <a:gd name="T59" fmla="*/ 51 h 408"/>
                <a:gd name="T60" fmla="*/ 75 w 343"/>
                <a:gd name="T61" fmla="*/ 75 h 408"/>
                <a:gd name="T62" fmla="*/ 104 w 343"/>
                <a:gd name="T63" fmla="*/ 52 h 408"/>
                <a:gd name="T64" fmla="*/ 75 w 343"/>
                <a:gd name="T65" fmla="*/ 20 h 408"/>
                <a:gd name="T66" fmla="*/ 70 w 343"/>
                <a:gd name="T67" fmla="*/ 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08">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4" name="江苏">
              <a:hlinkClick r:id="" action="ppaction://macro?name=Slide1.江苏_click" highlightClick="1"/>
              <a:hlinkHover r:id="" action="ppaction://noaction" highlightClick="1"/>
            </p:cNvPr>
            <p:cNvSpPr>
              <a:spLocks noChangeAspect="1"/>
            </p:cNvSpPr>
            <p:nvPr/>
          </p:nvSpPr>
          <p:spPr bwMode="auto">
            <a:xfrm rot="180000">
              <a:off x="6195514" y="3715343"/>
              <a:ext cx="847284" cy="702378"/>
            </a:xfrm>
            <a:custGeom>
              <a:avLst/>
              <a:gdLst>
                <a:gd name="T0" fmla="*/ 375 w 404"/>
                <a:gd name="T1" fmla="*/ 255 h 323"/>
                <a:gd name="T2" fmla="*/ 365 w 404"/>
                <a:gd name="T3" fmla="*/ 282 h 323"/>
                <a:gd name="T4" fmla="*/ 354 w 404"/>
                <a:gd name="T5" fmla="*/ 297 h 323"/>
                <a:gd name="T6" fmla="*/ 333 w 404"/>
                <a:gd name="T7" fmla="*/ 322 h 323"/>
                <a:gd name="T8" fmla="*/ 301 w 404"/>
                <a:gd name="T9" fmla="*/ 317 h 323"/>
                <a:gd name="T10" fmla="*/ 275 w 404"/>
                <a:gd name="T11" fmla="*/ 301 h 323"/>
                <a:gd name="T12" fmla="*/ 260 w 404"/>
                <a:gd name="T13" fmla="*/ 308 h 323"/>
                <a:gd name="T14" fmla="*/ 205 w 404"/>
                <a:gd name="T15" fmla="*/ 303 h 323"/>
                <a:gd name="T16" fmla="*/ 203 w 404"/>
                <a:gd name="T17" fmla="*/ 281 h 323"/>
                <a:gd name="T18" fmla="*/ 176 w 404"/>
                <a:gd name="T19" fmla="*/ 261 h 323"/>
                <a:gd name="T20" fmla="*/ 166 w 404"/>
                <a:gd name="T21" fmla="*/ 245 h 323"/>
                <a:gd name="T22" fmla="*/ 179 w 404"/>
                <a:gd name="T23" fmla="*/ 231 h 323"/>
                <a:gd name="T24" fmla="*/ 179 w 404"/>
                <a:gd name="T25" fmla="*/ 220 h 323"/>
                <a:gd name="T26" fmla="*/ 179 w 404"/>
                <a:gd name="T27" fmla="*/ 206 h 323"/>
                <a:gd name="T28" fmla="*/ 213 w 404"/>
                <a:gd name="T29" fmla="*/ 202 h 323"/>
                <a:gd name="T30" fmla="*/ 215 w 404"/>
                <a:gd name="T31" fmla="*/ 188 h 323"/>
                <a:gd name="T32" fmla="*/ 203 w 404"/>
                <a:gd name="T33" fmla="*/ 173 h 323"/>
                <a:gd name="T34" fmla="*/ 186 w 404"/>
                <a:gd name="T35" fmla="*/ 172 h 323"/>
                <a:gd name="T36" fmla="*/ 176 w 404"/>
                <a:gd name="T37" fmla="*/ 190 h 323"/>
                <a:gd name="T38" fmla="*/ 149 w 404"/>
                <a:gd name="T39" fmla="*/ 184 h 323"/>
                <a:gd name="T40" fmla="*/ 139 w 404"/>
                <a:gd name="T41" fmla="*/ 169 h 323"/>
                <a:gd name="T42" fmla="*/ 122 w 404"/>
                <a:gd name="T43" fmla="*/ 160 h 323"/>
                <a:gd name="T44" fmla="*/ 128 w 404"/>
                <a:gd name="T45" fmla="*/ 120 h 323"/>
                <a:gd name="T46" fmla="*/ 124 w 404"/>
                <a:gd name="T47" fmla="*/ 113 h 323"/>
                <a:gd name="T48" fmla="*/ 106 w 404"/>
                <a:gd name="T49" fmla="*/ 116 h 323"/>
                <a:gd name="T50" fmla="*/ 92 w 404"/>
                <a:gd name="T51" fmla="*/ 105 h 323"/>
                <a:gd name="T52" fmla="*/ 60 w 404"/>
                <a:gd name="T53" fmla="*/ 96 h 323"/>
                <a:gd name="T54" fmla="*/ 41 w 404"/>
                <a:gd name="T55" fmla="*/ 77 h 323"/>
                <a:gd name="T56" fmla="*/ 0 w 404"/>
                <a:gd name="T57" fmla="*/ 61 h 323"/>
                <a:gd name="T58" fmla="*/ 3 w 404"/>
                <a:gd name="T59" fmla="*/ 42 h 323"/>
                <a:gd name="T60" fmla="*/ 20 w 404"/>
                <a:gd name="T61" fmla="*/ 35 h 323"/>
                <a:gd name="T62" fmla="*/ 50 w 404"/>
                <a:gd name="T63" fmla="*/ 61 h 323"/>
                <a:gd name="T64" fmla="*/ 60 w 404"/>
                <a:gd name="T65" fmla="*/ 61 h 323"/>
                <a:gd name="T66" fmla="*/ 87 w 404"/>
                <a:gd name="T67" fmla="*/ 57 h 323"/>
                <a:gd name="T68" fmla="*/ 103 w 404"/>
                <a:gd name="T69" fmla="*/ 45 h 323"/>
                <a:gd name="T70" fmla="*/ 125 w 404"/>
                <a:gd name="T71" fmla="*/ 62 h 323"/>
                <a:gd name="T72" fmla="*/ 134 w 404"/>
                <a:gd name="T73" fmla="*/ 46 h 323"/>
                <a:gd name="T74" fmla="*/ 138 w 404"/>
                <a:gd name="T75" fmla="*/ 36 h 323"/>
                <a:gd name="T76" fmla="*/ 156 w 404"/>
                <a:gd name="T77" fmla="*/ 26 h 323"/>
                <a:gd name="T78" fmla="*/ 161 w 404"/>
                <a:gd name="T79" fmla="*/ 4 h 323"/>
                <a:gd name="T80" fmla="*/ 179 w 404"/>
                <a:gd name="T81" fmla="*/ 0 h 323"/>
                <a:gd name="T82" fmla="*/ 226 w 404"/>
                <a:gd name="T83" fmla="*/ 31 h 323"/>
                <a:gd name="T84" fmla="*/ 258 w 404"/>
                <a:gd name="T85" fmla="*/ 45 h 323"/>
                <a:gd name="T86" fmla="*/ 322 w 404"/>
                <a:gd name="T87" fmla="*/ 150 h 323"/>
                <a:gd name="T88" fmla="*/ 319 w 404"/>
                <a:gd name="T89" fmla="*/ 161 h 323"/>
                <a:gd name="T90" fmla="*/ 362 w 404"/>
                <a:gd name="T91" fmla="*/ 181 h 323"/>
                <a:gd name="T92" fmla="*/ 374 w 404"/>
                <a:gd name="T93" fmla="*/ 198 h 323"/>
                <a:gd name="T94" fmla="*/ 393 w 404"/>
                <a:gd name="T95" fmla="*/ 208 h 323"/>
                <a:gd name="T96" fmla="*/ 403 w 404"/>
                <a:gd name="T97" fmla="*/ 227 h 323"/>
                <a:gd name="T98" fmla="*/ 389 w 404"/>
                <a:gd name="T99" fmla="*/ 232 h 323"/>
                <a:gd name="T100" fmla="*/ 368 w 404"/>
                <a:gd name="T101" fmla="*/ 226 h 323"/>
                <a:gd name="T102" fmla="*/ 338 w 404"/>
                <a:gd name="T103" fmla="*/ 226 h 323"/>
                <a:gd name="T104" fmla="*/ 311 w 404"/>
                <a:gd name="T105" fmla="*/ 216 h 323"/>
                <a:gd name="T106" fmla="*/ 298 w 404"/>
                <a:gd name="T107" fmla="*/ 226 h 323"/>
                <a:gd name="T108" fmla="*/ 325 w 404"/>
                <a:gd name="T109" fmla="*/ 232 h 323"/>
                <a:gd name="T110" fmla="*/ 349 w 404"/>
                <a:gd name="T111" fmla="*/ 243 h 323"/>
                <a:gd name="T112" fmla="*/ 375 w 404"/>
                <a:gd name="T113" fmla="*/ 255 h 323"/>
                <a:gd name="T114" fmla="*/ 375 w 404"/>
                <a:gd name="T115" fmla="*/ 25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32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5" name="湖北">
              <a:hlinkClick r:id="" action="ppaction://macro?name=Slide1.湖北_click" highlightClick="1"/>
              <a:hlinkHover r:id="" action="ppaction://noaction" highlightClick="1"/>
            </p:cNvPr>
            <p:cNvSpPr>
              <a:spLocks noChangeAspect="1"/>
            </p:cNvSpPr>
            <p:nvPr/>
          </p:nvSpPr>
          <p:spPr bwMode="auto">
            <a:xfrm rot="180000">
              <a:off x="5077563" y="4117119"/>
              <a:ext cx="1178974" cy="780008"/>
            </a:xfrm>
            <a:custGeom>
              <a:avLst/>
              <a:gdLst>
                <a:gd name="T0" fmla="*/ 76 w 551"/>
                <a:gd name="T1" fmla="*/ 318 h 346"/>
                <a:gd name="T2" fmla="*/ 141 w 551"/>
                <a:gd name="T3" fmla="*/ 304 h 346"/>
                <a:gd name="T4" fmla="*/ 144 w 551"/>
                <a:gd name="T5" fmla="*/ 270 h 346"/>
                <a:gd name="T6" fmla="*/ 238 w 551"/>
                <a:gd name="T7" fmla="*/ 267 h 346"/>
                <a:gd name="T8" fmla="*/ 283 w 551"/>
                <a:gd name="T9" fmla="*/ 296 h 346"/>
                <a:gd name="T10" fmla="*/ 322 w 551"/>
                <a:gd name="T11" fmla="*/ 275 h 346"/>
                <a:gd name="T12" fmla="*/ 339 w 551"/>
                <a:gd name="T13" fmla="*/ 296 h 346"/>
                <a:gd name="T14" fmla="*/ 365 w 551"/>
                <a:gd name="T15" fmla="*/ 265 h 346"/>
                <a:gd name="T16" fmla="*/ 375 w 551"/>
                <a:gd name="T17" fmla="*/ 304 h 346"/>
                <a:gd name="T18" fmla="*/ 399 w 551"/>
                <a:gd name="T19" fmla="*/ 318 h 346"/>
                <a:gd name="T20" fmla="*/ 445 w 551"/>
                <a:gd name="T21" fmla="*/ 290 h 346"/>
                <a:gd name="T22" fmla="*/ 522 w 551"/>
                <a:gd name="T23" fmla="*/ 245 h 346"/>
                <a:gd name="T24" fmla="*/ 515 w 551"/>
                <a:gd name="T25" fmla="*/ 168 h 346"/>
                <a:gd name="T26" fmla="*/ 523 w 551"/>
                <a:gd name="T27" fmla="*/ 140 h 346"/>
                <a:gd name="T28" fmla="*/ 473 w 551"/>
                <a:gd name="T29" fmla="*/ 116 h 346"/>
                <a:gd name="T30" fmla="*/ 438 w 551"/>
                <a:gd name="T31" fmla="*/ 116 h 346"/>
                <a:gd name="T32" fmla="*/ 387 w 551"/>
                <a:gd name="T33" fmla="*/ 98 h 346"/>
                <a:gd name="T34" fmla="*/ 358 w 551"/>
                <a:gd name="T35" fmla="*/ 67 h 346"/>
                <a:gd name="T36" fmla="*/ 331 w 551"/>
                <a:gd name="T37" fmla="*/ 65 h 346"/>
                <a:gd name="T38" fmla="*/ 271 w 551"/>
                <a:gd name="T39" fmla="*/ 65 h 346"/>
                <a:gd name="T40" fmla="*/ 159 w 551"/>
                <a:gd name="T41" fmla="*/ 0 h 346"/>
                <a:gd name="T42" fmla="*/ 135 w 551"/>
                <a:gd name="T43" fmla="*/ 8 h 346"/>
                <a:gd name="T44" fmla="*/ 68 w 551"/>
                <a:gd name="T45" fmla="*/ 8 h 346"/>
                <a:gd name="T46" fmla="*/ 76 w 551"/>
                <a:gd name="T47" fmla="*/ 31 h 346"/>
                <a:gd name="T48" fmla="*/ 108 w 551"/>
                <a:gd name="T49" fmla="*/ 41 h 346"/>
                <a:gd name="T50" fmla="*/ 73 w 551"/>
                <a:gd name="T51" fmla="*/ 65 h 346"/>
                <a:gd name="T52" fmla="*/ 73 w 551"/>
                <a:gd name="T53" fmla="*/ 95 h 346"/>
                <a:gd name="T54" fmla="*/ 93 w 551"/>
                <a:gd name="T55" fmla="*/ 125 h 346"/>
                <a:gd name="T56" fmla="*/ 117 w 551"/>
                <a:gd name="T57" fmla="*/ 189 h 346"/>
                <a:gd name="T58" fmla="*/ 100 w 551"/>
                <a:gd name="T59" fmla="*/ 200 h 346"/>
                <a:gd name="T60" fmla="*/ 14 w 551"/>
                <a:gd name="T61" fmla="*/ 233 h 346"/>
                <a:gd name="T62" fmla="*/ 12 w 551"/>
                <a:gd name="T63" fmla="*/ 263 h 346"/>
                <a:gd name="T64" fmla="*/ 28 w 551"/>
                <a:gd name="T65" fmla="*/ 298 h 346"/>
                <a:gd name="T66" fmla="*/ 65 w 551"/>
                <a:gd name="T67"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6">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6" name="陕西">
              <a:hlinkClick r:id="" action="ppaction://macro?name=Slide1.陕西_click" highlightClick="1"/>
              <a:hlinkHover r:id="" action="ppaction://noaction" highlightClick="1"/>
            </p:cNvPr>
            <p:cNvSpPr>
              <a:spLocks noChangeAspect="1"/>
            </p:cNvSpPr>
            <p:nvPr/>
          </p:nvSpPr>
          <p:spPr bwMode="auto">
            <a:xfrm rot="180000">
              <a:off x="4719642" y="2973187"/>
              <a:ext cx="745480" cy="1404757"/>
            </a:xfrm>
            <a:custGeom>
              <a:avLst/>
              <a:gdLst>
                <a:gd name="T0" fmla="*/ 294 w 354"/>
                <a:gd name="T1" fmla="*/ 381 h 640"/>
                <a:gd name="T2" fmla="*/ 287 w 354"/>
                <a:gd name="T3" fmla="*/ 214 h 640"/>
                <a:gd name="T4" fmla="*/ 311 w 354"/>
                <a:gd name="T5" fmla="*/ 162 h 640"/>
                <a:gd name="T6" fmla="*/ 309 w 354"/>
                <a:gd name="T7" fmla="*/ 85 h 640"/>
                <a:gd name="T8" fmla="*/ 323 w 354"/>
                <a:gd name="T9" fmla="*/ 34 h 640"/>
                <a:gd name="T10" fmla="*/ 312 w 354"/>
                <a:gd name="T11" fmla="*/ 0 h 640"/>
                <a:gd name="T12" fmla="*/ 259 w 354"/>
                <a:gd name="T13" fmla="*/ 18 h 640"/>
                <a:gd name="T14" fmla="*/ 241 w 354"/>
                <a:gd name="T15" fmla="*/ 65 h 640"/>
                <a:gd name="T16" fmla="*/ 221 w 354"/>
                <a:gd name="T17" fmla="*/ 81 h 640"/>
                <a:gd name="T18" fmla="*/ 153 w 354"/>
                <a:gd name="T19" fmla="*/ 164 h 640"/>
                <a:gd name="T20" fmla="*/ 100 w 354"/>
                <a:gd name="T21" fmla="*/ 162 h 640"/>
                <a:gd name="T22" fmla="*/ 87 w 354"/>
                <a:gd name="T23" fmla="*/ 213 h 640"/>
                <a:gd name="T24" fmla="*/ 153 w 354"/>
                <a:gd name="T25" fmla="*/ 254 h 640"/>
                <a:gd name="T26" fmla="*/ 188 w 354"/>
                <a:gd name="T27" fmla="*/ 293 h 640"/>
                <a:gd name="T28" fmla="*/ 182 w 354"/>
                <a:gd name="T29" fmla="*/ 344 h 640"/>
                <a:gd name="T30" fmla="*/ 132 w 354"/>
                <a:gd name="T31" fmla="*/ 360 h 640"/>
                <a:gd name="T32" fmla="*/ 126 w 354"/>
                <a:gd name="T33" fmla="*/ 374 h 640"/>
                <a:gd name="T34" fmla="*/ 91 w 354"/>
                <a:gd name="T35" fmla="*/ 391 h 640"/>
                <a:gd name="T36" fmla="*/ 48 w 354"/>
                <a:gd name="T37" fmla="*/ 381 h 640"/>
                <a:gd name="T38" fmla="*/ 48 w 354"/>
                <a:gd name="T39" fmla="*/ 399 h 640"/>
                <a:gd name="T40" fmla="*/ 34 w 354"/>
                <a:gd name="T41" fmla="*/ 427 h 640"/>
                <a:gd name="T42" fmla="*/ 39 w 354"/>
                <a:gd name="T43" fmla="*/ 479 h 640"/>
                <a:gd name="T44" fmla="*/ 45 w 354"/>
                <a:gd name="T45" fmla="*/ 504 h 640"/>
                <a:gd name="T46" fmla="*/ 0 w 354"/>
                <a:gd name="T47" fmla="*/ 512 h 640"/>
                <a:gd name="T48" fmla="*/ 5 w 354"/>
                <a:gd name="T49" fmla="*/ 559 h 640"/>
                <a:gd name="T50" fmla="*/ 23 w 354"/>
                <a:gd name="T51" fmla="*/ 579 h 640"/>
                <a:gd name="T52" fmla="*/ 83 w 354"/>
                <a:gd name="T53" fmla="*/ 571 h 640"/>
                <a:gd name="T54" fmla="*/ 95 w 354"/>
                <a:gd name="T55" fmla="*/ 588 h 640"/>
                <a:gd name="T56" fmla="*/ 157 w 354"/>
                <a:gd name="T57" fmla="*/ 615 h 640"/>
                <a:gd name="T58" fmla="*/ 233 w 354"/>
                <a:gd name="T59" fmla="*/ 624 h 640"/>
                <a:gd name="T60" fmla="*/ 270 w 354"/>
                <a:gd name="T61" fmla="*/ 632 h 640"/>
                <a:gd name="T62" fmla="*/ 262 w 354"/>
                <a:gd name="T63" fmla="*/ 597 h 640"/>
                <a:gd name="T64" fmla="*/ 294 w 354"/>
                <a:gd name="T65" fmla="*/ 562 h 640"/>
                <a:gd name="T66" fmla="*/ 287 w 354"/>
                <a:gd name="T67" fmla="*/ 545 h 640"/>
                <a:gd name="T68" fmla="*/ 253 w 354"/>
                <a:gd name="T69" fmla="*/ 525 h 640"/>
                <a:gd name="T70" fmla="*/ 317 w 354"/>
                <a:gd name="T71" fmla="*/ 518 h 640"/>
                <a:gd name="T72" fmla="*/ 337 w 354"/>
                <a:gd name="T73" fmla="*/ 524 h 640"/>
                <a:gd name="T74" fmla="*/ 353 w 354"/>
                <a:gd name="T75" fmla="*/ 488 h 640"/>
                <a:gd name="T76" fmla="*/ 303 w 354"/>
                <a:gd name="T77" fmla="*/ 40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640">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7" name="山西">
              <a:hlinkClick r:id="" action="ppaction://macro?name=Slide1.山西_click" highlightClick="1"/>
              <a:hlinkHover r:id="" action="ppaction://noaction" highlightClick="1"/>
            </p:cNvPr>
            <p:cNvSpPr>
              <a:spLocks noChangeAspect="1"/>
            </p:cNvSpPr>
            <p:nvPr/>
          </p:nvSpPr>
          <p:spPr bwMode="auto">
            <a:xfrm rot="180000">
              <a:off x="5346536" y="2763073"/>
              <a:ext cx="522163" cy="1112717"/>
            </a:xfrm>
            <a:custGeom>
              <a:avLst/>
              <a:gdLst>
                <a:gd name="T0" fmla="*/ 16 w 247"/>
                <a:gd name="T1" fmla="*/ 506 h 507"/>
                <a:gd name="T2" fmla="*/ 70 w 247"/>
                <a:gd name="T3" fmla="*/ 492 h 507"/>
                <a:gd name="T4" fmla="*/ 136 w 247"/>
                <a:gd name="T5" fmla="*/ 446 h 507"/>
                <a:gd name="T6" fmla="*/ 184 w 247"/>
                <a:gd name="T7" fmla="*/ 436 h 507"/>
                <a:gd name="T8" fmla="*/ 219 w 247"/>
                <a:gd name="T9" fmla="*/ 408 h 507"/>
                <a:gd name="T10" fmla="*/ 224 w 247"/>
                <a:gd name="T11" fmla="*/ 347 h 507"/>
                <a:gd name="T12" fmla="*/ 206 w 247"/>
                <a:gd name="T13" fmla="*/ 326 h 507"/>
                <a:gd name="T14" fmla="*/ 212 w 247"/>
                <a:gd name="T15" fmla="*/ 307 h 507"/>
                <a:gd name="T16" fmla="*/ 224 w 247"/>
                <a:gd name="T17" fmla="*/ 290 h 507"/>
                <a:gd name="T18" fmla="*/ 227 w 247"/>
                <a:gd name="T19" fmla="*/ 265 h 507"/>
                <a:gd name="T20" fmla="*/ 238 w 247"/>
                <a:gd name="T21" fmla="*/ 246 h 507"/>
                <a:gd name="T22" fmla="*/ 219 w 247"/>
                <a:gd name="T23" fmla="*/ 209 h 507"/>
                <a:gd name="T24" fmla="*/ 193 w 247"/>
                <a:gd name="T25" fmla="*/ 179 h 507"/>
                <a:gd name="T26" fmla="*/ 208 w 247"/>
                <a:gd name="T27" fmla="*/ 132 h 507"/>
                <a:gd name="T28" fmla="*/ 240 w 247"/>
                <a:gd name="T29" fmla="*/ 110 h 507"/>
                <a:gd name="T30" fmla="*/ 246 w 247"/>
                <a:gd name="T31" fmla="*/ 80 h 507"/>
                <a:gd name="T32" fmla="*/ 232 w 247"/>
                <a:gd name="T33" fmla="*/ 52 h 507"/>
                <a:gd name="T34" fmla="*/ 232 w 247"/>
                <a:gd name="T35" fmla="*/ 18 h 507"/>
                <a:gd name="T36" fmla="*/ 212 w 247"/>
                <a:gd name="T37" fmla="*/ 0 h 507"/>
                <a:gd name="T38" fmla="*/ 165 w 247"/>
                <a:gd name="T39" fmla="*/ 24 h 507"/>
                <a:gd name="T40" fmla="*/ 157 w 247"/>
                <a:gd name="T41" fmla="*/ 17 h 507"/>
                <a:gd name="T42" fmla="*/ 131 w 247"/>
                <a:gd name="T43" fmla="*/ 34 h 507"/>
                <a:gd name="T44" fmla="*/ 111 w 247"/>
                <a:gd name="T45" fmla="*/ 33 h 507"/>
                <a:gd name="T46" fmla="*/ 70 w 247"/>
                <a:gd name="T47" fmla="*/ 92 h 507"/>
                <a:gd name="T48" fmla="*/ 56 w 247"/>
                <a:gd name="T49" fmla="*/ 92 h 507"/>
                <a:gd name="T50" fmla="*/ 35 w 247"/>
                <a:gd name="T51" fmla="*/ 110 h 507"/>
                <a:gd name="T52" fmla="*/ 36 w 247"/>
                <a:gd name="T53" fmla="*/ 137 h 507"/>
                <a:gd name="T54" fmla="*/ 25 w 247"/>
                <a:gd name="T55" fmla="*/ 159 h 507"/>
                <a:gd name="T56" fmla="*/ 22 w 247"/>
                <a:gd name="T57" fmla="*/ 188 h 507"/>
                <a:gd name="T58" fmla="*/ 2 w 247"/>
                <a:gd name="T59" fmla="*/ 220 h 507"/>
                <a:gd name="T60" fmla="*/ 24 w 247"/>
                <a:gd name="T61" fmla="*/ 265 h 507"/>
                <a:gd name="T62" fmla="*/ 16 w 247"/>
                <a:gd name="T63" fmla="*/ 290 h 507"/>
                <a:gd name="T64" fmla="*/ 0 w 247"/>
                <a:gd name="T65" fmla="*/ 317 h 507"/>
                <a:gd name="T66" fmla="*/ 24 w 247"/>
                <a:gd name="T67" fmla="*/ 427 h 507"/>
                <a:gd name="T68" fmla="*/ 7 w 247"/>
                <a:gd name="T69" fmla="*/ 484 h 507"/>
                <a:gd name="T70" fmla="*/ 16 w 247"/>
                <a:gd name="T71" fmla="*/ 506 h 507"/>
                <a:gd name="T72" fmla="*/ 16 w 247"/>
                <a:gd name="T73"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7" h="50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8" name="山东">
              <a:hlinkClick r:id="" action="ppaction://macro?name=Slide1.山东_click" highlightClick="1"/>
              <a:hlinkHover r:id="" action="ppaction://noaction" highlightClick="1"/>
            </p:cNvPr>
            <p:cNvSpPr>
              <a:spLocks noChangeAspect="1"/>
            </p:cNvSpPr>
            <p:nvPr/>
          </p:nvSpPr>
          <p:spPr bwMode="auto">
            <a:xfrm rot="180000">
              <a:off x="5997762" y="3160813"/>
              <a:ext cx="988499" cy="702378"/>
            </a:xfrm>
            <a:custGeom>
              <a:avLst/>
              <a:gdLst>
                <a:gd name="T0" fmla="*/ 101 w 461"/>
                <a:gd name="T1" fmla="*/ 306 h 316"/>
                <a:gd name="T2" fmla="*/ 104 w 461"/>
                <a:gd name="T3" fmla="*/ 287 h 316"/>
                <a:gd name="T4" fmla="*/ 121 w 461"/>
                <a:gd name="T5" fmla="*/ 280 h 316"/>
                <a:gd name="T6" fmla="*/ 151 w 461"/>
                <a:gd name="T7" fmla="*/ 306 h 316"/>
                <a:gd name="T8" fmla="*/ 161 w 461"/>
                <a:gd name="T9" fmla="*/ 306 h 316"/>
                <a:gd name="T10" fmla="*/ 188 w 461"/>
                <a:gd name="T11" fmla="*/ 302 h 316"/>
                <a:gd name="T12" fmla="*/ 204 w 461"/>
                <a:gd name="T13" fmla="*/ 290 h 316"/>
                <a:gd name="T14" fmla="*/ 226 w 461"/>
                <a:gd name="T15" fmla="*/ 307 h 316"/>
                <a:gd name="T16" fmla="*/ 235 w 461"/>
                <a:gd name="T17" fmla="*/ 291 h 316"/>
                <a:gd name="T18" fmla="*/ 239 w 461"/>
                <a:gd name="T19" fmla="*/ 281 h 316"/>
                <a:gd name="T20" fmla="*/ 257 w 461"/>
                <a:gd name="T21" fmla="*/ 271 h 316"/>
                <a:gd name="T22" fmla="*/ 262 w 461"/>
                <a:gd name="T23" fmla="*/ 249 h 316"/>
                <a:gd name="T24" fmla="*/ 280 w 461"/>
                <a:gd name="T25" fmla="*/ 245 h 316"/>
                <a:gd name="T26" fmla="*/ 332 w 461"/>
                <a:gd name="T27" fmla="*/ 158 h 316"/>
                <a:gd name="T28" fmla="*/ 322 w 461"/>
                <a:gd name="T29" fmla="*/ 143 h 316"/>
                <a:gd name="T30" fmla="*/ 332 w 461"/>
                <a:gd name="T31" fmla="*/ 134 h 316"/>
                <a:gd name="T32" fmla="*/ 343 w 461"/>
                <a:gd name="T33" fmla="*/ 138 h 316"/>
                <a:gd name="T34" fmla="*/ 359 w 461"/>
                <a:gd name="T35" fmla="*/ 129 h 316"/>
                <a:gd name="T36" fmla="*/ 369 w 461"/>
                <a:gd name="T37" fmla="*/ 109 h 316"/>
                <a:gd name="T38" fmla="*/ 412 w 461"/>
                <a:gd name="T39" fmla="*/ 69 h 316"/>
                <a:gd name="T40" fmla="*/ 445 w 461"/>
                <a:gd name="T41" fmla="*/ 58 h 316"/>
                <a:gd name="T42" fmla="*/ 460 w 461"/>
                <a:gd name="T43" fmla="*/ 44 h 316"/>
                <a:gd name="T44" fmla="*/ 456 w 461"/>
                <a:gd name="T45" fmla="*/ 12 h 316"/>
                <a:gd name="T46" fmla="*/ 434 w 461"/>
                <a:gd name="T47" fmla="*/ 10 h 316"/>
                <a:gd name="T48" fmla="*/ 384 w 461"/>
                <a:gd name="T49" fmla="*/ 16 h 316"/>
                <a:gd name="T50" fmla="*/ 349 w 461"/>
                <a:gd name="T51" fmla="*/ 0 h 316"/>
                <a:gd name="T52" fmla="*/ 328 w 461"/>
                <a:gd name="T53" fmla="*/ 3 h 316"/>
                <a:gd name="T54" fmla="*/ 277 w 461"/>
                <a:gd name="T55" fmla="*/ 69 h 316"/>
                <a:gd name="T56" fmla="*/ 262 w 461"/>
                <a:gd name="T57" fmla="*/ 78 h 316"/>
                <a:gd name="T58" fmla="*/ 229 w 461"/>
                <a:gd name="T59" fmla="*/ 64 h 316"/>
                <a:gd name="T60" fmla="*/ 226 w 461"/>
                <a:gd name="T61" fmla="*/ 47 h 316"/>
                <a:gd name="T62" fmla="*/ 219 w 461"/>
                <a:gd name="T63" fmla="*/ 18 h 316"/>
                <a:gd name="T64" fmla="*/ 201 w 461"/>
                <a:gd name="T65" fmla="*/ 6 h 316"/>
                <a:gd name="T66" fmla="*/ 171 w 461"/>
                <a:gd name="T67" fmla="*/ 13 h 316"/>
                <a:gd name="T68" fmla="*/ 152 w 461"/>
                <a:gd name="T69" fmla="*/ 1 h 316"/>
                <a:gd name="T70" fmla="*/ 125 w 461"/>
                <a:gd name="T71" fmla="*/ 35 h 316"/>
                <a:gd name="T72" fmla="*/ 95 w 461"/>
                <a:gd name="T73" fmla="*/ 44 h 316"/>
                <a:gd name="T74" fmla="*/ 55 w 461"/>
                <a:gd name="T75" fmla="*/ 81 h 316"/>
                <a:gd name="T76" fmla="*/ 10 w 461"/>
                <a:gd name="T77" fmla="*/ 161 h 316"/>
                <a:gd name="T78" fmla="*/ 22 w 461"/>
                <a:gd name="T79" fmla="*/ 184 h 316"/>
                <a:gd name="T80" fmla="*/ 19 w 461"/>
                <a:gd name="T81" fmla="*/ 193 h 316"/>
                <a:gd name="T82" fmla="*/ 19 w 461"/>
                <a:gd name="T83" fmla="*/ 204 h 316"/>
                <a:gd name="T84" fmla="*/ 26 w 461"/>
                <a:gd name="T85" fmla="*/ 213 h 316"/>
                <a:gd name="T86" fmla="*/ 40 w 461"/>
                <a:gd name="T87" fmla="*/ 202 h 316"/>
                <a:gd name="T88" fmla="*/ 64 w 461"/>
                <a:gd name="T89" fmla="*/ 196 h 316"/>
                <a:gd name="T90" fmla="*/ 0 w 461"/>
                <a:gd name="T91" fmla="*/ 269 h 316"/>
                <a:gd name="T92" fmla="*/ 0 w 461"/>
                <a:gd name="T93" fmla="*/ 285 h 316"/>
                <a:gd name="T94" fmla="*/ 13 w 461"/>
                <a:gd name="T95" fmla="*/ 290 h 316"/>
                <a:gd name="T96" fmla="*/ 42 w 461"/>
                <a:gd name="T97" fmla="*/ 315 h 316"/>
                <a:gd name="T98" fmla="*/ 89 w 461"/>
                <a:gd name="T99" fmla="*/ 309 h 316"/>
                <a:gd name="T100" fmla="*/ 101 w 461"/>
                <a:gd name="T101" fmla="*/ 306 h 316"/>
                <a:gd name="T102" fmla="*/ 101 w 461"/>
                <a:gd name="T103"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316">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29" name="天津">
              <a:hlinkClick r:id="" action="ppaction://macro?name=Slide1.天津_click" highlightClick="1"/>
              <a:hlinkHover r:id="" action="ppaction://noaction" highlightClick="1"/>
            </p:cNvPr>
            <p:cNvSpPr>
              <a:spLocks noChangeAspect="1"/>
            </p:cNvSpPr>
            <p:nvPr/>
          </p:nvSpPr>
          <p:spPr bwMode="auto">
            <a:xfrm rot="180000">
              <a:off x="6201280" y="2797237"/>
              <a:ext cx="137930" cy="292043"/>
            </a:xfrm>
            <a:custGeom>
              <a:avLst/>
              <a:gdLst>
                <a:gd name="T0" fmla="*/ 60 w 74"/>
                <a:gd name="T1" fmla="*/ 124 h 134"/>
                <a:gd name="T2" fmla="*/ 39 w 74"/>
                <a:gd name="T3" fmla="*/ 133 h 134"/>
                <a:gd name="T4" fmla="*/ 3 w 74"/>
                <a:gd name="T5" fmla="*/ 123 h 134"/>
                <a:gd name="T6" fmla="*/ 1 w 74"/>
                <a:gd name="T7" fmla="*/ 114 h 134"/>
                <a:gd name="T8" fmla="*/ 0 w 74"/>
                <a:gd name="T9" fmla="*/ 55 h 134"/>
                <a:gd name="T10" fmla="*/ 23 w 74"/>
                <a:gd name="T11" fmla="*/ 44 h 134"/>
                <a:gd name="T12" fmla="*/ 19 w 74"/>
                <a:gd name="T13" fmla="*/ 33 h 134"/>
                <a:gd name="T14" fmla="*/ 25 w 74"/>
                <a:gd name="T15" fmla="*/ 11 h 134"/>
                <a:gd name="T16" fmla="*/ 27 w 74"/>
                <a:gd name="T17" fmla="*/ 0 h 134"/>
                <a:gd name="T18" fmla="*/ 40 w 74"/>
                <a:gd name="T19" fmla="*/ 6 h 134"/>
                <a:gd name="T20" fmla="*/ 46 w 74"/>
                <a:gd name="T21" fmla="*/ 26 h 134"/>
                <a:gd name="T22" fmla="*/ 43 w 74"/>
                <a:gd name="T23" fmla="*/ 39 h 134"/>
                <a:gd name="T24" fmla="*/ 70 w 74"/>
                <a:gd name="T25" fmla="*/ 57 h 134"/>
                <a:gd name="T26" fmla="*/ 73 w 74"/>
                <a:gd name="T27" fmla="*/ 71 h 134"/>
                <a:gd name="T28" fmla="*/ 58 w 74"/>
                <a:gd name="T29" fmla="*/ 83 h 134"/>
                <a:gd name="T30" fmla="*/ 53 w 74"/>
                <a:gd name="T31" fmla="*/ 107 h 134"/>
                <a:gd name="T32" fmla="*/ 60 w 74"/>
                <a:gd name="T33" fmla="*/ 124 h 134"/>
                <a:gd name="T34" fmla="*/ 60 w 74"/>
                <a:gd name="T35"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3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0" name="北京">
              <a:hlinkClick r:id="" action="ppaction://macro?name=Slide1.北京_click" highlightClick="1"/>
              <a:hlinkHover r:id="" action="ppaction://noaction" highlightClick="1"/>
            </p:cNvPr>
            <p:cNvSpPr>
              <a:spLocks noChangeAspect="1"/>
            </p:cNvSpPr>
            <p:nvPr/>
          </p:nvSpPr>
          <p:spPr bwMode="auto">
            <a:xfrm rot="180000">
              <a:off x="5997881" y="2675078"/>
              <a:ext cx="262724" cy="269860"/>
            </a:xfrm>
            <a:custGeom>
              <a:avLst/>
              <a:gdLst>
                <a:gd name="T0" fmla="*/ 11 w 14"/>
                <a:gd name="T1" fmla="*/ 12 h 14"/>
                <a:gd name="T2" fmla="*/ 12 w 14"/>
                <a:gd name="T3" fmla="*/ 10 h 14"/>
                <a:gd name="T4" fmla="*/ 13 w 14"/>
                <a:gd name="T5" fmla="*/ 10 h 14"/>
                <a:gd name="T6" fmla="*/ 14 w 14"/>
                <a:gd name="T7" fmla="*/ 7 h 14"/>
                <a:gd name="T8" fmla="*/ 14 w 14"/>
                <a:gd name="T9" fmla="*/ 6 h 14"/>
                <a:gd name="T10" fmla="*/ 13 w 14"/>
                <a:gd name="T11" fmla="*/ 3 h 14"/>
                <a:gd name="T12" fmla="*/ 12 w 14"/>
                <a:gd name="T13" fmla="*/ 3 h 14"/>
                <a:gd name="T14" fmla="*/ 7 w 14"/>
                <a:gd name="T15" fmla="*/ 0 h 14"/>
                <a:gd name="T16" fmla="*/ 4 w 14"/>
                <a:gd name="T17" fmla="*/ 3 h 14"/>
                <a:gd name="T18" fmla="*/ 3 w 14"/>
                <a:gd name="T19" fmla="*/ 6 h 14"/>
                <a:gd name="T20" fmla="*/ 0 w 14"/>
                <a:gd name="T21" fmla="*/ 9 h 14"/>
                <a:gd name="T22" fmla="*/ 0 w 14"/>
                <a:gd name="T23" fmla="*/ 12 h 14"/>
                <a:gd name="T24" fmla="*/ 1 w 14"/>
                <a:gd name="T25" fmla="*/ 14 h 14"/>
                <a:gd name="T26" fmla="*/ 4 w 14"/>
                <a:gd name="T27" fmla="*/ 13 h 14"/>
                <a:gd name="T28" fmla="*/ 7 w 14"/>
                <a:gd name="T29" fmla="*/ 14 h 14"/>
                <a:gd name="T30" fmla="*/ 8 w 14"/>
                <a:gd name="T31" fmla="*/ 13 h 14"/>
                <a:gd name="T32" fmla="*/ 11 w 14"/>
                <a:gd name="T33" fmla="*/ 12 h 14"/>
                <a:gd name="T34" fmla="*/ 11 w 14"/>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1" name="宁夏">
              <a:hlinkClick r:id="" action="ppaction://macro?name=Slide1.宁夏_click" highlightClick="1"/>
              <a:hlinkHover r:id="" action="ppaction://noaction" highlightClick="1"/>
            </p:cNvPr>
            <p:cNvSpPr>
              <a:spLocks noChangeAspect="1"/>
            </p:cNvSpPr>
            <p:nvPr/>
          </p:nvSpPr>
          <p:spPr bwMode="auto">
            <a:xfrm rot="180000">
              <a:off x="4544078" y="3010024"/>
              <a:ext cx="400653" cy="743042"/>
            </a:xfrm>
            <a:custGeom>
              <a:avLst/>
              <a:gdLst>
                <a:gd name="T0" fmla="*/ 180 w 194"/>
                <a:gd name="T1" fmla="*/ 187 h 335"/>
                <a:gd name="T2" fmla="*/ 181 w 194"/>
                <a:gd name="T3" fmla="*/ 151 h 335"/>
                <a:gd name="T4" fmla="*/ 193 w 194"/>
                <a:gd name="T5" fmla="*/ 136 h 335"/>
                <a:gd name="T6" fmla="*/ 188 w 194"/>
                <a:gd name="T7" fmla="*/ 119 h 335"/>
                <a:gd name="T8" fmla="*/ 129 w 194"/>
                <a:gd name="T9" fmla="*/ 96 h 335"/>
                <a:gd name="T10" fmla="*/ 132 w 194"/>
                <a:gd name="T11" fmla="*/ 72 h 335"/>
                <a:gd name="T12" fmla="*/ 151 w 194"/>
                <a:gd name="T13" fmla="*/ 47 h 335"/>
                <a:gd name="T14" fmla="*/ 139 w 194"/>
                <a:gd name="T15" fmla="*/ 6 h 335"/>
                <a:gd name="T16" fmla="*/ 135 w 194"/>
                <a:gd name="T17" fmla="*/ 0 h 335"/>
                <a:gd name="T18" fmla="*/ 95 w 194"/>
                <a:gd name="T19" fmla="*/ 27 h 335"/>
                <a:gd name="T20" fmla="*/ 77 w 194"/>
                <a:gd name="T21" fmla="*/ 85 h 335"/>
                <a:gd name="T22" fmla="*/ 70 w 194"/>
                <a:gd name="T23" fmla="*/ 127 h 335"/>
                <a:gd name="T24" fmla="*/ 39 w 194"/>
                <a:gd name="T25" fmla="*/ 151 h 335"/>
                <a:gd name="T26" fmla="*/ 21 w 194"/>
                <a:gd name="T27" fmla="*/ 159 h 335"/>
                <a:gd name="T28" fmla="*/ 0 w 194"/>
                <a:gd name="T29" fmla="*/ 165 h 335"/>
                <a:gd name="T30" fmla="*/ 49 w 194"/>
                <a:gd name="T31" fmla="*/ 226 h 335"/>
                <a:gd name="T32" fmla="*/ 60 w 194"/>
                <a:gd name="T33" fmla="*/ 272 h 335"/>
                <a:gd name="T34" fmla="*/ 54 w 194"/>
                <a:gd name="T35" fmla="*/ 294 h 335"/>
                <a:gd name="T36" fmla="*/ 89 w 194"/>
                <a:gd name="T37" fmla="*/ 312 h 335"/>
                <a:gd name="T38" fmla="*/ 89 w 194"/>
                <a:gd name="T39" fmla="*/ 327 h 335"/>
                <a:gd name="T40" fmla="*/ 120 w 194"/>
                <a:gd name="T41" fmla="*/ 334 h 335"/>
                <a:gd name="T42" fmla="*/ 130 w 194"/>
                <a:gd name="T43" fmla="*/ 334 h 335"/>
                <a:gd name="T44" fmla="*/ 130 w 194"/>
                <a:gd name="T45" fmla="*/ 308 h 335"/>
                <a:gd name="T46" fmla="*/ 155 w 194"/>
                <a:gd name="T47" fmla="*/ 305 h 335"/>
                <a:gd name="T48" fmla="*/ 160 w 194"/>
                <a:gd name="T49" fmla="*/ 274 h 335"/>
                <a:gd name="T50" fmla="*/ 143 w 194"/>
                <a:gd name="T51" fmla="*/ 261 h 335"/>
                <a:gd name="T52" fmla="*/ 130 w 194"/>
                <a:gd name="T53" fmla="*/ 248 h 335"/>
                <a:gd name="T54" fmla="*/ 136 w 194"/>
                <a:gd name="T55" fmla="*/ 188 h 335"/>
                <a:gd name="T56" fmla="*/ 149 w 194"/>
                <a:gd name="T57" fmla="*/ 182 h 335"/>
                <a:gd name="T58" fmla="*/ 171 w 194"/>
                <a:gd name="T59" fmla="*/ 191 h 335"/>
                <a:gd name="T60" fmla="*/ 180 w 194"/>
                <a:gd name="T61" fmla="*/ 187 h 335"/>
                <a:gd name="T62" fmla="*/ 180 w 194"/>
                <a:gd name="T63" fmla="*/ 1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35">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2" name="西藏">
              <a:hlinkClick r:id="" action="ppaction://macro?name=Slide1.西藏_click" highlightClick="1"/>
              <a:hlinkHover r:id="" action="ppaction://noaction" highlightClick="1"/>
            </p:cNvPr>
            <p:cNvSpPr>
              <a:spLocks noChangeAspect="1"/>
            </p:cNvSpPr>
            <p:nvPr/>
          </p:nvSpPr>
          <p:spPr bwMode="auto">
            <a:xfrm rot="180000">
              <a:off x="775563" y="3271807"/>
              <a:ext cx="2929370" cy="1659831"/>
            </a:xfrm>
            <a:custGeom>
              <a:avLst/>
              <a:gdLst>
                <a:gd name="T0" fmla="*/ 847 w 1394"/>
                <a:gd name="T1" fmla="*/ 719 h 754"/>
                <a:gd name="T2" fmla="*/ 870 w 1394"/>
                <a:gd name="T3" fmla="*/ 743 h 754"/>
                <a:gd name="T4" fmla="*/ 941 w 1394"/>
                <a:gd name="T5" fmla="*/ 719 h 754"/>
                <a:gd name="T6" fmla="*/ 984 w 1394"/>
                <a:gd name="T7" fmla="*/ 687 h 754"/>
                <a:gd name="T8" fmla="*/ 1037 w 1394"/>
                <a:gd name="T9" fmla="*/ 667 h 754"/>
                <a:gd name="T10" fmla="*/ 1092 w 1394"/>
                <a:gd name="T11" fmla="*/ 649 h 754"/>
                <a:gd name="T12" fmla="*/ 1183 w 1394"/>
                <a:gd name="T13" fmla="*/ 632 h 754"/>
                <a:gd name="T14" fmla="*/ 1185 w 1394"/>
                <a:gd name="T15" fmla="*/ 667 h 754"/>
                <a:gd name="T16" fmla="*/ 1213 w 1394"/>
                <a:gd name="T17" fmla="*/ 672 h 754"/>
                <a:gd name="T18" fmla="*/ 1197 w 1394"/>
                <a:gd name="T19" fmla="*/ 714 h 754"/>
                <a:gd name="T20" fmla="*/ 1213 w 1394"/>
                <a:gd name="T21" fmla="*/ 719 h 754"/>
                <a:gd name="T22" fmla="*/ 1290 w 1394"/>
                <a:gd name="T23" fmla="*/ 714 h 754"/>
                <a:gd name="T24" fmla="*/ 1337 w 1394"/>
                <a:gd name="T25" fmla="*/ 729 h 754"/>
                <a:gd name="T26" fmla="*/ 1358 w 1394"/>
                <a:gd name="T27" fmla="*/ 738 h 754"/>
                <a:gd name="T28" fmla="*/ 1361 w 1394"/>
                <a:gd name="T29" fmla="*/ 687 h 754"/>
                <a:gd name="T30" fmla="*/ 1393 w 1394"/>
                <a:gd name="T31" fmla="*/ 654 h 754"/>
                <a:gd name="T32" fmla="*/ 1368 w 1394"/>
                <a:gd name="T33" fmla="*/ 493 h 754"/>
                <a:gd name="T34" fmla="*/ 1340 w 1394"/>
                <a:gd name="T35" fmla="*/ 404 h 754"/>
                <a:gd name="T36" fmla="*/ 1274 w 1394"/>
                <a:gd name="T37" fmla="*/ 373 h 754"/>
                <a:gd name="T38" fmla="*/ 1231 w 1394"/>
                <a:gd name="T39" fmla="*/ 454 h 754"/>
                <a:gd name="T40" fmla="*/ 1153 w 1394"/>
                <a:gd name="T41" fmla="*/ 411 h 754"/>
                <a:gd name="T42" fmla="*/ 1004 w 1394"/>
                <a:gd name="T43" fmla="*/ 358 h 754"/>
                <a:gd name="T44" fmla="*/ 943 w 1394"/>
                <a:gd name="T45" fmla="*/ 348 h 754"/>
                <a:gd name="T46" fmla="*/ 825 w 1394"/>
                <a:gd name="T47" fmla="*/ 299 h 754"/>
                <a:gd name="T48" fmla="*/ 767 w 1394"/>
                <a:gd name="T49" fmla="*/ 162 h 754"/>
                <a:gd name="T50" fmla="*/ 791 w 1394"/>
                <a:gd name="T51" fmla="*/ 118 h 754"/>
                <a:gd name="T52" fmla="*/ 788 w 1394"/>
                <a:gd name="T53" fmla="*/ 58 h 754"/>
                <a:gd name="T54" fmla="*/ 797 w 1394"/>
                <a:gd name="T55" fmla="*/ 29 h 754"/>
                <a:gd name="T56" fmla="*/ 695 w 1394"/>
                <a:gd name="T57" fmla="*/ 0 h 754"/>
                <a:gd name="T58" fmla="*/ 619 w 1394"/>
                <a:gd name="T59" fmla="*/ 8 h 754"/>
                <a:gd name="T60" fmla="*/ 524 w 1394"/>
                <a:gd name="T61" fmla="*/ 40 h 754"/>
                <a:gd name="T62" fmla="*/ 431 w 1394"/>
                <a:gd name="T63" fmla="*/ 51 h 754"/>
                <a:gd name="T64" fmla="*/ 370 w 1394"/>
                <a:gd name="T65" fmla="*/ 18 h 754"/>
                <a:gd name="T66" fmla="*/ 268 w 1394"/>
                <a:gd name="T67" fmla="*/ 36 h 754"/>
                <a:gd name="T68" fmla="*/ 227 w 1394"/>
                <a:gd name="T69" fmla="*/ 13 h 754"/>
                <a:gd name="T70" fmla="*/ 151 w 1394"/>
                <a:gd name="T71" fmla="*/ 24 h 754"/>
                <a:gd name="T72" fmla="*/ 113 w 1394"/>
                <a:gd name="T73" fmla="*/ 72 h 754"/>
                <a:gd name="T74" fmla="*/ 92 w 1394"/>
                <a:gd name="T75" fmla="*/ 97 h 754"/>
                <a:gd name="T76" fmla="*/ 66 w 1394"/>
                <a:gd name="T77" fmla="*/ 110 h 754"/>
                <a:gd name="T78" fmla="*/ 54 w 1394"/>
                <a:gd name="T79" fmla="*/ 130 h 754"/>
                <a:gd name="T80" fmla="*/ 75 w 1394"/>
                <a:gd name="T81" fmla="*/ 173 h 754"/>
                <a:gd name="T82" fmla="*/ 69 w 1394"/>
                <a:gd name="T83" fmla="*/ 217 h 754"/>
                <a:gd name="T84" fmla="*/ 19 w 1394"/>
                <a:gd name="T85" fmla="*/ 204 h 754"/>
                <a:gd name="T86" fmla="*/ 0 w 1394"/>
                <a:gd name="T87" fmla="*/ 219 h 754"/>
                <a:gd name="T88" fmla="*/ 13 w 1394"/>
                <a:gd name="T89" fmla="*/ 260 h 754"/>
                <a:gd name="T90" fmla="*/ 7 w 1394"/>
                <a:gd name="T91" fmla="*/ 298 h 754"/>
                <a:gd name="T92" fmla="*/ 30 w 1394"/>
                <a:gd name="T93" fmla="*/ 312 h 754"/>
                <a:gd name="T94" fmla="*/ 92 w 1394"/>
                <a:gd name="T95" fmla="*/ 371 h 754"/>
                <a:gd name="T96" fmla="*/ 130 w 1394"/>
                <a:gd name="T97" fmla="*/ 424 h 754"/>
                <a:gd name="T98" fmla="*/ 153 w 1394"/>
                <a:gd name="T99" fmla="*/ 443 h 754"/>
                <a:gd name="T100" fmla="*/ 195 w 1394"/>
                <a:gd name="T101" fmla="*/ 439 h 754"/>
                <a:gd name="T102" fmla="*/ 295 w 1394"/>
                <a:gd name="T103" fmla="*/ 549 h 754"/>
                <a:gd name="T104" fmla="*/ 325 w 1394"/>
                <a:gd name="T105" fmla="*/ 537 h 754"/>
                <a:gd name="T106" fmla="*/ 334 w 1394"/>
                <a:gd name="T107" fmla="*/ 579 h 754"/>
                <a:gd name="T108" fmla="*/ 395 w 1394"/>
                <a:gd name="T109" fmla="*/ 604 h 754"/>
                <a:gd name="T110" fmla="*/ 445 w 1394"/>
                <a:gd name="T111" fmla="*/ 658 h 754"/>
                <a:gd name="T112" fmla="*/ 454 w 1394"/>
                <a:gd name="T113" fmla="*/ 679 h 754"/>
                <a:gd name="T114" fmla="*/ 511 w 1394"/>
                <a:gd name="T115" fmla="*/ 677 h 754"/>
                <a:gd name="T116" fmla="*/ 607 w 1394"/>
                <a:gd name="T117" fmla="*/ 698 h 754"/>
                <a:gd name="T118" fmla="*/ 652 w 1394"/>
                <a:gd name="T119" fmla="*/ 710 h 754"/>
                <a:gd name="T120" fmla="*/ 654 w 1394"/>
                <a:gd name="T121" fmla="*/ 753 h 754"/>
                <a:gd name="T122" fmla="*/ 736 w 1394"/>
                <a:gd name="T123" fmla="*/ 689 h 754"/>
                <a:gd name="T124" fmla="*/ 803 w 1394"/>
                <a:gd name="T125" fmla="*/ 7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4" h="75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3" name="云南">
              <a:hlinkClick r:id="" action="ppaction://macro?name=Slide1.云南_click" highlightClick="1"/>
              <a:hlinkHover r:id="" action="ppaction://noaction" highlightClick="1"/>
            </p:cNvPr>
            <p:cNvSpPr>
              <a:spLocks noChangeAspect="1"/>
            </p:cNvSpPr>
            <p:nvPr/>
          </p:nvSpPr>
          <p:spPr bwMode="auto">
            <a:xfrm rot="180000">
              <a:off x="3371318" y="4814266"/>
              <a:ext cx="1369449" cy="1504569"/>
            </a:xfrm>
            <a:custGeom>
              <a:avLst/>
              <a:gdLst>
                <a:gd name="T0" fmla="*/ 569 w 652"/>
                <a:gd name="T1" fmla="*/ 105 h 674"/>
                <a:gd name="T2" fmla="*/ 525 w 652"/>
                <a:gd name="T3" fmla="*/ 116 h 674"/>
                <a:gd name="T4" fmla="*/ 504 w 652"/>
                <a:gd name="T5" fmla="*/ 83 h 674"/>
                <a:gd name="T6" fmla="*/ 496 w 652"/>
                <a:gd name="T7" fmla="*/ 59 h 674"/>
                <a:gd name="T8" fmla="*/ 462 w 652"/>
                <a:gd name="T9" fmla="*/ 60 h 674"/>
                <a:gd name="T10" fmla="*/ 445 w 652"/>
                <a:gd name="T11" fmla="*/ 88 h 674"/>
                <a:gd name="T12" fmla="*/ 445 w 652"/>
                <a:gd name="T13" fmla="*/ 118 h 674"/>
                <a:gd name="T14" fmla="*/ 407 w 652"/>
                <a:gd name="T15" fmla="*/ 235 h 674"/>
                <a:gd name="T16" fmla="*/ 374 w 652"/>
                <a:gd name="T17" fmla="*/ 241 h 674"/>
                <a:gd name="T18" fmla="*/ 313 w 652"/>
                <a:gd name="T19" fmla="*/ 258 h 674"/>
                <a:gd name="T20" fmla="*/ 223 w 652"/>
                <a:gd name="T21" fmla="*/ 116 h 674"/>
                <a:gd name="T22" fmla="*/ 192 w 652"/>
                <a:gd name="T23" fmla="*/ 94 h 674"/>
                <a:gd name="T24" fmla="*/ 185 w 652"/>
                <a:gd name="T25" fmla="*/ 60 h 674"/>
                <a:gd name="T26" fmla="*/ 140 w 652"/>
                <a:gd name="T27" fmla="*/ 83 h 674"/>
                <a:gd name="T28" fmla="*/ 123 w 652"/>
                <a:gd name="T29" fmla="*/ 0 h 674"/>
                <a:gd name="T30" fmla="*/ 91 w 652"/>
                <a:gd name="T31" fmla="*/ 33 h 674"/>
                <a:gd name="T32" fmla="*/ 88 w 652"/>
                <a:gd name="T33" fmla="*/ 84 h 674"/>
                <a:gd name="T34" fmla="*/ 67 w 652"/>
                <a:gd name="T35" fmla="*/ 75 h 674"/>
                <a:gd name="T36" fmla="*/ 67 w 652"/>
                <a:gd name="T37" fmla="*/ 135 h 674"/>
                <a:gd name="T38" fmla="*/ 91 w 652"/>
                <a:gd name="T39" fmla="*/ 144 h 674"/>
                <a:gd name="T40" fmla="*/ 89 w 652"/>
                <a:gd name="T41" fmla="*/ 275 h 674"/>
                <a:gd name="T42" fmla="*/ 16 w 652"/>
                <a:gd name="T43" fmla="*/ 361 h 674"/>
                <a:gd name="T44" fmla="*/ 0 w 652"/>
                <a:gd name="T45" fmla="*/ 385 h 674"/>
                <a:gd name="T46" fmla="*/ 3 w 652"/>
                <a:gd name="T47" fmla="*/ 438 h 674"/>
                <a:gd name="T48" fmla="*/ 43 w 652"/>
                <a:gd name="T49" fmla="*/ 431 h 674"/>
                <a:gd name="T50" fmla="*/ 88 w 652"/>
                <a:gd name="T51" fmla="*/ 448 h 674"/>
                <a:gd name="T52" fmla="*/ 99 w 652"/>
                <a:gd name="T53" fmla="*/ 494 h 674"/>
                <a:gd name="T54" fmla="*/ 135 w 652"/>
                <a:gd name="T55" fmla="*/ 506 h 674"/>
                <a:gd name="T56" fmla="*/ 134 w 652"/>
                <a:gd name="T57" fmla="*/ 533 h 674"/>
                <a:gd name="T58" fmla="*/ 120 w 652"/>
                <a:gd name="T59" fmla="*/ 581 h 674"/>
                <a:gd name="T60" fmla="*/ 147 w 652"/>
                <a:gd name="T61" fmla="*/ 592 h 674"/>
                <a:gd name="T62" fmla="*/ 174 w 652"/>
                <a:gd name="T63" fmla="*/ 615 h 674"/>
                <a:gd name="T64" fmla="*/ 224 w 652"/>
                <a:gd name="T65" fmla="*/ 646 h 674"/>
                <a:gd name="T66" fmla="*/ 273 w 652"/>
                <a:gd name="T67" fmla="*/ 631 h 674"/>
                <a:gd name="T68" fmla="*/ 277 w 652"/>
                <a:gd name="T69" fmla="*/ 662 h 674"/>
                <a:gd name="T70" fmla="*/ 307 w 652"/>
                <a:gd name="T71" fmla="*/ 669 h 674"/>
                <a:gd name="T72" fmla="*/ 322 w 652"/>
                <a:gd name="T73" fmla="*/ 667 h 674"/>
                <a:gd name="T74" fmla="*/ 309 w 652"/>
                <a:gd name="T75" fmla="*/ 582 h 674"/>
                <a:gd name="T76" fmla="*/ 349 w 652"/>
                <a:gd name="T77" fmla="*/ 566 h 674"/>
                <a:gd name="T78" fmla="*/ 374 w 652"/>
                <a:gd name="T79" fmla="*/ 547 h 674"/>
                <a:gd name="T80" fmla="*/ 436 w 652"/>
                <a:gd name="T81" fmla="*/ 544 h 674"/>
                <a:gd name="T82" fmla="*/ 464 w 652"/>
                <a:gd name="T83" fmla="*/ 542 h 674"/>
                <a:gd name="T84" fmla="*/ 488 w 652"/>
                <a:gd name="T85" fmla="*/ 559 h 674"/>
                <a:gd name="T86" fmla="*/ 509 w 652"/>
                <a:gd name="T87" fmla="*/ 536 h 674"/>
                <a:gd name="T88" fmla="*/ 536 w 652"/>
                <a:gd name="T89" fmla="*/ 537 h 674"/>
                <a:gd name="T90" fmla="*/ 573 w 652"/>
                <a:gd name="T91" fmla="*/ 495 h 674"/>
                <a:gd name="T92" fmla="*/ 610 w 652"/>
                <a:gd name="T93" fmla="*/ 504 h 674"/>
                <a:gd name="T94" fmla="*/ 638 w 652"/>
                <a:gd name="T95" fmla="*/ 476 h 674"/>
                <a:gd name="T96" fmla="*/ 651 w 652"/>
                <a:gd name="T97" fmla="*/ 447 h 674"/>
                <a:gd name="T98" fmla="*/ 579 w 652"/>
                <a:gd name="T99" fmla="*/ 422 h 674"/>
                <a:gd name="T100" fmla="*/ 550 w 652"/>
                <a:gd name="T101" fmla="*/ 404 h 674"/>
                <a:gd name="T102" fmla="*/ 521 w 652"/>
                <a:gd name="T103" fmla="*/ 383 h 674"/>
                <a:gd name="T104" fmla="*/ 530 w 652"/>
                <a:gd name="T105" fmla="*/ 328 h 674"/>
                <a:gd name="T106" fmla="*/ 525 w 652"/>
                <a:gd name="T107" fmla="*/ 226 h 674"/>
                <a:gd name="T108" fmla="*/ 472 w 652"/>
                <a:gd name="T109" fmla="*/ 228 h 674"/>
                <a:gd name="T110" fmla="*/ 462 w 652"/>
                <a:gd name="T111" fmla="*/ 193 h 674"/>
                <a:gd name="T112" fmla="*/ 473 w 652"/>
                <a:gd name="T113" fmla="*/ 156 h 674"/>
                <a:gd name="T114" fmla="*/ 504 w 652"/>
                <a:gd name="T115" fmla="*/ 154 h 674"/>
                <a:gd name="T116" fmla="*/ 564 w 652"/>
                <a:gd name="T117" fmla="*/ 154 h 674"/>
                <a:gd name="T118" fmla="*/ 574 w 652"/>
                <a:gd name="T119" fmla="*/ 12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74">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4" name="青海">
              <a:hlinkClick r:id="" action="ppaction://macro?name=Slide1.青海_click" highlightClick="1"/>
              <a:hlinkHover r:id="" action="ppaction://noaction" highlightClick="1"/>
            </p:cNvPr>
            <p:cNvSpPr>
              <a:spLocks noChangeAspect="1"/>
            </p:cNvSpPr>
            <p:nvPr/>
          </p:nvSpPr>
          <p:spPr bwMode="auto">
            <a:xfrm rot="180000">
              <a:off x="2398164" y="2900955"/>
              <a:ext cx="1924452" cy="1445420"/>
            </a:xfrm>
            <a:custGeom>
              <a:avLst/>
              <a:gdLst>
                <a:gd name="T0" fmla="*/ 74 w 902"/>
                <a:gd name="T1" fmla="*/ 239 h 645"/>
                <a:gd name="T2" fmla="*/ 117 w 902"/>
                <a:gd name="T3" fmla="*/ 214 h 645"/>
                <a:gd name="T4" fmla="*/ 98 w 902"/>
                <a:gd name="T5" fmla="*/ 198 h 645"/>
                <a:gd name="T6" fmla="*/ 126 w 902"/>
                <a:gd name="T7" fmla="*/ 175 h 645"/>
                <a:gd name="T8" fmla="*/ 92 w 902"/>
                <a:gd name="T9" fmla="*/ 105 h 645"/>
                <a:gd name="T10" fmla="*/ 113 w 902"/>
                <a:gd name="T11" fmla="*/ 41 h 645"/>
                <a:gd name="T12" fmla="*/ 295 w 902"/>
                <a:gd name="T13" fmla="*/ 0 h 645"/>
                <a:gd name="T14" fmla="*/ 406 w 902"/>
                <a:gd name="T15" fmla="*/ 22 h 645"/>
                <a:gd name="T16" fmla="*/ 469 w 902"/>
                <a:gd name="T17" fmla="*/ 60 h 645"/>
                <a:gd name="T18" fmla="*/ 529 w 902"/>
                <a:gd name="T19" fmla="*/ 37 h 645"/>
                <a:gd name="T20" fmla="*/ 609 w 902"/>
                <a:gd name="T21" fmla="*/ 27 h 645"/>
                <a:gd name="T22" fmla="*/ 708 w 902"/>
                <a:gd name="T23" fmla="*/ 55 h 645"/>
                <a:gd name="T24" fmla="*/ 772 w 902"/>
                <a:gd name="T25" fmla="*/ 127 h 645"/>
                <a:gd name="T26" fmla="*/ 828 w 902"/>
                <a:gd name="T27" fmla="*/ 148 h 645"/>
                <a:gd name="T28" fmla="*/ 884 w 902"/>
                <a:gd name="T29" fmla="*/ 248 h 645"/>
                <a:gd name="T30" fmla="*/ 895 w 902"/>
                <a:gd name="T31" fmla="*/ 317 h 645"/>
                <a:gd name="T32" fmla="*/ 865 w 902"/>
                <a:gd name="T33" fmla="*/ 365 h 645"/>
                <a:gd name="T34" fmla="*/ 832 w 902"/>
                <a:gd name="T35" fmla="*/ 397 h 645"/>
                <a:gd name="T36" fmla="*/ 816 w 902"/>
                <a:gd name="T37" fmla="*/ 442 h 645"/>
                <a:gd name="T38" fmla="*/ 778 w 902"/>
                <a:gd name="T39" fmla="*/ 418 h 645"/>
                <a:gd name="T40" fmla="*/ 780 w 902"/>
                <a:gd name="T41" fmla="*/ 454 h 645"/>
                <a:gd name="T42" fmla="*/ 837 w 902"/>
                <a:gd name="T43" fmla="*/ 485 h 645"/>
                <a:gd name="T44" fmla="*/ 867 w 902"/>
                <a:gd name="T45" fmla="*/ 499 h 645"/>
                <a:gd name="T46" fmla="*/ 856 w 902"/>
                <a:gd name="T47" fmla="*/ 527 h 645"/>
                <a:gd name="T48" fmla="*/ 816 w 902"/>
                <a:gd name="T49" fmla="*/ 537 h 645"/>
                <a:gd name="T50" fmla="*/ 776 w 902"/>
                <a:gd name="T51" fmla="*/ 529 h 645"/>
                <a:gd name="T52" fmla="*/ 767 w 902"/>
                <a:gd name="T53" fmla="*/ 566 h 645"/>
                <a:gd name="T54" fmla="*/ 701 w 902"/>
                <a:gd name="T55" fmla="*/ 535 h 645"/>
                <a:gd name="T56" fmla="*/ 661 w 902"/>
                <a:gd name="T57" fmla="*/ 525 h 645"/>
                <a:gd name="T58" fmla="*/ 536 w 902"/>
                <a:gd name="T59" fmla="*/ 522 h 645"/>
                <a:gd name="T60" fmla="*/ 522 w 902"/>
                <a:gd name="T61" fmla="*/ 553 h 645"/>
                <a:gd name="T62" fmla="*/ 509 w 902"/>
                <a:gd name="T63" fmla="*/ 586 h 645"/>
                <a:gd name="T64" fmla="*/ 391 w 902"/>
                <a:gd name="T65" fmla="*/ 629 h 645"/>
                <a:gd name="T66" fmla="*/ 339 w 902"/>
                <a:gd name="T67" fmla="*/ 564 h 645"/>
                <a:gd name="T68" fmla="*/ 194 w 902"/>
                <a:gd name="T69" fmla="*/ 541 h 645"/>
                <a:gd name="T70" fmla="*/ 138 w 902"/>
                <a:gd name="T71" fmla="*/ 508 h 645"/>
                <a:gd name="T72" fmla="*/ 2 w 902"/>
                <a:gd name="T73" fmla="*/ 382 h 645"/>
                <a:gd name="T74" fmla="*/ 24 w 902"/>
                <a:gd name="T75" fmla="*/ 341 h 645"/>
                <a:gd name="T76" fmla="*/ 40 w 902"/>
                <a:gd name="T77" fmla="*/ 267 h 645"/>
                <a:gd name="T78" fmla="*/ 45 w 902"/>
                <a:gd name="T79" fmla="*/ 22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645">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5" name="四川">
              <a:hlinkClick r:id="" action="ppaction://macro?name=Slide1.四川_click" highlightClick="1"/>
              <a:hlinkHover r:id="" action="ppaction://noaction" highlightClick="1"/>
            </p:cNvPr>
            <p:cNvSpPr>
              <a:spLocks noChangeAspect="1"/>
            </p:cNvSpPr>
            <p:nvPr/>
          </p:nvSpPr>
          <p:spPr bwMode="auto">
            <a:xfrm rot="180000">
              <a:off x="3454785" y="3926833"/>
              <a:ext cx="1665010" cy="1482387"/>
            </a:xfrm>
            <a:custGeom>
              <a:avLst/>
              <a:gdLst>
                <a:gd name="T0" fmla="*/ 40 w 92"/>
                <a:gd name="T1" fmla="*/ 6 h 76"/>
                <a:gd name="T2" fmla="*/ 39 w 92"/>
                <a:gd name="T3" fmla="*/ 2 h 76"/>
                <a:gd name="T4" fmla="*/ 46 w 92"/>
                <a:gd name="T5" fmla="*/ 0 h 76"/>
                <a:gd name="T6" fmla="*/ 47 w 92"/>
                <a:gd name="T7" fmla="*/ 4 h 76"/>
                <a:gd name="T8" fmla="*/ 53 w 92"/>
                <a:gd name="T9" fmla="*/ 9 h 76"/>
                <a:gd name="T10" fmla="*/ 56 w 92"/>
                <a:gd name="T11" fmla="*/ 9 h 76"/>
                <a:gd name="T12" fmla="*/ 59 w 92"/>
                <a:gd name="T13" fmla="*/ 14 h 76"/>
                <a:gd name="T14" fmla="*/ 65 w 92"/>
                <a:gd name="T15" fmla="*/ 14 h 76"/>
                <a:gd name="T16" fmla="*/ 68 w 92"/>
                <a:gd name="T17" fmla="*/ 11 h 76"/>
                <a:gd name="T18" fmla="*/ 70 w 92"/>
                <a:gd name="T19" fmla="*/ 14 h 76"/>
                <a:gd name="T20" fmla="*/ 77 w 92"/>
                <a:gd name="T21" fmla="*/ 13 h 76"/>
                <a:gd name="T22" fmla="*/ 79 w 92"/>
                <a:gd name="T23" fmla="*/ 15 h 76"/>
                <a:gd name="T24" fmla="*/ 86 w 92"/>
                <a:gd name="T25" fmla="*/ 18 h 76"/>
                <a:gd name="T26" fmla="*/ 92 w 92"/>
                <a:gd name="T27" fmla="*/ 19 h 76"/>
                <a:gd name="T28" fmla="*/ 91 w 92"/>
                <a:gd name="T29" fmla="*/ 19 h 76"/>
                <a:gd name="T30" fmla="*/ 90 w 92"/>
                <a:gd name="T31" fmla="*/ 22 h 76"/>
                <a:gd name="T32" fmla="*/ 88 w 92"/>
                <a:gd name="T33" fmla="*/ 26 h 76"/>
                <a:gd name="T34" fmla="*/ 85 w 92"/>
                <a:gd name="T35" fmla="*/ 29 h 76"/>
                <a:gd name="T36" fmla="*/ 83 w 92"/>
                <a:gd name="T37" fmla="*/ 31 h 76"/>
                <a:gd name="T38" fmla="*/ 80 w 92"/>
                <a:gd name="T39" fmla="*/ 35 h 76"/>
                <a:gd name="T40" fmla="*/ 76 w 92"/>
                <a:gd name="T41" fmla="*/ 36 h 76"/>
                <a:gd name="T42" fmla="*/ 72 w 92"/>
                <a:gd name="T43" fmla="*/ 35 h 76"/>
                <a:gd name="T44" fmla="*/ 67 w 92"/>
                <a:gd name="T45" fmla="*/ 34 h 76"/>
                <a:gd name="T46" fmla="*/ 67 w 92"/>
                <a:gd name="T47" fmla="*/ 38 h 76"/>
                <a:gd name="T48" fmla="*/ 66 w 92"/>
                <a:gd name="T49" fmla="*/ 40 h 76"/>
                <a:gd name="T50" fmla="*/ 67 w 92"/>
                <a:gd name="T51" fmla="*/ 44 h 76"/>
                <a:gd name="T52" fmla="*/ 71 w 92"/>
                <a:gd name="T53" fmla="*/ 47 h 76"/>
                <a:gd name="T54" fmla="*/ 70 w 92"/>
                <a:gd name="T55" fmla="*/ 50 h 76"/>
                <a:gd name="T56" fmla="*/ 68 w 92"/>
                <a:gd name="T57" fmla="*/ 54 h 76"/>
                <a:gd name="T58" fmla="*/ 74 w 92"/>
                <a:gd name="T59" fmla="*/ 59 h 76"/>
                <a:gd name="T60" fmla="*/ 65 w 92"/>
                <a:gd name="T61" fmla="*/ 60 h 76"/>
                <a:gd name="T62" fmla="*/ 63 w 92"/>
                <a:gd name="T63" fmla="*/ 57 h 76"/>
                <a:gd name="T64" fmla="*/ 57 w 92"/>
                <a:gd name="T65" fmla="*/ 58 h 76"/>
                <a:gd name="T66" fmla="*/ 56 w 92"/>
                <a:gd name="T67" fmla="*/ 54 h 76"/>
                <a:gd name="T68" fmla="*/ 53 w 92"/>
                <a:gd name="T69" fmla="*/ 52 h 76"/>
                <a:gd name="T70" fmla="*/ 53 w 92"/>
                <a:gd name="T71" fmla="*/ 55 h 76"/>
                <a:gd name="T72" fmla="*/ 49 w 92"/>
                <a:gd name="T73" fmla="*/ 57 h 76"/>
                <a:gd name="T74" fmla="*/ 45 w 92"/>
                <a:gd name="T75" fmla="*/ 65 h 76"/>
                <a:gd name="T76" fmla="*/ 43 w 92"/>
                <a:gd name="T77" fmla="*/ 74 h 76"/>
                <a:gd name="T78" fmla="*/ 36 w 92"/>
                <a:gd name="T79" fmla="*/ 76 h 76"/>
                <a:gd name="T80" fmla="*/ 27 w 92"/>
                <a:gd name="T81" fmla="*/ 61 h 76"/>
                <a:gd name="T82" fmla="*/ 21 w 92"/>
                <a:gd name="T83" fmla="*/ 58 h 76"/>
                <a:gd name="T84" fmla="*/ 22 w 92"/>
                <a:gd name="T85" fmla="*/ 54 h 76"/>
                <a:gd name="T86" fmla="*/ 17 w 92"/>
                <a:gd name="T87" fmla="*/ 55 h 76"/>
                <a:gd name="T88" fmla="*/ 13 w 92"/>
                <a:gd name="T89" fmla="*/ 47 h 76"/>
                <a:gd name="T90" fmla="*/ 12 w 92"/>
                <a:gd name="T91" fmla="*/ 33 h 76"/>
                <a:gd name="T92" fmla="*/ 11 w 92"/>
                <a:gd name="T93" fmla="*/ 26 h 76"/>
                <a:gd name="T94" fmla="*/ 0 w 92"/>
                <a:gd name="T95" fmla="*/ 12 h 76"/>
                <a:gd name="T96" fmla="*/ 2 w 92"/>
                <a:gd name="T97" fmla="*/ 9 h 76"/>
                <a:gd name="T98" fmla="*/ 16 w 92"/>
                <a:gd name="T99" fmla="*/ 9 h 76"/>
                <a:gd name="T100" fmla="*/ 21 w 92"/>
                <a:gd name="T101" fmla="*/ 10 h 76"/>
                <a:gd name="T102" fmla="*/ 29 w 92"/>
                <a:gd name="T103" fmla="*/ 14 h 76"/>
                <a:gd name="T104" fmla="*/ 30 w 92"/>
                <a:gd name="T105" fmla="*/ 10 h 76"/>
                <a:gd name="T106" fmla="*/ 35 w 92"/>
                <a:gd name="T107" fmla="*/ 11 h 76"/>
                <a:gd name="T108" fmla="*/ 39 w 92"/>
                <a:gd name="T109" fmla="*/ 10 h 76"/>
                <a:gd name="T110" fmla="*/ 39 w 92"/>
                <a:gd name="T11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76">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6" name="甘肃">
              <a:hlinkClick r:id="" action="ppaction://macro?name=Slide1.甘肃_click" highlightClick="1"/>
              <a:hlinkHover r:id="" action="ppaction://noaction" highlightClick="1"/>
            </p:cNvPr>
            <p:cNvSpPr>
              <a:spLocks noChangeAspect="1"/>
            </p:cNvSpPr>
            <p:nvPr/>
          </p:nvSpPr>
          <p:spPr bwMode="auto">
            <a:xfrm rot="180000">
              <a:off x="3092628" y="2374436"/>
              <a:ext cx="2045960" cy="1852062"/>
            </a:xfrm>
            <a:custGeom>
              <a:avLst/>
              <a:gdLst>
                <a:gd name="T0" fmla="*/ 5 w 974"/>
                <a:gd name="T1" fmla="*/ 132 h 832"/>
                <a:gd name="T2" fmla="*/ 149 w 974"/>
                <a:gd name="T3" fmla="*/ 53 h 832"/>
                <a:gd name="T4" fmla="*/ 190 w 974"/>
                <a:gd name="T5" fmla="*/ 0 h 832"/>
                <a:gd name="T6" fmla="*/ 245 w 974"/>
                <a:gd name="T7" fmla="*/ 29 h 832"/>
                <a:gd name="T8" fmla="*/ 288 w 974"/>
                <a:gd name="T9" fmla="*/ 169 h 832"/>
                <a:gd name="T10" fmla="*/ 406 w 974"/>
                <a:gd name="T11" fmla="*/ 158 h 832"/>
                <a:gd name="T12" fmla="*/ 425 w 974"/>
                <a:gd name="T13" fmla="*/ 195 h 832"/>
                <a:gd name="T14" fmla="*/ 435 w 974"/>
                <a:gd name="T15" fmla="*/ 272 h 832"/>
                <a:gd name="T16" fmla="*/ 453 w 974"/>
                <a:gd name="T17" fmla="*/ 292 h 832"/>
                <a:gd name="T18" fmla="*/ 569 w 974"/>
                <a:gd name="T19" fmla="*/ 314 h 832"/>
                <a:gd name="T20" fmla="*/ 669 w 974"/>
                <a:gd name="T21" fmla="*/ 308 h 832"/>
                <a:gd name="T22" fmla="*/ 637 w 974"/>
                <a:gd name="T23" fmla="*/ 364 h 832"/>
                <a:gd name="T24" fmla="*/ 673 w 974"/>
                <a:gd name="T25" fmla="*/ 437 h 832"/>
                <a:gd name="T26" fmla="*/ 752 w 974"/>
                <a:gd name="T27" fmla="*/ 541 h 832"/>
                <a:gd name="T28" fmla="*/ 781 w 974"/>
                <a:gd name="T29" fmla="*/ 596 h 832"/>
                <a:gd name="T30" fmla="*/ 822 w 974"/>
                <a:gd name="T31" fmla="*/ 577 h 832"/>
                <a:gd name="T32" fmla="*/ 835 w 974"/>
                <a:gd name="T33" fmla="*/ 530 h 832"/>
                <a:gd name="T34" fmla="*/ 841 w 974"/>
                <a:gd name="T35" fmla="*/ 451 h 832"/>
                <a:gd name="T36" fmla="*/ 877 w 974"/>
                <a:gd name="T37" fmla="*/ 467 h 832"/>
                <a:gd name="T38" fmla="*/ 973 w 974"/>
                <a:gd name="T39" fmla="*/ 536 h 832"/>
                <a:gd name="T40" fmla="*/ 961 w 974"/>
                <a:gd name="T41" fmla="*/ 600 h 832"/>
                <a:gd name="T42" fmla="*/ 911 w 974"/>
                <a:gd name="T43" fmla="*/ 617 h 832"/>
                <a:gd name="T44" fmla="*/ 857 w 974"/>
                <a:gd name="T45" fmla="*/ 624 h 832"/>
                <a:gd name="T46" fmla="*/ 833 w 974"/>
                <a:gd name="T47" fmla="*/ 642 h 832"/>
                <a:gd name="T48" fmla="*/ 841 w 974"/>
                <a:gd name="T49" fmla="*/ 688 h 832"/>
                <a:gd name="T50" fmla="*/ 830 w 974"/>
                <a:gd name="T51" fmla="*/ 747 h 832"/>
                <a:gd name="T52" fmla="*/ 800 w 974"/>
                <a:gd name="T53" fmla="*/ 776 h 832"/>
                <a:gd name="T54" fmla="*/ 765 w 974"/>
                <a:gd name="T55" fmla="*/ 822 h 832"/>
                <a:gd name="T56" fmla="*/ 692 w 974"/>
                <a:gd name="T57" fmla="*/ 814 h 832"/>
                <a:gd name="T58" fmla="*/ 660 w 974"/>
                <a:gd name="T59" fmla="*/ 784 h 832"/>
                <a:gd name="T60" fmla="*/ 606 w 974"/>
                <a:gd name="T61" fmla="*/ 718 h 832"/>
                <a:gd name="T62" fmla="*/ 541 w 974"/>
                <a:gd name="T63" fmla="*/ 722 h 832"/>
                <a:gd name="T64" fmla="*/ 499 w 974"/>
                <a:gd name="T65" fmla="*/ 715 h 832"/>
                <a:gd name="T66" fmla="*/ 467 w 974"/>
                <a:gd name="T67" fmla="*/ 677 h 832"/>
                <a:gd name="T68" fmla="*/ 521 w 974"/>
                <a:gd name="T69" fmla="*/ 687 h 832"/>
                <a:gd name="T70" fmla="*/ 554 w 974"/>
                <a:gd name="T71" fmla="*/ 624 h 832"/>
                <a:gd name="T72" fmla="*/ 590 w 974"/>
                <a:gd name="T73" fmla="*/ 530 h 832"/>
                <a:gd name="T74" fmla="*/ 517 w 974"/>
                <a:gd name="T75" fmla="*/ 407 h 832"/>
                <a:gd name="T76" fmla="*/ 416 w 974"/>
                <a:gd name="T77" fmla="*/ 358 h 832"/>
                <a:gd name="T78" fmla="*/ 298 w 974"/>
                <a:gd name="T79" fmla="*/ 286 h 832"/>
                <a:gd name="T80" fmla="*/ 181 w 974"/>
                <a:gd name="T81" fmla="*/ 318 h 832"/>
                <a:gd name="T82" fmla="*/ 95 w 974"/>
                <a:gd name="T83" fmla="*/ 28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832">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7" name="河北">
              <a:hlinkClick r:id="" action="ppaction://macro?name=Slide1.河北_click" highlightClick="1"/>
              <a:hlinkHover r:id="" action="ppaction://noaction" highlightClick="1"/>
            </p:cNvPr>
            <p:cNvSpPr>
              <a:spLocks noChangeAspect="1"/>
            </p:cNvSpPr>
            <p:nvPr/>
          </p:nvSpPr>
          <p:spPr bwMode="auto">
            <a:xfrm rot="180000">
              <a:off x="5766368" y="2363391"/>
              <a:ext cx="814444" cy="1208831"/>
            </a:xfrm>
            <a:custGeom>
              <a:avLst/>
              <a:gdLst>
                <a:gd name="T0" fmla="*/ 152 w 384"/>
                <a:gd name="T1" fmla="*/ 534 h 552"/>
                <a:gd name="T2" fmla="*/ 185 w 384"/>
                <a:gd name="T3" fmla="*/ 431 h 552"/>
                <a:gd name="T4" fmla="*/ 255 w 384"/>
                <a:gd name="T5" fmla="*/ 385 h 552"/>
                <a:gd name="T6" fmla="*/ 272 w 384"/>
                <a:gd name="T7" fmla="*/ 344 h 552"/>
                <a:gd name="T8" fmla="*/ 241 w 384"/>
                <a:gd name="T9" fmla="*/ 327 h 552"/>
                <a:gd name="T10" fmla="*/ 203 w 384"/>
                <a:gd name="T11" fmla="*/ 308 h 552"/>
                <a:gd name="T12" fmla="*/ 183 w 384"/>
                <a:gd name="T13" fmla="*/ 257 h 552"/>
                <a:gd name="T14" fmla="*/ 149 w 384"/>
                <a:gd name="T15" fmla="*/ 261 h 552"/>
                <a:gd name="T16" fmla="*/ 111 w 384"/>
                <a:gd name="T17" fmla="*/ 251 h 552"/>
                <a:gd name="T18" fmla="*/ 138 w 384"/>
                <a:gd name="T19" fmla="*/ 195 h 552"/>
                <a:gd name="T20" fmla="*/ 168 w 384"/>
                <a:gd name="T21" fmla="*/ 141 h 552"/>
                <a:gd name="T22" fmla="*/ 221 w 384"/>
                <a:gd name="T23" fmla="*/ 164 h 552"/>
                <a:gd name="T24" fmla="*/ 242 w 384"/>
                <a:gd name="T25" fmla="*/ 200 h 552"/>
                <a:gd name="T26" fmla="*/ 245 w 384"/>
                <a:gd name="T27" fmla="*/ 233 h 552"/>
                <a:gd name="T28" fmla="*/ 275 w 384"/>
                <a:gd name="T29" fmla="*/ 265 h 552"/>
                <a:gd name="T30" fmla="*/ 351 w 384"/>
                <a:gd name="T31" fmla="*/ 246 h 552"/>
                <a:gd name="T32" fmla="*/ 383 w 384"/>
                <a:gd name="T33" fmla="*/ 183 h 552"/>
                <a:gd name="T34" fmla="*/ 343 w 384"/>
                <a:gd name="T35" fmla="*/ 150 h 552"/>
                <a:gd name="T36" fmla="*/ 323 w 384"/>
                <a:gd name="T37" fmla="*/ 97 h 552"/>
                <a:gd name="T38" fmla="*/ 255 w 384"/>
                <a:gd name="T39" fmla="*/ 61 h 552"/>
                <a:gd name="T40" fmla="*/ 217 w 384"/>
                <a:gd name="T41" fmla="*/ 0 h 552"/>
                <a:gd name="T42" fmla="*/ 168 w 384"/>
                <a:gd name="T43" fmla="*/ 35 h 552"/>
                <a:gd name="T44" fmla="*/ 170 w 384"/>
                <a:gd name="T45" fmla="*/ 63 h 552"/>
                <a:gd name="T46" fmla="*/ 123 w 384"/>
                <a:gd name="T47" fmla="*/ 78 h 552"/>
                <a:gd name="T48" fmla="*/ 98 w 384"/>
                <a:gd name="T49" fmla="*/ 86 h 552"/>
                <a:gd name="T50" fmla="*/ 55 w 384"/>
                <a:gd name="T51" fmla="*/ 98 h 552"/>
                <a:gd name="T52" fmla="*/ 44 w 384"/>
                <a:gd name="T53" fmla="*/ 63 h 552"/>
                <a:gd name="T54" fmla="*/ 7 w 384"/>
                <a:gd name="T55" fmla="*/ 113 h 552"/>
                <a:gd name="T56" fmla="*/ 24 w 384"/>
                <a:gd name="T57" fmla="*/ 194 h 552"/>
                <a:gd name="T58" fmla="*/ 44 w 384"/>
                <a:gd name="T59" fmla="*/ 246 h 552"/>
                <a:gd name="T60" fmla="*/ 52 w 384"/>
                <a:gd name="T61" fmla="*/ 304 h 552"/>
                <a:gd name="T62" fmla="*/ 5 w 384"/>
                <a:gd name="T63" fmla="*/ 373 h 552"/>
                <a:gd name="T64" fmla="*/ 50 w 384"/>
                <a:gd name="T65" fmla="*/ 440 h 552"/>
                <a:gd name="T66" fmla="*/ 36 w 384"/>
                <a:gd name="T67" fmla="*/ 484 h 552"/>
                <a:gd name="T68" fmla="*/ 18 w 384"/>
                <a:gd name="T69" fmla="*/ 520 h 552"/>
                <a:gd name="T70" fmla="*/ 109 w 384"/>
                <a:gd name="T71" fmla="*/ 551 h 552"/>
                <a:gd name="T72" fmla="*/ 149 w 384"/>
                <a:gd name="T73" fmla="*/ 54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552">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8" name="内蒙古">
              <a:hlinkClick r:id="" action="ppaction://macro?name=Slide1.内蒙古_click" highlightClick="1"/>
              <a:hlinkHover r:id="" action="ppaction://noaction" highlightClick="1"/>
            </p:cNvPr>
            <p:cNvSpPr>
              <a:spLocks noChangeAspect="1"/>
            </p:cNvSpPr>
            <p:nvPr/>
          </p:nvSpPr>
          <p:spPr bwMode="auto">
            <a:xfrm rot="180000">
              <a:off x="3690122" y="248400"/>
              <a:ext cx="3313601" cy="3164400"/>
            </a:xfrm>
            <a:custGeom>
              <a:avLst/>
              <a:gdLst>
                <a:gd name="T0" fmla="*/ 517 w 1583"/>
                <a:gd name="T1" fmla="*/ 1381 h 1423"/>
                <a:gd name="T2" fmla="*/ 586 w 1583"/>
                <a:gd name="T3" fmla="*/ 1260 h 1423"/>
                <a:gd name="T4" fmla="*/ 635 w 1583"/>
                <a:gd name="T5" fmla="*/ 1373 h 1423"/>
                <a:gd name="T6" fmla="*/ 700 w 1583"/>
                <a:gd name="T7" fmla="*/ 1397 h 1423"/>
                <a:gd name="T8" fmla="*/ 779 w 1583"/>
                <a:gd name="T9" fmla="*/ 1277 h 1423"/>
                <a:gd name="T10" fmla="*/ 862 w 1583"/>
                <a:gd name="T11" fmla="*/ 1235 h 1423"/>
                <a:gd name="T12" fmla="*/ 958 w 1583"/>
                <a:gd name="T13" fmla="*/ 1159 h 1423"/>
                <a:gd name="T14" fmla="*/ 1015 w 1583"/>
                <a:gd name="T15" fmla="*/ 1085 h 1423"/>
                <a:gd name="T16" fmla="*/ 1070 w 1583"/>
                <a:gd name="T17" fmla="*/ 999 h 1423"/>
                <a:gd name="T18" fmla="*/ 1126 w 1583"/>
                <a:gd name="T19" fmla="*/ 1004 h 1423"/>
                <a:gd name="T20" fmla="*/ 1191 w 1583"/>
                <a:gd name="T21" fmla="*/ 983 h 1423"/>
                <a:gd name="T22" fmla="*/ 1272 w 1583"/>
                <a:gd name="T23" fmla="*/ 976 h 1423"/>
                <a:gd name="T24" fmla="*/ 1349 w 1583"/>
                <a:gd name="T25" fmla="*/ 1005 h 1423"/>
                <a:gd name="T26" fmla="*/ 1389 w 1583"/>
                <a:gd name="T27" fmla="*/ 974 h 1423"/>
                <a:gd name="T28" fmla="*/ 1472 w 1583"/>
                <a:gd name="T29" fmla="*/ 898 h 1423"/>
                <a:gd name="T30" fmla="*/ 1543 w 1583"/>
                <a:gd name="T31" fmla="*/ 859 h 1423"/>
                <a:gd name="T32" fmla="*/ 1562 w 1583"/>
                <a:gd name="T33" fmla="*/ 794 h 1423"/>
                <a:gd name="T34" fmla="*/ 1475 w 1583"/>
                <a:gd name="T35" fmla="*/ 745 h 1423"/>
                <a:gd name="T36" fmla="*/ 1454 w 1583"/>
                <a:gd name="T37" fmla="*/ 652 h 1423"/>
                <a:gd name="T38" fmla="*/ 1480 w 1583"/>
                <a:gd name="T39" fmla="*/ 621 h 1423"/>
                <a:gd name="T40" fmla="*/ 1490 w 1583"/>
                <a:gd name="T41" fmla="*/ 546 h 1423"/>
                <a:gd name="T42" fmla="*/ 1490 w 1583"/>
                <a:gd name="T43" fmla="*/ 529 h 1423"/>
                <a:gd name="T44" fmla="*/ 1510 w 1583"/>
                <a:gd name="T45" fmla="*/ 390 h 1423"/>
                <a:gd name="T46" fmla="*/ 1539 w 1583"/>
                <a:gd name="T47" fmla="*/ 404 h 1423"/>
                <a:gd name="T48" fmla="*/ 1552 w 1583"/>
                <a:gd name="T49" fmla="*/ 223 h 1423"/>
                <a:gd name="T50" fmla="*/ 1451 w 1583"/>
                <a:gd name="T51" fmla="*/ 146 h 1423"/>
                <a:gd name="T52" fmla="*/ 1374 w 1583"/>
                <a:gd name="T53" fmla="*/ 98 h 1423"/>
                <a:gd name="T54" fmla="*/ 1297 w 1583"/>
                <a:gd name="T55" fmla="*/ 74 h 1423"/>
                <a:gd name="T56" fmla="*/ 1283 w 1583"/>
                <a:gd name="T57" fmla="*/ 0 h 1423"/>
                <a:gd name="T58" fmla="*/ 1254 w 1583"/>
                <a:gd name="T59" fmla="*/ 74 h 1423"/>
                <a:gd name="T60" fmla="*/ 1215 w 1583"/>
                <a:gd name="T61" fmla="*/ 268 h 1423"/>
                <a:gd name="T62" fmla="*/ 1111 w 1583"/>
                <a:gd name="T63" fmla="*/ 346 h 1423"/>
                <a:gd name="T64" fmla="*/ 1043 w 1583"/>
                <a:gd name="T65" fmla="*/ 484 h 1423"/>
                <a:gd name="T66" fmla="*/ 1150 w 1583"/>
                <a:gd name="T67" fmla="*/ 508 h 1423"/>
                <a:gd name="T68" fmla="*/ 1302 w 1583"/>
                <a:gd name="T69" fmla="*/ 560 h 1423"/>
                <a:gd name="T70" fmla="*/ 1195 w 1583"/>
                <a:gd name="T71" fmla="*/ 604 h 1423"/>
                <a:gd name="T72" fmla="*/ 1108 w 1583"/>
                <a:gd name="T73" fmla="*/ 663 h 1423"/>
                <a:gd name="T74" fmla="*/ 993 w 1583"/>
                <a:gd name="T75" fmla="*/ 767 h 1423"/>
                <a:gd name="T76" fmla="*/ 857 w 1583"/>
                <a:gd name="T77" fmla="*/ 787 h 1423"/>
                <a:gd name="T78" fmla="*/ 827 w 1583"/>
                <a:gd name="T79" fmla="*/ 918 h 1423"/>
                <a:gd name="T80" fmla="*/ 617 w 1583"/>
                <a:gd name="T81" fmla="*/ 1007 h 1423"/>
                <a:gd name="T82" fmla="*/ 438 w 1583"/>
                <a:gd name="T83" fmla="*/ 1062 h 1423"/>
                <a:gd name="T84" fmla="*/ 160 w 1583"/>
                <a:gd name="T85" fmla="*/ 998 h 1423"/>
                <a:gd name="T86" fmla="*/ 10 w 1583"/>
                <a:gd name="T87" fmla="*/ 1045 h 1423"/>
                <a:gd name="T88" fmla="*/ 96 w 1583"/>
                <a:gd name="T89" fmla="*/ 1143 h 1423"/>
                <a:gd name="T90" fmla="*/ 180 w 1583"/>
                <a:gd name="T91" fmla="*/ 1180 h 1423"/>
                <a:gd name="T92" fmla="*/ 206 w 1583"/>
                <a:gd name="T93" fmla="*/ 1257 h 1423"/>
                <a:gd name="T94" fmla="*/ 295 w 1583"/>
                <a:gd name="T95" fmla="*/ 1307 h 1423"/>
                <a:gd name="T96" fmla="*/ 424 w 1583"/>
                <a:gd name="T97" fmla="*/ 1293 h 1423"/>
                <a:gd name="T98" fmla="*/ 381 w 1583"/>
                <a:gd name="T99" fmla="*/ 1362 h 1423"/>
                <a:gd name="T100" fmla="*/ 447 w 1583"/>
                <a:gd name="T101" fmla="*/ 1419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42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39" name="辽宁">
              <a:hlinkClick r:id="" action="ppaction://macro?name=Slide1.辽宁_click" highlightClick="1"/>
              <a:hlinkHover r:id="" action="ppaction://noaction" highlightClick="1"/>
            </p:cNvPr>
            <p:cNvSpPr>
              <a:spLocks noChangeAspect="1"/>
            </p:cNvSpPr>
            <p:nvPr/>
          </p:nvSpPr>
          <p:spPr bwMode="auto">
            <a:xfrm rot="180000">
              <a:off x="6429822" y="2107300"/>
              <a:ext cx="883410" cy="876124"/>
            </a:xfrm>
            <a:custGeom>
              <a:avLst/>
              <a:gdLst>
                <a:gd name="T0" fmla="*/ 342 w 413"/>
                <a:gd name="T1" fmla="*/ 277 h 401"/>
                <a:gd name="T2" fmla="*/ 385 w 413"/>
                <a:gd name="T3" fmla="*/ 213 h 401"/>
                <a:gd name="T4" fmla="*/ 412 w 413"/>
                <a:gd name="T5" fmla="*/ 180 h 401"/>
                <a:gd name="T6" fmla="*/ 409 w 413"/>
                <a:gd name="T7" fmla="*/ 150 h 401"/>
                <a:gd name="T8" fmla="*/ 380 w 413"/>
                <a:gd name="T9" fmla="*/ 116 h 401"/>
                <a:gd name="T10" fmla="*/ 376 w 413"/>
                <a:gd name="T11" fmla="*/ 89 h 401"/>
                <a:gd name="T12" fmla="*/ 323 w 413"/>
                <a:gd name="T13" fmla="*/ 16 h 401"/>
                <a:gd name="T14" fmla="*/ 321 w 413"/>
                <a:gd name="T15" fmla="*/ 24 h 401"/>
                <a:gd name="T16" fmla="*/ 310 w 413"/>
                <a:gd name="T17" fmla="*/ 35 h 401"/>
                <a:gd name="T18" fmla="*/ 287 w 413"/>
                <a:gd name="T19" fmla="*/ 10 h 401"/>
                <a:gd name="T20" fmla="*/ 256 w 413"/>
                <a:gd name="T21" fmla="*/ 0 h 401"/>
                <a:gd name="T22" fmla="*/ 254 w 413"/>
                <a:gd name="T23" fmla="*/ 10 h 401"/>
                <a:gd name="T24" fmla="*/ 254 w 413"/>
                <a:gd name="T25" fmla="*/ 24 h 401"/>
                <a:gd name="T26" fmla="*/ 241 w 413"/>
                <a:gd name="T27" fmla="*/ 37 h 401"/>
                <a:gd name="T28" fmla="*/ 215 w 413"/>
                <a:gd name="T29" fmla="*/ 63 h 401"/>
                <a:gd name="T30" fmla="*/ 186 w 413"/>
                <a:gd name="T31" fmla="*/ 63 h 401"/>
                <a:gd name="T32" fmla="*/ 175 w 413"/>
                <a:gd name="T33" fmla="*/ 82 h 401"/>
                <a:gd name="T34" fmla="*/ 163 w 413"/>
                <a:gd name="T35" fmla="*/ 82 h 401"/>
                <a:gd name="T36" fmla="*/ 144 w 413"/>
                <a:gd name="T37" fmla="*/ 102 h 401"/>
                <a:gd name="T38" fmla="*/ 133 w 413"/>
                <a:gd name="T39" fmla="*/ 102 h 401"/>
                <a:gd name="T40" fmla="*/ 109 w 413"/>
                <a:gd name="T41" fmla="*/ 125 h 401"/>
                <a:gd name="T42" fmla="*/ 94 w 413"/>
                <a:gd name="T43" fmla="*/ 130 h 401"/>
                <a:gd name="T44" fmla="*/ 61 w 413"/>
                <a:gd name="T45" fmla="*/ 178 h 401"/>
                <a:gd name="T46" fmla="*/ 42 w 413"/>
                <a:gd name="T47" fmla="*/ 148 h 401"/>
                <a:gd name="T48" fmla="*/ 20 w 413"/>
                <a:gd name="T49" fmla="*/ 132 h 401"/>
                <a:gd name="T50" fmla="*/ 8 w 413"/>
                <a:gd name="T51" fmla="*/ 144 h 401"/>
                <a:gd name="T52" fmla="*/ 21 w 413"/>
                <a:gd name="T53" fmla="*/ 209 h 401"/>
                <a:gd name="T54" fmla="*/ 10 w 413"/>
                <a:gd name="T55" fmla="*/ 232 h 401"/>
                <a:gd name="T56" fmla="*/ 0 w 413"/>
                <a:gd name="T57" fmla="*/ 264 h 401"/>
                <a:gd name="T58" fmla="*/ 30 w 413"/>
                <a:gd name="T59" fmla="*/ 285 h 401"/>
                <a:gd name="T60" fmla="*/ 47 w 413"/>
                <a:gd name="T61" fmla="*/ 286 h 401"/>
                <a:gd name="T62" fmla="*/ 70 w 413"/>
                <a:gd name="T63" fmla="*/ 318 h 401"/>
                <a:gd name="T64" fmla="*/ 86 w 413"/>
                <a:gd name="T65" fmla="*/ 309 h 401"/>
                <a:gd name="T66" fmla="*/ 112 w 413"/>
                <a:gd name="T67" fmla="*/ 277 h 401"/>
                <a:gd name="T68" fmla="*/ 138 w 413"/>
                <a:gd name="T69" fmla="*/ 233 h 401"/>
                <a:gd name="T70" fmla="*/ 182 w 413"/>
                <a:gd name="T71" fmla="*/ 223 h 401"/>
                <a:gd name="T72" fmla="*/ 210 w 413"/>
                <a:gd name="T73" fmla="*/ 252 h 401"/>
                <a:gd name="T74" fmla="*/ 190 w 413"/>
                <a:gd name="T75" fmla="*/ 295 h 401"/>
                <a:gd name="T76" fmla="*/ 163 w 413"/>
                <a:gd name="T77" fmla="*/ 336 h 401"/>
                <a:gd name="T78" fmla="*/ 187 w 413"/>
                <a:gd name="T79" fmla="*/ 353 h 401"/>
                <a:gd name="T80" fmla="*/ 186 w 413"/>
                <a:gd name="T81" fmla="*/ 373 h 401"/>
                <a:gd name="T82" fmla="*/ 167 w 413"/>
                <a:gd name="T83" fmla="*/ 392 h 401"/>
                <a:gd name="T84" fmla="*/ 171 w 413"/>
                <a:gd name="T85" fmla="*/ 400 h 401"/>
                <a:gd name="T86" fmla="*/ 203 w 413"/>
                <a:gd name="T87" fmla="*/ 382 h 401"/>
                <a:gd name="T88" fmla="*/ 249 w 413"/>
                <a:gd name="T89" fmla="*/ 321 h 401"/>
                <a:gd name="T90" fmla="*/ 319 w 413"/>
                <a:gd name="T91" fmla="*/ 282 h 401"/>
                <a:gd name="T92" fmla="*/ 342 w 413"/>
                <a:gd name="T93" fmla="*/ 277 h 401"/>
                <a:gd name="T94" fmla="*/ 342 w 413"/>
                <a:gd name="T95" fmla="*/ 2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401">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0" name="吉林">
              <a:hlinkClick r:id="" action="ppaction://macro?name=Slide1.吉林_click" highlightClick="1"/>
              <a:hlinkHover r:id="" action="ppaction://noaction" highlightClick="1"/>
            </p:cNvPr>
            <p:cNvSpPr>
              <a:spLocks noChangeAspect="1"/>
            </p:cNvSpPr>
            <p:nvPr/>
          </p:nvSpPr>
          <p:spPr bwMode="auto">
            <a:xfrm rot="180000">
              <a:off x="6681969" y="1619663"/>
              <a:ext cx="1264357" cy="898304"/>
            </a:xfrm>
            <a:custGeom>
              <a:avLst/>
              <a:gdLst>
                <a:gd name="T0" fmla="*/ 578 w 597"/>
                <a:gd name="T1" fmla="*/ 113 h 407"/>
                <a:gd name="T2" fmla="*/ 532 w 597"/>
                <a:gd name="T3" fmla="*/ 104 h 407"/>
                <a:gd name="T4" fmla="*/ 514 w 597"/>
                <a:gd name="T5" fmla="*/ 101 h 407"/>
                <a:gd name="T6" fmla="*/ 471 w 597"/>
                <a:gd name="T7" fmla="*/ 125 h 407"/>
                <a:gd name="T8" fmla="*/ 453 w 597"/>
                <a:gd name="T9" fmla="*/ 135 h 407"/>
                <a:gd name="T10" fmla="*/ 417 w 597"/>
                <a:gd name="T11" fmla="*/ 108 h 407"/>
                <a:gd name="T12" fmla="*/ 385 w 597"/>
                <a:gd name="T13" fmla="*/ 81 h 407"/>
                <a:gd name="T14" fmla="*/ 380 w 597"/>
                <a:gd name="T15" fmla="*/ 119 h 407"/>
                <a:gd name="T16" fmla="*/ 347 w 597"/>
                <a:gd name="T17" fmla="*/ 81 h 407"/>
                <a:gd name="T18" fmla="*/ 318 w 597"/>
                <a:gd name="T19" fmla="*/ 53 h 407"/>
                <a:gd name="T20" fmla="*/ 259 w 597"/>
                <a:gd name="T21" fmla="*/ 53 h 407"/>
                <a:gd name="T22" fmla="*/ 226 w 597"/>
                <a:gd name="T23" fmla="*/ 31 h 407"/>
                <a:gd name="T24" fmla="*/ 183 w 597"/>
                <a:gd name="T25" fmla="*/ 45 h 407"/>
                <a:gd name="T26" fmla="*/ 137 w 597"/>
                <a:gd name="T27" fmla="*/ 34 h 407"/>
                <a:gd name="T28" fmla="*/ 74 w 597"/>
                <a:gd name="T29" fmla="*/ 8 h 407"/>
                <a:gd name="T30" fmla="*/ 55 w 597"/>
                <a:gd name="T31" fmla="*/ 51 h 407"/>
                <a:gd name="T32" fmla="*/ 0 w 597"/>
                <a:gd name="T33" fmla="*/ 53 h 407"/>
                <a:gd name="T34" fmla="*/ 29 w 597"/>
                <a:gd name="T35" fmla="*/ 82 h 407"/>
                <a:gd name="T36" fmla="*/ 34 w 597"/>
                <a:gd name="T37" fmla="*/ 133 h 407"/>
                <a:gd name="T38" fmla="*/ 50 w 597"/>
                <a:gd name="T39" fmla="*/ 175 h 407"/>
                <a:gd name="T40" fmla="*/ 98 w 597"/>
                <a:gd name="T41" fmla="*/ 149 h 407"/>
                <a:gd name="T42" fmla="*/ 137 w 597"/>
                <a:gd name="T43" fmla="*/ 224 h 407"/>
                <a:gd name="T44" fmla="*/ 159 w 597"/>
                <a:gd name="T45" fmla="*/ 226 h 407"/>
                <a:gd name="T46" fmla="*/ 213 w 597"/>
                <a:gd name="T47" fmla="*/ 261 h 407"/>
                <a:gd name="T48" fmla="*/ 226 w 597"/>
                <a:gd name="T49" fmla="*/ 242 h 407"/>
                <a:gd name="T50" fmla="*/ 283 w 597"/>
                <a:gd name="T51" fmla="*/ 342 h 407"/>
                <a:gd name="T52" fmla="*/ 315 w 597"/>
                <a:gd name="T53" fmla="*/ 406 h 407"/>
                <a:gd name="T54" fmla="*/ 365 w 597"/>
                <a:gd name="T55" fmla="*/ 322 h 407"/>
                <a:gd name="T56" fmla="*/ 403 w 597"/>
                <a:gd name="T57" fmla="*/ 333 h 407"/>
                <a:gd name="T58" fmla="*/ 460 w 597"/>
                <a:gd name="T59" fmla="*/ 315 h 407"/>
                <a:gd name="T60" fmla="*/ 445 w 597"/>
                <a:gd name="T61" fmla="*/ 276 h 407"/>
                <a:gd name="T62" fmla="*/ 500 w 597"/>
                <a:gd name="T63" fmla="*/ 231 h 407"/>
                <a:gd name="T64" fmla="*/ 523 w 597"/>
                <a:gd name="T65" fmla="*/ 191 h 407"/>
                <a:gd name="T66" fmla="*/ 541 w 597"/>
                <a:gd name="T67" fmla="*/ 167 h 407"/>
                <a:gd name="T68" fmla="*/ 562 w 597"/>
                <a:gd name="T69" fmla="*/ 188 h 407"/>
                <a:gd name="T70" fmla="*/ 596 w 597"/>
                <a:gd name="T71" fmla="*/ 122 h 407"/>
                <a:gd name="T72" fmla="*/ 591 w 597"/>
                <a:gd name="T73" fmla="*/ 11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0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1" name="黑龙江">
              <a:hlinkClick r:id="" action="ppaction://macro?name=Slide1.黑龙江_click" highlightClick="1"/>
              <a:hlinkHover r:id="" action="ppaction://noaction" highlightClick="1"/>
            </p:cNvPr>
            <p:cNvSpPr>
              <a:spLocks noChangeAspect="1"/>
            </p:cNvSpPr>
            <p:nvPr/>
          </p:nvSpPr>
          <p:spPr bwMode="auto">
            <a:xfrm rot="180000">
              <a:off x="6437468" y="272209"/>
              <a:ext cx="1733976" cy="1641348"/>
            </a:xfrm>
            <a:custGeom>
              <a:avLst/>
              <a:gdLst>
                <a:gd name="T0" fmla="*/ 251 w 818"/>
                <a:gd name="T1" fmla="*/ 607 h 743"/>
                <a:gd name="T2" fmla="*/ 298 w 818"/>
                <a:gd name="T3" fmla="*/ 662 h 743"/>
                <a:gd name="T4" fmla="*/ 332 w 818"/>
                <a:gd name="T5" fmla="*/ 652 h 743"/>
                <a:gd name="T6" fmla="*/ 379 w 818"/>
                <a:gd name="T7" fmla="*/ 658 h 743"/>
                <a:gd name="T8" fmla="*/ 427 w 818"/>
                <a:gd name="T9" fmla="*/ 647 h 743"/>
                <a:gd name="T10" fmla="*/ 462 w 818"/>
                <a:gd name="T11" fmla="*/ 688 h 743"/>
                <a:gd name="T12" fmla="*/ 490 w 818"/>
                <a:gd name="T13" fmla="*/ 700 h 743"/>
                <a:gd name="T14" fmla="*/ 523 w 818"/>
                <a:gd name="T15" fmla="*/ 720 h 743"/>
                <a:gd name="T16" fmla="*/ 532 w 818"/>
                <a:gd name="T17" fmla="*/ 679 h 743"/>
                <a:gd name="T18" fmla="*/ 567 w 818"/>
                <a:gd name="T19" fmla="*/ 723 h 743"/>
                <a:gd name="T20" fmla="*/ 598 w 818"/>
                <a:gd name="T21" fmla="*/ 740 h 743"/>
                <a:gd name="T22" fmla="*/ 633 w 818"/>
                <a:gd name="T23" fmla="*/ 699 h 743"/>
                <a:gd name="T24" fmla="*/ 656 w 818"/>
                <a:gd name="T25" fmla="*/ 694 h 743"/>
                <a:gd name="T26" fmla="*/ 694 w 818"/>
                <a:gd name="T27" fmla="*/ 720 h 743"/>
                <a:gd name="T28" fmla="*/ 724 w 818"/>
                <a:gd name="T29" fmla="*/ 722 h 743"/>
                <a:gd name="T30" fmla="*/ 714 w 818"/>
                <a:gd name="T31" fmla="*/ 662 h 743"/>
                <a:gd name="T32" fmla="*/ 698 w 818"/>
                <a:gd name="T33" fmla="*/ 593 h 743"/>
                <a:gd name="T34" fmla="*/ 777 w 818"/>
                <a:gd name="T35" fmla="*/ 561 h 743"/>
                <a:gd name="T36" fmla="*/ 785 w 818"/>
                <a:gd name="T37" fmla="*/ 527 h 743"/>
                <a:gd name="T38" fmla="*/ 794 w 818"/>
                <a:gd name="T39" fmla="*/ 490 h 743"/>
                <a:gd name="T40" fmla="*/ 799 w 818"/>
                <a:gd name="T41" fmla="*/ 352 h 743"/>
                <a:gd name="T42" fmla="*/ 796 w 818"/>
                <a:gd name="T43" fmla="*/ 293 h 743"/>
                <a:gd name="T44" fmla="*/ 791 w 818"/>
                <a:gd name="T45" fmla="*/ 264 h 743"/>
                <a:gd name="T46" fmla="*/ 739 w 818"/>
                <a:gd name="T47" fmla="*/ 305 h 743"/>
                <a:gd name="T48" fmla="*/ 684 w 818"/>
                <a:gd name="T49" fmla="*/ 357 h 743"/>
                <a:gd name="T50" fmla="*/ 584 w 818"/>
                <a:gd name="T51" fmla="*/ 357 h 743"/>
                <a:gd name="T52" fmla="*/ 571 w 818"/>
                <a:gd name="T53" fmla="*/ 318 h 743"/>
                <a:gd name="T54" fmla="*/ 537 w 818"/>
                <a:gd name="T55" fmla="*/ 293 h 743"/>
                <a:gd name="T56" fmla="*/ 473 w 818"/>
                <a:gd name="T57" fmla="*/ 275 h 743"/>
                <a:gd name="T58" fmla="*/ 419 w 818"/>
                <a:gd name="T59" fmla="*/ 270 h 743"/>
                <a:gd name="T60" fmla="*/ 376 w 818"/>
                <a:gd name="T61" fmla="*/ 236 h 743"/>
                <a:gd name="T62" fmla="*/ 353 w 818"/>
                <a:gd name="T63" fmla="*/ 199 h 743"/>
                <a:gd name="T64" fmla="*/ 318 w 818"/>
                <a:gd name="T65" fmla="*/ 157 h 743"/>
                <a:gd name="T66" fmla="*/ 279 w 818"/>
                <a:gd name="T67" fmla="*/ 92 h 743"/>
                <a:gd name="T68" fmla="*/ 237 w 818"/>
                <a:gd name="T69" fmla="*/ 28 h 743"/>
                <a:gd name="T70" fmla="*/ 167 w 818"/>
                <a:gd name="T71" fmla="*/ 17 h 743"/>
                <a:gd name="T72" fmla="*/ 88 w 818"/>
                <a:gd name="T73" fmla="*/ 0 h 743"/>
                <a:gd name="T74" fmla="*/ 4 w 818"/>
                <a:gd name="T75" fmla="*/ 37 h 743"/>
                <a:gd name="T76" fmla="*/ 0 w 818"/>
                <a:gd name="T77" fmla="*/ 106 h 743"/>
                <a:gd name="T78" fmla="*/ 37 w 818"/>
                <a:gd name="T79" fmla="*/ 130 h 743"/>
                <a:gd name="T80" fmla="*/ 83 w 818"/>
                <a:gd name="T81" fmla="*/ 122 h 743"/>
                <a:gd name="T82" fmla="*/ 93 w 818"/>
                <a:gd name="T83" fmla="*/ 167 h 743"/>
                <a:gd name="T84" fmla="*/ 148 w 818"/>
                <a:gd name="T85" fmla="*/ 194 h 743"/>
                <a:gd name="T86" fmla="*/ 181 w 818"/>
                <a:gd name="T87" fmla="*/ 179 h 743"/>
                <a:gd name="T88" fmla="*/ 279 w 818"/>
                <a:gd name="T89" fmla="*/ 186 h 743"/>
                <a:gd name="T90" fmla="*/ 265 w 818"/>
                <a:gd name="T91" fmla="*/ 314 h 743"/>
                <a:gd name="T92" fmla="*/ 250 w 818"/>
                <a:gd name="T93" fmla="*/ 355 h 743"/>
                <a:gd name="T94" fmla="*/ 244 w 818"/>
                <a:gd name="T95" fmla="*/ 438 h 743"/>
                <a:gd name="T96" fmla="*/ 222 w 818"/>
                <a:gd name="T97" fmla="*/ 419 h 743"/>
                <a:gd name="T98" fmla="*/ 172 w 818"/>
                <a:gd name="T99" fmla="*/ 496 h 743"/>
                <a:gd name="T100" fmla="*/ 152 w 818"/>
                <a:gd name="T101" fmla="*/ 533 h 743"/>
                <a:gd name="T102" fmla="*/ 223 w 818"/>
                <a:gd name="T103" fmla="*/ 558 h 743"/>
                <a:gd name="T104" fmla="*/ 222 w 818"/>
                <a:gd name="T105" fmla="*/ 573 h 743"/>
                <a:gd name="T106" fmla="*/ 196 w 818"/>
                <a:gd name="T107" fmla="*/ 604 h 743"/>
                <a:gd name="T108" fmla="*/ 207 w 818"/>
                <a:gd name="T109" fmla="*/ 6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8" h="743">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2" name="新疆">
              <a:hlinkClick r:id="" action="ppaction://macro?name=Slide1.新疆_click" highlightClick="1"/>
              <a:hlinkHover r:id="" action="ppaction://noaction" highlightClick="1"/>
            </p:cNvPr>
            <p:cNvSpPr>
              <a:spLocks noChangeAspect="1"/>
            </p:cNvSpPr>
            <p:nvPr/>
          </p:nvSpPr>
          <p:spPr bwMode="auto">
            <a:xfrm rot="180000">
              <a:off x="508487" y="954956"/>
              <a:ext cx="3034459" cy="2558137"/>
            </a:xfrm>
            <a:custGeom>
              <a:avLst/>
              <a:gdLst>
                <a:gd name="T0" fmla="*/ 115 w 168"/>
                <a:gd name="T1" fmla="*/ 4 h 131"/>
                <a:gd name="T2" fmla="*/ 120 w 168"/>
                <a:gd name="T3" fmla="*/ 10 h 131"/>
                <a:gd name="T4" fmla="*/ 128 w 168"/>
                <a:gd name="T5" fmla="*/ 15 h 131"/>
                <a:gd name="T6" fmla="*/ 134 w 168"/>
                <a:gd name="T7" fmla="*/ 27 h 131"/>
                <a:gd name="T8" fmla="*/ 131 w 168"/>
                <a:gd name="T9" fmla="*/ 36 h 131"/>
                <a:gd name="T10" fmla="*/ 149 w 168"/>
                <a:gd name="T11" fmla="*/ 44 h 131"/>
                <a:gd name="T12" fmla="*/ 161 w 168"/>
                <a:gd name="T13" fmla="*/ 53 h 131"/>
                <a:gd name="T14" fmla="*/ 168 w 168"/>
                <a:gd name="T15" fmla="*/ 67 h 131"/>
                <a:gd name="T16" fmla="*/ 163 w 168"/>
                <a:gd name="T17" fmla="*/ 73 h 131"/>
                <a:gd name="T18" fmla="*/ 146 w 168"/>
                <a:gd name="T19" fmla="*/ 82 h 131"/>
                <a:gd name="T20" fmla="*/ 144 w 168"/>
                <a:gd name="T21" fmla="*/ 96 h 131"/>
                <a:gd name="T22" fmla="*/ 120 w 168"/>
                <a:gd name="T23" fmla="*/ 103 h 131"/>
                <a:gd name="T24" fmla="*/ 124 w 168"/>
                <a:gd name="T25" fmla="*/ 116 h 131"/>
                <a:gd name="T26" fmla="*/ 122 w 168"/>
                <a:gd name="T27" fmla="*/ 121 h 131"/>
                <a:gd name="T28" fmla="*/ 118 w 168"/>
                <a:gd name="T29" fmla="*/ 124 h 131"/>
                <a:gd name="T30" fmla="*/ 109 w 168"/>
                <a:gd name="T31" fmla="*/ 121 h 131"/>
                <a:gd name="T32" fmla="*/ 92 w 168"/>
                <a:gd name="T33" fmla="*/ 119 h 131"/>
                <a:gd name="T34" fmla="*/ 75 w 168"/>
                <a:gd name="T35" fmla="*/ 122 h 131"/>
                <a:gd name="T36" fmla="*/ 63 w 168"/>
                <a:gd name="T37" fmla="*/ 120 h 131"/>
                <a:gd name="T38" fmla="*/ 48 w 168"/>
                <a:gd name="T39" fmla="*/ 121 h 131"/>
                <a:gd name="T40" fmla="*/ 40 w 168"/>
                <a:gd name="T41" fmla="*/ 117 h 131"/>
                <a:gd name="T42" fmla="*/ 22 w 168"/>
                <a:gd name="T43" fmla="*/ 121 h 131"/>
                <a:gd name="T44" fmla="*/ 13 w 168"/>
                <a:gd name="T45" fmla="*/ 108 h 131"/>
                <a:gd name="T46" fmla="*/ 10 w 168"/>
                <a:gd name="T47" fmla="*/ 101 h 131"/>
                <a:gd name="T48" fmla="*/ 6 w 168"/>
                <a:gd name="T49" fmla="*/ 96 h 131"/>
                <a:gd name="T50" fmla="*/ 4 w 168"/>
                <a:gd name="T51" fmla="*/ 91 h 131"/>
                <a:gd name="T52" fmla="*/ 6 w 168"/>
                <a:gd name="T53" fmla="*/ 86 h 131"/>
                <a:gd name="T54" fmla="*/ 1 w 168"/>
                <a:gd name="T55" fmla="*/ 79 h 131"/>
                <a:gd name="T56" fmla="*/ 1 w 168"/>
                <a:gd name="T57" fmla="*/ 71 h 131"/>
                <a:gd name="T58" fmla="*/ 4 w 168"/>
                <a:gd name="T59" fmla="*/ 67 h 131"/>
                <a:gd name="T60" fmla="*/ 13 w 168"/>
                <a:gd name="T61" fmla="*/ 63 h 131"/>
                <a:gd name="T62" fmla="*/ 18 w 168"/>
                <a:gd name="T63" fmla="*/ 64 h 131"/>
                <a:gd name="T64" fmla="*/ 23 w 168"/>
                <a:gd name="T65" fmla="*/ 66 h 131"/>
                <a:gd name="T66" fmla="*/ 40 w 168"/>
                <a:gd name="T67" fmla="*/ 61 h 131"/>
                <a:gd name="T68" fmla="*/ 55 w 168"/>
                <a:gd name="T69" fmla="*/ 52 h 131"/>
                <a:gd name="T70" fmla="*/ 59 w 168"/>
                <a:gd name="T71" fmla="*/ 47 h 131"/>
                <a:gd name="T72" fmla="*/ 57 w 168"/>
                <a:gd name="T73" fmla="*/ 32 h 131"/>
                <a:gd name="T74" fmla="*/ 69 w 168"/>
                <a:gd name="T75" fmla="*/ 30 h 131"/>
                <a:gd name="T76" fmla="*/ 75 w 168"/>
                <a:gd name="T77" fmla="*/ 32 h 131"/>
                <a:gd name="T78" fmla="*/ 81 w 168"/>
                <a:gd name="T79" fmla="*/ 15 h 131"/>
                <a:gd name="T80" fmla="*/ 92 w 168"/>
                <a:gd name="T81" fmla="*/ 18 h 131"/>
                <a:gd name="T82" fmla="*/ 100 w 168"/>
                <a:gd name="T83" fmla="*/ 8 h 131"/>
                <a:gd name="T84" fmla="*/ 108 w 168"/>
                <a:gd name="T85" fmla="*/ 3 h 131"/>
                <a:gd name="T86" fmla="*/ 115 w 168"/>
                <a:gd name="T8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1">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sp>
          <p:nvSpPr>
            <p:cNvPr id="143" name="重庆">
              <a:hlinkClick r:id="" action="ppaction://macro?name=Slide1.重庆_click" highlightClick="1"/>
              <a:hlinkHover r:id="" action="ppaction://noaction" highlightClick="1"/>
            </p:cNvPr>
            <p:cNvSpPr>
              <a:spLocks noChangeAspect="1"/>
            </p:cNvSpPr>
            <p:nvPr/>
          </p:nvSpPr>
          <p:spPr bwMode="auto">
            <a:xfrm rot="180000">
              <a:off x="4598256" y="4313382"/>
              <a:ext cx="729058" cy="720864"/>
            </a:xfrm>
            <a:custGeom>
              <a:avLst/>
              <a:gdLst>
                <a:gd name="T0" fmla="*/ 7 w 40"/>
                <a:gd name="T1" fmla="*/ 30 h 37"/>
                <a:gd name="T2" fmla="*/ 7 w 40"/>
                <a:gd name="T3" fmla="*/ 30 h 37"/>
                <a:gd name="T4" fmla="*/ 5 w 40"/>
                <a:gd name="T5" fmla="*/ 29 h 37"/>
                <a:gd name="T6" fmla="*/ 3 w 40"/>
                <a:gd name="T7" fmla="*/ 28 h 37"/>
                <a:gd name="T8" fmla="*/ 2 w 40"/>
                <a:gd name="T9" fmla="*/ 26 h 37"/>
                <a:gd name="T10" fmla="*/ 0 w 40"/>
                <a:gd name="T11" fmla="*/ 25 h 37"/>
                <a:gd name="T12" fmla="*/ 1 w 40"/>
                <a:gd name="T13" fmla="*/ 24 h 37"/>
                <a:gd name="T14" fmla="*/ 3 w 40"/>
                <a:gd name="T15" fmla="*/ 22 h 37"/>
                <a:gd name="T16" fmla="*/ 3 w 40"/>
                <a:gd name="T17" fmla="*/ 17 h 37"/>
                <a:gd name="T18" fmla="*/ 4 w 40"/>
                <a:gd name="T19" fmla="*/ 17 h 37"/>
                <a:gd name="T20" fmla="*/ 6 w 40"/>
                <a:gd name="T21" fmla="*/ 16 h 37"/>
                <a:gd name="T22" fmla="*/ 8 w 40"/>
                <a:gd name="T23" fmla="*/ 18 h 37"/>
                <a:gd name="T24" fmla="*/ 10 w 40"/>
                <a:gd name="T25" fmla="*/ 17 h 37"/>
                <a:gd name="T26" fmla="*/ 12 w 40"/>
                <a:gd name="T27" fmla="*/ 19 h 37"/>
                <a:gd name="T28" fmla="*/ 15 w 40"/>
                <a:gd name="T29" fmla="*/ 19 h 37"/>
                <a:gd name="T30" fmla="*/ 15 w 40"/>
                <a:gd name="T31" fmla="*/ 18 h 37"/>
                <a:gd name="T32" fmla="*/ 18 w 40"/>
                <a:gd name="T33" fmla="*/ 16 h 37"/>
                <a:gd name="T34" fmla="*/ 19 w 40"/>
                <a:gd name="T35" fmla="*/ 13 h 37"/>
                <a:gd name="T36" fmla="*/ 21 w 40"/>
                <a:gd name="T37" fmla="*/ 12 h 37"/>
                <a:gd name="T38" fmla="*/ 23 w 40"/>
                <a:gd name="T39" fmla="*/ 11 h 37"/>
                <a:gd name="T40" fmla="*/ 24 w 40"/>
                <a:gd name="T41" fmla="*/ 9 h 37"/>
                <a:gd name="T42" fmla="*/ 25 w 40"/>
                <a:gd name="T43" fmla="*/ 7 h 37"/>
                <a:gd name="T44" fmla="*/ 26 w 40"/>
                <a:gd name="T45" fmla="*/ 5 h 37"/>
                <a:gd name="T46" fmla="*/ 26 w 40"/>
                <a:gd name="T47" fmla="*/ 2 h 37"/>
                <a:gd name="T48" fmla="*/ 25 w 40"/>
                <a:gd name="T49" fmla="*/ 0 h 37"/>
                <a:gd name="T50" fmla="*/ 31 w 40"/>
                <a:gd name="T51" fmla="*/ 2 h 37"/>
                <a:gd name="T52" fmla="*/ 32 w 40"/>
                <a:gd name="T53" fmla="*/ 3 h 37"/>
                <a:gd name="T54" fmla="*/ 35 w 40"/>
                <a:gd name="T55" fmla="*/ 3 h 37"/>
                <a:gd name="T56" fmla="*/ 37 w 40"/>
                <a:gd name="T57" fmla="*/ 3 h 37"/>
                <a:gd name="T58" fmla="*/ 39 w 40"/>
                <a:gd name="T59" fmla="*/ 5 h 37"/>
                <a:gd name="T60" fmla="*/ 40 w 40"/>
                <a:gd name="T61" fmla="*/ 10 h 37"/>
                <a:gd name="T62" fmla="*/ 39 w 40"/>
                <a:gd name="T63" fmla="*/ 12 h 37"/>
                <a:gd name="T64" fmla="*/ 38 w 40"/>
                <a:gd name="T65" fmla="*/ 12 h 37"/>
                <a:gd name="T66" fmla="*/ 34 w 40"/>
                <a:gd name="T67" fmla="*/ 14 h 37"/>
                <a:gd name="T68" fmla="*/ 28 w 40"/>
                <a:gd name="T69" fmla="*/ 15 h 37"/>
                <a:gd name="T70" fmla="*/ 26 w 40"/>
                <a:gd name="T71" fmla="*/ 17 h 37"/>
                <a:gd name="T72" fmla="*/ 28 w 40"/>
                <a:gd name="T73" fmla="*/ 19 h 37"/>
                <a:gd name="T74" fmla="*/ 28 w 40"/>
                <a:gd name="T75" fmla="*/ 22 h 37"/>
                <a:gd name="T76" fmla="*/ 29 w 40"/>
                <a:gd name="T77" fmla="*/ 23 h 37"/>
                <a:gd name="T78" fmla="*/ 34 w 40"/>
                <a:gd name="T79" fmla="*/ 28 h 37"/>
                <a:gd name="T80" fmla="*/ 34 w 40"/>
                <a:gd name="T81" fmla="*/ 35 h 37"/>
                <a:gd name="T82" fmla="*/ 31 w 40"/>
                <a:gd name="T83" fmla="*/ 37 h 37"/>
                <a:gd name="T84" fmla="*/ 29 w 40"/>
                <a:gd name="T85" fmla="*/ 34 h 37"/>
                <a:gd name="T86" fmla="*/ 26 w 40"/>
                <a:gd name="T87" fmla="*/ 31 h 37"/>
                <a:gd name="T88" fmla="*/ 26 w 40"/>
                <a:gd name="T89" fmla="*/ 29 h 37"/>
                <a:gd name="T90" fmla="*/ 24 w 40"/>
                <a:gd name="T91" fmla="*/ 29 h 37"/>
                <a:gd name="T92" fmla="*/ 22 w 40"/>
                <a:gd name="T93" fmla="*/ 30 h 37"/>
                <a:gd name="T94" fmla="*/ 19 w 40"/>
                <a:gd name="T95" fmla="*/ 28 h 37"/>
                <a:gd name="T96" fmla="*/ 17 w 40"/>
                <a:gd name="T97" fmla="*/ 32 h 37"/>
                <a:gd name="T98" fmla="*/ 15 w 40"/>
                <a:gd name="T99" fmla="*/ 32 h 37"/>
                <a:gd name="T100" fmla="*/ 13 w 40"/>
                <a:gd name="T101" fmla="*/ 35 h 37"/>
                <a:gd name="T102" fmla="*/ 11 w 40"/>
                <a:gd name="T103" fmla="*/ 34 h 37"/>
                <a:gd name="T104" fmla="*/ 9 w 40"/>
                <a:gd name="T105" fmla="*/ 35 h 37"/>
                <a:gd name="T106" fmla="*/ 6 w 40"/>
                <a:gd name="T107" fmla="*/ 33 h 37"/>
                <a:gd name="T108" fmla="*/ 7 w 40"/>
                <a:gd name="T10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37">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grpFill/>
            <a:ln w="3175" cap="flat" cmpd="sng">
              <a:solidFill>
                <a:srgbClr val="FFFFFF"/>
              </a:solidFill>
              <a:prstDash val="solid"/>
              <a:round/>
              <a:headEnd type="none" w="med" len="med"/>
              <a:tailEnd type="none" w="med" len="med"/>
            </a:ln>
            <a:effectLst/>
          </p:spPr>
          <p:txBody>
            <a:bodyPr/>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144" name="组合 143"/>
          <p:cNvGrpSpPr/>
          <p:nvPr/>
        </p:nvGrpSpPr>
        <p:grpSpPr>
          <a:xfrm>
            <a:off x="2735734" y="3174988"/>
            <a:ext cx="275829" cy="295188"/>
            <a:chOff x="6847114" y="2111829"/>
            <a:chExt cx="685800" cy="685800"/>
          </a:xfrm>
        </p:grpSpPr>
        <p:sp>
          <p:nvSpPr>
            <p:cNvPr id="145" name="泪滴形 144"/>
            <p:cNvSpPr/>
            <p:nvPr/>
          </p:nvSpPr>
          <p:spPr>
            <a:xfrm rot="8100000">
              <a:off x="6847114" y="2111829"/>
              <a:ext cx="685800" cy="685800"/>
            </a:xfrm>
            <a:prstGeom prst="teardrop">
              <a:avLst>
                <a:gd name="adj" fmla="val 129182"/>
              </a:avLst>
            </a:prstGeom>
            <a:solidFill>
              <a:srgbClr val="4A9143"/>
            </a:soli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46" name="椭圆 145"/>
            <p:cNvSpPr/>
            <p:nvPr/>
          </p:nvSpPr>
          <p:spPr>
            <a:xfrm>
              <a:off x="7034273" y="2298988"/>
              <a:ext cx="311481" cy="311481"/>
            </a:xfrm>
            <a:prstGeom prst="ellipse">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grpSp>
      <p:grpSp>
        <p:nvGrpSpPr>
          <p:cNvPr id="147" name="组合 146"/>
          <p:cNvGrpSpPr/>
          <p:nvPr/>
        </p:nvGrpSpPr>
        <p:grpSpPr>
          <a:xfrm>
            <a:off x="2948760" y="3910936"/>
            <a:ext cx="275829" cy="295188"/>
            <a:chOff x="6847114" y="2111829"/>
            <a:chExt cx="685800" cy="685800"/>
          </a:xfrm>
        </p:grpSpPr>
        <p:sp>
          <p:nvSpPr>
            <p:cNvPr id="148" name="泪滴形 147"/>
            <p:cNvSpPr/>
            <p:nvPr/>
          </p:nvSpPr>
          <p:spPr>
            <a:xfrm rot="8100000">
              <a:off x="6847114" y="2111829"/>
              <a:ext cx="685800" cy="685800"/>
            </a:xfrm>
            <a:prstGeom prst="teardrop">
              <a:avLst>
                <a:gd name="adj" fmla="val 129182"/>
              </a:avLst>
            </a:prstGeom>
            <a:solidFill>
              <a:srgbClr val="01596F"/>
            </a:soli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49" name="椭圆 148"/>
            <p:cNvSpPr/>
            <p:nvPr/>
          </p:nvSpPr>
          <p:spPr>
            <a:xfrm>
              <a:off x="7034273" y="2298988"/>
              <a:ext cx="311481" cy="311481"/>
            </a:xfrm>
            <a:prstGeom prst="ellipse">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grpSp>
      <p:grpSp>
        <p:nvGrpSpPr>
          <p:cNvPr id="150" name="组合 149"/>
          <p:cNvGrpSpPr/>
          <p:nvPr/>
        </p:nvGrpSpPr>
        <p:grpSpPr>
          <a:xfrm>
            <a:off x="2121263" y="3280331"/>
            <a:ext cx="275829" cy="295188"/>
            <a:chOff x="6847114" y="2111829"/>
            <a:chExt cx="685800" cy="685800"/>
          </a:xfrm>
        </p:grpSpPr>
        <p:sp>
          <p:nvSpPr>
            <p:cNvPr id="151" name="泪滴形 150"/>
            <p:cNvSpPr/>
            <p:nvPr/>
          </p:nvSpPr>
          <p:spPr>
            <a:xfrm rot="8100000">
              <a:off x="6847114" y="2111829"/>
              <a:ext cx="685800" cy="685800"/>
            </a:xfrm>
            <a:prstGeom prst="teardrop">
              <a:avLst>
                <a:gd name="adj" fmla="val 129182"/>
              </a:avLst>
            </a:prstGeom>
            <a:solidFill>
              <a:srgbClr val="E84C33"/>
            </a:soli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52" name="椭圆 151"/>
            <p:cNvSpPr/>
            <p:nvPr/>
          </p:nvSpPr>
          <p:spPr>
            <a:xfrm>
              <a:off x="7034273" y="2298988"/>
              <a:ext cx="311481" cy="311481"/>
            </a:xfrm>
            <a:prstGeom prst="ellipse">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grpSp>
      <p:grpSp>
        <p:nvGrpSpPr>
          <p:cNvPr id="153" name="组合 152"/>
          <p:cNvGrpSpPr/>
          <p:nvPr/>
        </p:nvGrpSpPr>
        <p:grpSpPr>
          <a:xfrm>
            <a:off x="3330765" y="3113852"/>
            <a:ext cx="275829" cy="295188"/>
            <a:chOff x="6847114" y="2111829"/>
            <a:chExt cx="685800" cy="685800"/>
          </a:xfrm>
        </p:grpSpPr>
        <p:sp>
          <p:nvSpPr>
            <p:cNvPr id="154" name="泪滴形 153"/>
            <p:cNvSpPr/>
            <p:nvPr/>
          </p:nvSpPr>
          <p:spPr>
            <a:xfrm rot="8100000">
              <a:off x="6847114" y="2111829"/>
              <a:ext cx="685800" cy="685800"/>
            </a:xfrm>
            <a:prstGeom prst="teardrop">
              <a:avLst>
                <a:gd name="adj" fmla="val 129182"/>
              </a:avLst>
            </a:prstGeom>
            <a:solidFill>
              <a:srgbClr val="B22B27"/>
            </a:soli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155" name="椭圆 154"/>
            <p:cNvSpPr/>
            <p:nvPr/>
          </p:nvSpPr>
          <p:spPr>
            <a:xfrm>
              <a:off x="7034273" y="2298988"/>
              <a:ext cx="311481" cy="311481"/>
            </a:xfrm>
            <a:prstGeom prst="ellipse">
              <a:avLst/>
            </a:prstGeom>
            <a:solidFill>
              <a:srgbClr val="FFFFFF">
                <a:lumMod val="95000"/>
              </a:srgbClr>
            </a:solidFill>
            <a:ln w="12700" cap="flat" cmpd="sng" algn="ctr">
              <a:noFill/>
              <a:prstDash val="solid"/>
              <a:miter lim="800000"/>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grpSp>
      <p:grpSp>
        <p:nvGrpSpPr>
          <p:cNvPr id="156" name="组合 155"/>
          <p:cNvGrpSpPr/>
          <p:nvPr/>
        </p:nvGrpSpPr>
        <p:grpSpPr>
          <a:xfrm>
            <a:off x="4140785" y="1365732"/>
            <a:ext cx="2214054" cy="1455818"/>
            <a:chOff x="7172739" y="2452033"/>
            <a:chExt cx="2952328" cy="1813948"/>
          </a:xfrm>
        </p:grpSpPr>
        <p:sp>
          <p:nvSpPr>
            <p:cNvPr id="157" name="圆角矩形 61"/>
            <p:cNvSpPr/>
            <p:nvPr/>
          </p:nvSpPr>
          <p:spPr>
            <a:xfrm>
              <a:off x="7172739" y="2452033"/>
              <a:ext cx="2808312" cy="46358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8" name="圆角矩形 62"/>
            <p:cNvSpPr/>
            <p:nvPr/>
          </p:nvSpPr>
          <p:spPr>
            <a:xfrm>
              <a:off x="7172739" y="3068961"/>
              <a:ext cx="2952328" cy="119702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59" name="组合 158"/>
            <p:cNvGrpSpPr/>
            <p:nvPr/>
          </p:nvGrpSpPr>
          <p:grpSpPr>
            <a:xfrm rot="16200000">
              <a:off x="7406286" y="2898091"/>
              <a:ext cx="527587" cy="130584"/>
              <a:chOff x="5856449" y="4311193"/>
              <a:chExt cx="527587" cy="130584"/>
            </a:xfrm>
          </p:grpSpPr>
          <p:sp>
            <p:nvSpPr>
              <p:cNvPr id="165" name="椭圆 164"/>
              <p:cNvSpPr/>
              <p:nvPr/>
            </p:nvSpPr>
            <p:spPr>
              <a:xfrm>
                <a:off x="5856449"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6" name="椭圆 165"/>
              <p:cNvSpPr/>
              <p:nvPr/>
            </p:nvSpPr>
            <p:spPr>
              <a:xfrm>
                <a:off x="6253452"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7" name="圆角矩形 71"/>
              <p:cNvSpPr/>
              <p:nvPr/>
            </p:nvSpPr>
            <p:spPr>
              <a:xfrm rot="16200000">
                <a:off x="6118113" y="4220859"/>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8" name="圆角矩形 72"/>
              <p:cNvSpPr/>
              <p:nvPr/>
            </p:nvSpPr>
            <p:spPr>
              <a:xfrm rot="16200000">
                <a:off x="6118113" y="4170816"/>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0" name="组合 159"/>
            <p:cNvGrpSpPr/>
            <p:nvPr/>
          </p:nvGrpSpPr>
          <p:grpSpPr>
            <a:xfrm rot="16200000">
              <a:off x="9278493" y="2898091"/>
              <a:ext cx="527587" cy="130585"/>
              <a:chOff x="5856449" y="3383509"/>
              <a:chExt cx="527587" cy="130585"/>
            </a:xfrm>
          </p:grpSpPr>
          <p:sp>
            <p:nvSpPr>
              <p:cNvPr id="161" name="椭圆 160"/>
              <p:cNvSpPr/>
              <p:nvPr/>
            </p:nvSpPr>
            <p:spPr>
              <a:xfrm>
                <a:off x="5856449" y="3383509"/>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2" name="椭圆 161"/>
              <p:cNvSpPr/>
              <p:nvPr/>
            </p:nvSpPr>
            <p:spPr>
              <a:xfrm>
                <a:off x="6253452" y="3383510"/>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3" name="圆角矩形 67"/>
              <p:cNvSpPr/>
              <p:nvPr/>
            </p:nvSpPr>
            <p:spPr>
              <a:xfrm rot="16200000">
                <a:off x="6118113" y="3293175"/>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4" name="圆角矩形 68"/>
              <p:cNvSpPr/>
              <p:nvPr/>
            </p:nvSpPr>
            <p:spPr>
              <a:xfrm rot="16200000">
                <a:off x="6118113" y="3243132"/>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169" name="TextBox 499"/>
          <p:cNvSpPr txBox="1"/>
          <p:nvPr/>
        </p:nvSpPr>
        <p:spPr>
          <a:xfrm>
            <a:off x="4617156" y="1421050"/>
            <a:ext cx="1219225" cy="286448"/>
          </a:xfrm>
          <a:prstGeom prst="rect">
            <a:avLst/>
          </a:prstGeom>
          <a:noFill/>
        </p:spPr>
        <p:txBody>
          <a:bodyPr wrap="none" lIns="70317" tIns="35159" rIns="70317" bIns="35159" rtlCol="0" anchor="ctr">
            <a:spAutoFit/>
          </a:bodyPr>
          <a:lstStyle/>
          <a:p>
            <a:pPr algn="r" defTabSz="702945"/>
            <a:r>
              <a:rPr lang="zh-CN" altLang="en-US" sz="1400" b="1" dirty="0">
                <a:solidFill>
                  <a:srgbClr val="E84C33"/>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70" name="矩形 169"/>
          <p:cNvSpPr/>
          <p:nvPr/>
        </p:nvSpPr>
        <p:spPr>
          <a:xfrm>
            <a:off x="4248786" y="2001439"/>
            <a:ext cx="1998048" cy="748178"/>
          </a:xfrm>
          <a:prstGeom prst="rect">
            <a:avLst/>
          </a:prstGeom>
        </p:spPr>
        <p:txBody>
          <a:bodyPr wrap="square" lIns="70317" tIns="35159" rIns="70317" bIns="35159">
            <a:spAutoFit/>
          </a:bodyPr>
          <a:lstStyle/>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请在此输入详细的文字介绍信息，表达图表的含义。请在此输入详细的文字介绍信息。</a:t>
            </a:r>
          </a:p>
        </p:txBody>
      </p:sp>
      <p:grpSp>
        <p:nvGrpSpPr>
          <p:cNvPr id="171" name="组合 170"/>
          <p:cNvGrpSpPr/>
          <p:nvPr/>
        </p:nvGrpSpPr>
        <p:grpSpPr>
          <a:xfrm>
            <a:off x="6462842" y="1365732"/>
            <a:ext cx="2214054" cy="1455818"/>
            <a:chOff x="7172739" y="2452033"/>
            <a:chExt cx="2952328" cy="1813948"/>
          </a:xfrm>
        </p:grpSpPr>
        <p:sp>
          <p:nvSpPr>
            <p:cNvPr id="172" name="圆角矩形 76"/>
            <p:cNvSpPr/>
            <p:nvPr/>
          </p:nvSpPr>
          <p:spPr>
            <a:xfrm>
              <a:off x="7172739" y="2452033"/>
              <a:ext cx="2808312" cy="46358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3" name="圆角矩形 77"/>
            <p:cNvSpPr/>
            <p:nvPr/>
          </p:nvSpPr>
          <p:spPr>
            <a:xfrm>
              <a:off x="7172739" y="3068961"/>
              <a:ext cx="2952328" cy="119702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4" name="组合 173"/>
            <p:cNvGrpSpPr/>
            <p:nvPr/>
          </p:nvGrpSpPr>
          <p:grpSpPr>
            <a:xfrm rot="16200000">
              <a:off x="7406286" y="2898091"/>
              <a:ext cx="527587" cy="130584"/>
              <a:chOff x="5856449" y="4311193"/>
              <a:chExt cx="527587" cy="130584"/>
            </a:xfrm>
          </p:grpSpPr>
          <p:sp>
            <p:nvSpPr>
              <p:cNvPr id="180" name="椭圆 179"/>
              <p:cNvSpPr/>
              <p:nvPr/>
            </p:nvSpPr>
            <p:spPr>
              <a:xfrm>
                <a:off x="5856449"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1" name="椭圆 180"/>
              <p:cNvSpPr/>
              <p:nvPr/>
            </p:nvSpPr>
            <p:spPr>
              <a:xfrm>
                <a:off x="6253452"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2" name="圆角矩形 86"/>
              <p:cNvSpPr/>
              <p:nvPr/>
            </p:nvSpPr>
            <p:spPr>
              <a:xfrm rot="16200000">
                <a:off x="6118113" y="4220859"/>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3" name="圆角矩形 87"/>
              <p:cNvSpPr/>
              <p:nvPr/>
            </p:nvSpPr>
            <p:spPr>
              <a:xfrm rot="16200000">
                <a:off x="6118113" y="4170816"/>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75" name="组合 174"/>
            <p:cNvGrpSpPr/>
            <p:nvPr/>
          </p:nvGrpSpPr>
          <p:grpSpPr>
            <a:xfrm rot="16200000">
              <a:off x="9278493" y="2898091"/>
              <a:ext cx="527587" cy="130585"/>
              <a:chOff x="5856449" y="3383509"/>
              <a:chExt cx="527587" cy="130585"/>
            </a:xfrm>
          </p:grpSpPr>
          <p:sp>
            <p:nvSpPr>
              <p:cNvPr id="176" name="椭圆 175"/>
              <p:cNvSpPr/>
              <p:nvPr/>
            </p:nvSpPr>
            <p:spPr>
              <a:xfrm>
                <a:off x="5856449" y="3383509"/>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7" name="椭圆 176"/>
              <p:cNvSpPr/>
              <p:nvPr/>
            </p:nvSpPr>
            <p:spPr>
              <a:xfrm>
                <a:off x="6253452" y="3383510"/>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8" name="圆角矩形 82"/>
              <p:cNvSpPr/>
              <p:nvPr/>
            </p:nvSpPr>
            <p:spPr>
              <a:xfrm rot="16200000">
                <a:off x="6118113" y="3293175"/>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9" name="圆角矩形 83"/>
              <p:cNvSpPr/>
              <p:nvPr/>
            </p:nvSpPr>
            <p:spPr>
              <a:xfrm rot="16200000">
                <a:off x="6118113" y="3243132"/>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184" name="TextBox 499"/>
          <p:cNvSpPr txBox="1"/>
          <p:nvPr/>
        </p:nvSpPr>
        <p:spPr>
          <a:xfrm>
            <a:off x="6906769" y="1421050"/>
            <a:ext cx="1219225" cy="286448"/>
          </a:xfrm>
          <a:prstGeom prst="rect">
            <a:avLst/>
          </a:prstGeom>
          <a:noFill/>
        </p:spPr>
        <p:txBody>
          <a:bodyPr wrap="none" lIns="70317" tIns="35159" rIns="70317" bIns="35159" rtlCol="0" anchor="ctr">
            <a:spAutoFit/>
          </a:bodyPr>
          <a:lstStyle/>
          <a:p>
            <a:pPr algn="r" defTabSz="702945"/>
            <a:r>
              <a:rPr lang="zh-CN" altLang="en-US" sz="1400" b="1" dirty="0">
                <a:solidFill>
                  <a:srgbClr val="4A9143"/>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85" name="矩形 184"/>
          <p:cNvSpPr/>
          <p:nvPr/>
        </p:nvSpPr>
        <p:spPr>
          <a:xfrm>
            <a:off x="6570842" y="2001439"/>
            <a:ext cx="1998048" cy="748178"/>
          </a:xfrm>
          <a:prstGeom prst="rect">
            <a:avLst/>
          </a:prstGeom>
        </p:spPr>
        <p:txBody>
          <a:bodyPr wrap="square" lIns="70317" tIns="35159" rIns="70317" bIns="35159">
            <a:spAutoFit/>
          </a:bodyPr>
          <a:lstStyle/>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请在此输入详细的文字介绍信息，表达图表的含义。请在此输入详细的文字介绍信息。</a:t>
            </a:r>
          </a:p>
        </p:txBody>
      </p:sp>
      <p:grpSp>
        <p:nvGrpSpPr>
          <p:cNvPr id="186" name="组合 185"/>
          <p:cNvGrpSpPr/>
          <p:nvPr/>
        </p:nvGrpSpPr>
        <p:grpSpPr>
          <a:xfrm>
            <a:off x="4140785" y="3146231"/>
            <a:ext cx="2214054" cy="1455818"/>
            <a:chOff x="7172739" y="2452033"/>
            <a:chExt cx="2952328" cy="1813948"/>
          </a:xfrm>
        </p:grpSpPr>
        <p:sp>
          <p:nvSpPr>
            <p:cNvPr id="187" name="圆角矩形 91"/>
            <p:cNvSpPr/>
            <p:nvPr/>
          </p:nvSpPr>
          <p:spPr>
            <a:xfrm>
              <a:off x="7172739" y="2452033"/>
              <a:ext cx="2808312" cy="46358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8" name="圆角矩形 92"/>
            <p:cNvSpPr/>
            <p:nvPr/>
          </p:nvSpPr>
          <p:spPr>
            <a:xfrm>
              <a:off x="7172739" y="3068961"/>
              <a:ext cx="2952328" cy="119702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89" name="组合 188"/>
            <p:cNvGrpSpPr/>
            <p:nvPr/>
          </p:nvGrpSpPr>
          <p:grpSpPr>
            <a:xfrm rot="16200000">
              <a:off x="7406286" y="2898091"/>
              <a:ext cx="527587" cy="130584"/>
              <a:chOff x="5856449" y="4311193"/>
              <a:chExt cx="527587" cy="130584"/>
            </a:xfrm>
          </p:grpSpPr>
          <p:sp>
            <p:nvSpPr>
              <p:cNvPr id="195" name="椭圆 194"/>
              <p:cNvSpPr/>
              <p:nvPr/>
            </p:nvSpPr>
            <p:spPr>
              <a:xfrm>
                <a:off x="5856449"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6" name="椭圆 195"/>
              <p:cNvSpPr/>
              <p:nvPr/>
            </p:nvSpPr>
            <p:spPr>
              <a:xfrm>
                <a:off x="6253452"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7" name="圆角矩形 101"/>
              <p:cNvSpPr/>
              <p:nvPr/>
            </p:nvSpPr>
            <p:spPr>
              <a:xfrm rot="16200000">
                <a:off x="6118113" y="4220859"/>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8" name="圆角矩形 102"/>
              <p:cNvSpPr/>
              <p:nvPr/>
            </p:nvSpPr>
            <p:spPr>
              <a:xfrm rot="16200000">
                <a:off x="6118113" y="4170816"/>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90" name="组合 189"/>
            <p:cNvGrpSpPr/>
            <p:nvPr/>
          </p:nvGrpSpPr>
          <p:grpSpPr>
            <a:xfrm rot="16200000">
              <a:off x="9278493" y="2898091"/>
              <a:ext cx="527587" cy="130585"/>
              <a:chOff x="5856449" y="3383509"/>
              <a:chExt cx="527587" cy="130585"/>
            </a:xfrm>
          </p:grpSpPr>
          <p:sp>
            <p:nvSpPr>
              <p:cNvPr id="191" name="椭圆 190"/>
              <p:cNvSpPr/>
              <p:nvPr/>
            </p:nvSpPr>
            <p:spPr>
              <a:xfrm>
                <a:off x="5856449" y="3383509"/>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2" name="椭圆 191"/>
              <p:cNvSpPr/>
              <p:nvPr/>
            </p:nvSpPr>
            <p:spPr>
              <a:xfrm>
                <a:off x="6253452" y="3383510"/>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3" name="圆角矩形 97"/>
              <p:cNvSpPr/>
              <p:nvPr/>
            </p:nvSpPr>
            <p:spPr>
              <a:xfrm rot="16200000">
                <a:off x="6118113" y="3293175"/>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4" name="圆角矩形 98"/>
              <p:cNvSpPr/>
              <p:nvPr/>
            </p:nvSpPr>
            <p:spPr>
              <a:xfrm rot="16200000">
                <a:off x="6118113" y="3243132"/>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199" name="TextBox 499"/>
          <p:cNvSpPr txBox="1"/>
          <p:nvPr/>
        </p:nvSpPr>
        <p:spPr>
          <a:xfrm>
            <a:off x="4617156" y="3201549"/>
            <a:ext cx="1219225" cy="286448"/>
          </a:xfrm>
          <a:prstGeom prst="rect">
            <a:avLst/>
          </a:prstGeom>
          <a:noFill/>
        </p:spPr>
        <p:txBody>
          <a:bodyPr wrap="none" lIns="70317" tIns="35159" rIns="70317" bIns="35159" rtlCol="0" anchor="ctr">
            <a:spAutoFit/>
          </a:bodyPr>
          <a:lstStyle/>
          <a:p>
            <a:pPr algn="r" defTabSz="702945"/>
            <a:r>
              <a:rPr lang="zh-CN" altLang="en-US" sz="1400" b="1" dirty="0">
                <a:solidFill>
                  <a:srgbClr val="01596F"/>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200" name="矩形 199"/>
          <p:cNvSpPr/>
          <p:nvPr/>
        </p:nvSpPr>
        <p:spPr>
          <a:xfrm>
            <a:off x="4248786" y="3781938"/>
            <a:ext cx="1998048" cy="748178"/>
          </a:xfrm>
          <a:prstGeom prst="rect">
            <a:avLst/>
          </a:prstGeom>
        </p:spPr>
        <p:txBody>
          <a:bodyPr wrap="square" lIns="70317" tIns="35159" rIns="70317" bIns="35159">
            <a:spAutoFit/>
          </a:bodyPr>
          <a:lstStyle/>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请在此输入详细的文字介绍信息，表达图表的含义。请在此输入详细的文字介绍信息。</a:t>
            </a:r>
          </a:p>
        </p:txBody>
      </p:sp>
      <p:grpSp>
        <p:nvGrpSpPr>
          <p:cNvPr id="201" name="组合 200"/>
          <p:cNvGrpSpPr/>
          <p:nvPr/>
        </p:nvGrpSpPr>
        <p:grpSpPr>
          <a:xfrm>
            <a:off x="6462842" y="3146231"/>
            <a:ext cx="2214054" cy="1455818"/>
            <a:chOff x="7172739" y="2452033"/>
            <a:chExt cx="2952328" cy="1813948"/>
          </a:xfrm>
        </p:grpSpPr>
        <p:sp>
          <p:nvSpPr>
            <p:cNvPr id="202" name="圆角矩形 106"/>
            <p:cNvSpPr/>
            <p:nvPr/>
          </p:nvSpPr>
          <p:spPr>
            <a:xfrm>
              <a:off x="7172739" y="2452033"/>
              <a:ext cx="2808312" cy="46358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3" name="圆角矩形 107"/>
            <p:cNvSpPr/>
            <p:nvPr/>
          </p:nvSpPr>
          <p:spPr>
            <a:xfrm>
              <a:off x="7172739" y="3068961"/>
              <a:ext cx="2952328" cy="1197020"/>
            </a:xfrm>
            <a:prstGeom prst="roundRect">
              <a:avLst>
                <a:gd name="adj" fmla="val 11271"/>
              </a:avLst>
            </a:prstGeom>
            <a:gradFill>
              <a:gsLst>
                <a:gs pos="100000">
                  <a:srgbClr val="FFFFFF"/>
                </a:gs>
                <a:gs pos="0">
                  <a:srgbClr val="EEEEEE"/>
                </a:gs>
              </a:gsLst>
              <a:lin ang="8100000" scaled="0"/>
            </a:gradFill>
            <a:ln w="19050" cap="flat" cmpd="sng" algn="ctr">
              <a:gradFill>
                <a:gsLst>
                  <a:gs pos="0">
                    <a:srgbClr val="E84C33">
                      <a:lumMod val="5000"/>
                      <a:lumOff val="95000"/>
                    </a:srgbClr>
                  </a:gs>
                  <a:gs pos="100000">
                    <a:srgbClr val="EEEEEE"/>
                  </a:gs>
                </a:gsLst>
                <a:lin ang="8100000" scaled="0"/>
              </a:gradFill>
              <a:prstDash val="solid"/>
              <a:miter lim="800000"/>
            </a:ln>
            <a:effectLst>
              <a:outerShdw blurRad="127000" dist="63500" dir="8100000" algn="tr" rotWithShape="0">
                <a:prstClr val="black">
                  <a:alpha val="3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04" name="组合 203"/>
            <p:cNvGrpSpPr/>
            <p:nvPr/>
          </p:nvGrpSpPr>
          <p:grpSpPr>
            <a:xfrm rot="16200000">
              <a:off x="7406286" y="2898091"/>
              <a:ext cx="527587" cy="130584"/>
              <a:chOff x="5856449" y="4311193"/>
              <a:chExt cx="527587" cy="130584"/>
            </a:xfrm>
          </p:grpSpPr>
          <p:sp>
            <p:nvSpPr>
              <p:cNvPr id="210" name="椭圆 209"/>
              <p:cNvSpPr/>
              <p:nvPr/>
            </p:nvSpPr>
            <p:spPr>
              <a:xfrm>
                <a:off x="5856449"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1" name="椭圆 210"/>
              <p:cNvSpPr/>
              <p:nvPr/>
            </p:nvSpPr>
            <p:spPr>
              <a:xfrm>
                <a:off x="6253452" y="4311193"/>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2" name="圆角矩形 116"/>
              <p:cNvSpPr/>
              <p:nvPr/>
            </p:nvSpPr>
            <p:spPr>
              <a:xfrm rot="16200000">
                <a:off x="6118113" y="4220859"/>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3" name="圆角矩形 117"/>
              <p:cNvSpPr/>
              <p:nvPr/>
            </p:nvSpPr>
            <p:spPr>
              <a:xfrm rot="16200000">
                <a:off x="6118113" y="4170816"/>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05" name="组合 204"/>
            <p:cNvGrpSpPr/>
            <p:nvPr/>
          </p:nvGrpSpPr>
          <p:grpSpPr>
            <a:xfrm rot="16200000">
              <a:off x="9278493" y="2898091"/>
              <a:ext cx="527587" cy="130585"/>
              <a:chOff x="5856449" y="3383509"/>
              <a:chExt cx="527587" cy="130585"/>
            </a:xfrm>
          </p:grpSpPr>
          <p:sp>
            <p:nvSpPr>
              <p:cNvPr id="206" name="椭圆 205"/>
              <p:cNvSpPr/>
              <p:nvPr/>
            </p:nvSpPr>
            <p:spPr>
              <a:xfrm>
                <a:off x="5856449" y="3383509"/>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7" name="椭圆 206"/>
              <p:cNvSpPr/>
              <p:nvPr/>
            </p:nvSpPr>
            <p:spPr>
              <a:xfrm>
                <a:off x="6253452" y="3383510"/>
                <a:ext cx="130584" cy="130584"/>
              </a:xfrm>
              <a:prstGeom prst="ellipse">
                <a:avLst/>
              </a:prstGeom>
              <a:gradFill flip="none" rotWithShape="1">
                <a:gsLst>
                  <a:gs pos="59000">
                    <a:srgbClr val="000000">
                      <a:lumMod val="75000"/>
                      <a:lumOff val="25000"/>
                    </a:srgbClr>
                  </a:gs>
                  <a:gs pos="100000">
                    <a:srgbClr val="000000">
                      <a:lumMod val="65000"/>
                      <a:lumOff val="3500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8" name="圆角矩形 112"/>
              <p:cNvSpPr/>
              <p:nvPr/>
            </p:nvSpPr>
            <p:spPr>
              <a:xfrm rot="16200000">
                <a:off x="6118113" y="3293175"/>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4000">
                      <a:srgbClr val="FFFFFF">
                        <a:lumMod val="75000"/>
                      </a:srgbClr>
                    </a:gs>
                    <a:gs pos="78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9" name="圆角矩形 113"/>
              <p:cNvSpPr/>
              <p:nvPr/>
            </p:nvSpPr>
            <p:spPr>
              <a:xfrm rot="16200000">
                <a:off x="6118113" y="3243132"/>
                <a:ext cx="18656" cy="351942"/>
              </a:xfrm>
              <a:prstGeom prst="roundRect">
                <a:avLst>
                  <a:gd name="adj" fmla="val 50000"/>
                </a:avLst>
              </a:prstGeom>
              <a:gradFill>
                <a:gsLst>
                  <a:gs pos="74000">
                    <a:srgbClr val="FFFFFF"/>
                  </a:gs>
                  <a:gs pos="52000">
                    <a:srgbClr val="FFFFFF">
                      <a:lumMod val="85000"/>
                    </a:srgbClr>
                  </a:gs>
                  <a:gs pos="23000">
                    <a:srgbClr val="FFFFFF">
                      <a:lumMod val="65000"/>
                    </a:srgbClr>
                  </a:gs>
                  <a:gs pos="0">
                    <a:srgbClr val="FFFFFF">
                      <a:lumMod val="50000"/>
                    </a:srgbClr>
                  </a:gs>
                  <a:gs pos="100000">
                    <a:srgbClr val="FFFFFF">
                      <a:lumMod val="65000"/>
                    </a:srgbClr>
                  </a:gs>
                </a:gsLst>
                <a:lin ang="5400000" scaled="1"/>
              </a:gradFill>
              <a:ln w="12700" cap="flat" cmpd="sng" algn="ctr">
                <a:gradFill flip="none" rotWithShape="1">
                  <a:gsLst>
                    <a:gs pos="0">
                      <a:srgbClr val="FFFFFF">
                        <a:lumMod val="65000"/>
                      </a:srgbClr>
                    </a:gs>
                    <a:gs pos="43000">
                      <a:srgbClr val="FFFFFF">
                        <a:lumMod val="75000"/>
                      </a:srgbClr>
                    </a:gs>
                    <a:gs pos="79000">
                      <a:srgbClr val="FFFFFF"/>
                    </a:gs>
                    <a:gs pos="61000">
                      <a:srgbClr val="FFFFFF">
                        <a:lumMod val="100000"/>
                      </a:srgbClr>
                    </a:gs>
                    <a:gs pos="100000">
                      <a:srgbClr val="FFFFFF">
                        <a:lumMod val="65000"/>
                      </a:srgbClr>
                    </a:gs>
                  </a:gsLst>
                  <a:lin ang="5400000" scaled="0"/>
                  <a:tileRect/>
                </a:gradFill>
                <a:prstDash val="solid"/>
                <a:miter lim="800000"/>
              </a:ln>
              <a:effectLst>
                <a:outerShdw blurRad="25400" sx="102000" sy="102000" algn="ctr" rotWithShape="0">
                  <a:prstClr val="black">
                    <a:alpha val="40000"/>
                  </a:prst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214" name="TextBox 499"/>
          <p:cNvSpPr txBox="1"/>
          <p:nvPr/>
        </p:nvSpPr>
        <p:spPr>
          <a:xfrm>
            <a:off x="6939212" y="3201549"/>
            <a:ext cx="1219225" cy="286448"/>
          </a:xfrm>
          <a:prstGeom prst="rect">
            <a:avLst/>
          </a:prstGeom>
          <a:noFill/>
        </p:spPr>
        <p:txBody>
          <a:bodyPr wrap="none" lIns="70317" tIns="35159" rIns="70317" bIns="35159" rtlCol="0" anchor="ctr">
            <a:spAutoFit/>
          </a:bodyPr>
          <a:lstStyle/>
          <a:p>
            <a:pPr algn="r" defTabSz="702945"/>
            <a:r>
              <a:rPr lang="zh-CN" altLang="en-US" sz="1400" b="1" dirty="0">
                <a:solidFill>
                  <a:srgbClr val="B22B27"/>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215" name="矩形 214"/>
          <p:cNvSpPr/>
          <p:nvPr/>
        </p:nvSpPr>
        <p:spPr>
          <a:xfrm>
            <a:off x="6570842" y="3781938"/>
            <a:ext cx="1998048" cy="748178"/>
          </a:xfrm>
          <a:prstGeom prst="rect">
            <a:avLst/>
          </a:prstGeom>
        </p:spPr>
        <p:txBody>
          <a:bodyPr wrap="square" lIns="70317" tIns="35159" rIns="70317" bIns="35159">
            <a:spAutoFit/>
          </a:bodyPr>
          <a:lstStyle/>
          <a:p>
            <a:pPr algn="just" defTabSz="702945">
              <a:lnSpc>
                <a:spcPct val="130000"/>
              </a:lnSpc>
            </a:pPr>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请在此输入详细的文字介绍信息，表达图表的含义。请在此输入详细的文字介绍信息。</a:t>
            </a:r>
          </a:p>
        </p:txBody>
      </p:sp>
      <p:sp>
        <p:nvSpPr>
          <p:cNvPr id="216" name="文本框 110"/>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17" name="矩形 216"/>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1000"/>
                                        <p:tgtEl>
                                          <p:spTgt spid="217"/>
                                        </p:tgtEl>
                                      </p:cBhvr>
                                    </p:animEffect>
                                    <p:anim calcmode="lin" valueType="num">
                                      <p:cBhvr>
                                        <p:cTn id="13" dur="1000" fill="hold"/>
                                        <p:tgtEl>
                                          <p:spTgt spid="217"/>
                                        </p:tgtEl>
                                        <p:attrNameLst>
                                          <p:attrName>ppt_x</p:attrName>
                                        </p:attrNameLst>
                                      </p:cBhvr>
                                      <p:tavLst>
                                        <p:tav tm="0">
                                          <p:val>
                                            <p:strVal val="#ppt_x"/>
                                          </p:val>
                                        </p:tav>
                                        <p:tav tm="100000">
                                          <p:val>
                                            <p:strVal val="#ppt_x"/>
                                          </p:val>
                                        </p:tav>
                                      </p:tavLst>
                                    </p:anim>
                                    <p:anim calcmode="lin" valueType="num">
                                      <p:cBhvr>
                                        <p:cTn id="14" dur="1000" fill="hold"/>
                                        <p:tgtEl>
                                          <p:spTgt spid="2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1000"/>
                                        <p:tgtEl>
                                          <p:spTgt spid="110"/>
                                        </p:tgtEl>
                                      </p:cBhvr>
                                    </p:animEffect>
                                    <p:anim calcmode="lin" valueType="num">
                                      <p:cBhvr>
                                        <p:cTn id="19" dur="1000" fill="hold"/>
                                        <p:tgtEl>
                                          <p:spTgt spid="110"/>
                                        </p:tgtEl>
                                        <p:attrNameLst>
                                          <p:attrName>ppt_x</p:attrName>
                                        </p:attrNameLst>
                                      </p:cBhvr>
                                      <p:tavLst>
                                        <p:tav tm="0">
                                          <p:val>
                                            <p:strVal val="#ppt_x"/>
                                          </p:val>
                                        </p:tav>
                                        <p:tav tm="100000">
                                          <p:val>
                                            <p:strVal val="#ppt_x"/>
                                          </p:val>
                                        </p:tav>
                                      </p:tavLst>
                                    </p:anim>
                                    <p:anim calcmode="lin" valueType="num">
                                      <p:cBhvr>
                                        <p:cTn id="20" dur="1000" fill="hold"/>
                                        <p:tgtEl>
                                          <p:spTgt spid="1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1000"/>
                                        <p:tgtEl>
                                          <p:spTgt spid="144"/>
                                        </p:tgtEl>
                                      </p:cBhvr>
                                    </p:animEffect>
                                    <p:anim calcmode="lin" valueType="num">
                                      <p:cBhvr>
                                        <p:cTn id="24" dur="1000" fill="hold"/>
                                        <p:tgtEl>
                                          <p:spTgt spid="144"/>
                                        </p:tgtEl>
                                        <p:attrNameLst>
                                          <p:attrName>ppt_x</p:attrName>
                                        </p:attrNameLst>
                                      </p:cBhvr>
                                      <p:tavLst>
                                        <p:tav tm="0">
                                          <p:val>
                                            <p:strVal val="#ppt_x"/>
                                          </p:val>
                                        </p:tav>
                                        <p:tav tm="100000">
                                          <p:val>
                                            <p:strVal val="#ppt_x"/>
                                          </p:val>
                                        </p:tav>
                                      </p:tavLst>
                                    </p:anim>
                                    <p:anim calcmode="lin" valueType="num">
                                      <p:cBhvr>
                                        <p:cTn id="25" dur="1000" fill="hold"/>
                                        <p:tgtEl>
                                          <p:spTgt spid="14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1000"/>
                                        <p:tgtEl>
                                          <p:spTgt spid="147"/>
                                        </p:tgtEl>
                                      </p:cBhvr>
                                    </p:animEffect>
                                    <p:anim calcmode="lin" valueType="num">
                                      <p:cBhvr>
                                        <p:cTn id="29" dur="1000" fill="hold"/>
                                        <p:tgtEl>
                                          <p:spTgt spid="147"/>
                                        </p:tgtEl>
                                        <p:attrNameLst>
                                          <p:attrName>ppt_x</p:attrName>
                                        </p:attrNameLst>
                                      </p:cBhvr>
                                      <p:tavLst>
                                        <p:tav tm="0">
                                          <p:val>
                                            <p:strVal val="#ppt_x"/>
                                          </p:val>
                                        </p:tav>
                                        <p:tav tm="100000">
                                          <p:val>
                                            <p:strVal val="#ppt_x"/>
                                          </p:val>
                                        </p:tav>
                                      </p:tavLst>
                                    </p:anim>
                                    <p:anim calcmode="lin" valueType="num">
                                      <p:cBhvr>
                                        <p:cTn id="30" dur="1000" fill="hold"/>
                                        <p:tgtEl>
                                          <p:spTgt spid="14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1000"/>
                                        <p:tgtEl>
                                          <p:spTgt spid="150"/>
                                        </p:tgtEl>
                                      </p:cBhvr>
                                    </p:animEffect>
                                    <p:anim calcmode="lin" valueType="num">
                                      <p:cBhvr>
                                        <p:cTn id="34" dur="1000" fill="hold"/>
                                        <p:tgtEl>
                                          <p:spTgt spid="150"/>
                                        </p:tgtEl>
                                        <p:attrNameLst>
                                          <p:attrName>ppt_x</p:attrName>
                                        </p:attrNameLst>
                                      </p:cBhvr>
                                      <p:tavLst>
                                        <p:tav tm="0">
                                          <p:val>
                                            <p:strVal val="#ppt_x"/>
                                          </p:val>
                                        </p:tav>
                                        <p:tav tm="100000">
                                          <p:val>
                                            <p:strVal val="#ppt_x"/>
                                          </p:val>
                                        </p:tav>
                                      </p:tavLst>
                                    </p:anim>
                                    <p:anim calcmode="lin" valueType="num">
                                      <p:cBhvr>
                                        <p:cTn id="35" dur="1000" fill="hold"/>
                                        <p:tgtEl>
                                          <p:spTgt spid="15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53"/>
                                        </p:tgtEl>
                                        <p:attrNameLst>
                                          <p:attrName>style.visibility</p:attrName>
                                        </p:attrNameLst>
                                      </p:cBhvr>
                                      <p:to>
                                        <p:strVal val="visible"/>
                                      </p:to>
                                    </p:set>
                                    <p:animEffect transition="in" filter="fade">
                                      <p:cBhvr>
                                        <p:cTn id="38" dur="1000"/>
                                        <p:tgtEl>
                                          <p:spTgt spid="153"/>
                                        </p:tgtEl>
                                      </p:cBhvr>
                                    </p:animEffect>
                                    <p:anim calcmode="lin" valueType="num">
                                      <p:cBhvr>
                                        <p:cTn id="39" dur="1000" fill="hold"/>
                                        <p:tgtEl>
                                          <p:spTgt spid="153"/>
                                        </p:tgtEl>
                                        <p:attrNameLst>
                                          <p:attrName>ppt_x</p:attrName>
                                        </p:attrNameLst>
                                      </p:cBhvr>
                                      <p:tavLst>
                                        <p:tav tm="0">
                                          <p:val>
                                            <p:strVal val="#ppt_x"/>
                                          </p:val>
                                        </p:tav>
                                        <p:tav tm="100000">
                                          <p:val>
                                            <p:strVal val="#ppt_x"/>
                                          </p:val>
                                        </p:tav>
                                      </p:tavLst>
                                    </p:anim>
                                    <p:anim calcmode="lin" valueType="num">
                                      <p:cBhvr>
                                        <p:cTn id="40" dur="1000" fill="hold"/>
                                        <p:tgtEl>
                                          <p:spTgt spid="153"/>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1000"/>
                                        <p:tgtEl>
                                          <p:spTgt spid="156"/>
                                        </p:tgtEl>
                                      </p:cBhvr>
                                    </p:animEffect>
                                    <p:anim calcmode="lin" valueType="num">
                                      <p:cBhvr>
                                        <p:cTn id="45" dur="1000" fill="hold"/>
                                        <p:tgtEl>
                                          <p:spTgt spid="156"/>
                                        </p:tgtEl>
                                        <p:attrNameLst>
                                          <p:attrName>ppt_x</p:attrName>
                                        </p:attrNameLst>
                                      </p:cBhvr>
                                      <p:tavLst>
                                        <p:tav tm="0">
                                          <p:val>
                                            <p:strVal val="#ppt_x"/>
                                          </p:val>
                                        </p:tav>
                                        <p:tav tm="100000">
                                          <p:val>
                                            <p:strVal val="#ppt_x"/>
                                          </p:val>
                                        </p:tav>
                                      </p:tavLst>
                                    </p:anim>
                                    <p:anim calcmode="lin" valueType="num">
                                      <p:cBhvr>
                                        <p:cTn id="46" dur="1000" fill="hold"/>
                                        <p:tgtEl>
                                          <p:spTgt spid="156"/>
                                        </p:tgtEl>
                                        <p:attrNameLst>
                                          <p:attrName>ppt_y</p:attrName>
                                        </p:attrNameLst>
                                      </p:cBhvr>
                                      <p:tavLst>
                                        <p:tav tm="0">
                                          <p:val>
                                            <p:strVal val="#ppt_y+.1"/>
                                          </p:val>
                                        </p:tav>
                                        <p:tav tm="100000">
                                          <p:val>
                                            <p:strVal val="#ppt_y"/>
                                          </p:val>
                                        </p:tav>
                                      </p:tavLst>
                                    </p:anim>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69"/>
                                        </p:tgtEl>
                                        <p:attrNameLst>
                                          <p:attrName>style.visibility</p:attrName>
                                        </p:attrNameLst>
                                      </p:cBhvr>
                                      <p:to>
                                        <p:strVal val="visible"/>
                                      </p:to>
                                    </p:set>
                                    <p:anim calcmode="lin" valueType="num">
                                      <p:cBhvr additive="base">
                                        <p:cTn id="49" dur="300"/>
                                        <p:tgtEl>
                                          <p:spTgt spid="169"/>
                                        </p:tgtEl>
                                        <p:attrNameLst>
                                          <p:attrName>ppt_y</p:attrName>
                                        </p:attrNameLst>
                                      </p:cBhvr>
                                      <p:tavLst>
                                        <p:tav tm="0">
                                          <p:val>
                                            <p:strVal val="#ppt_y+#ppt_h*1.125000"/>
                                          </p:val>
                                        </p:tav>
                                        <p:tav tm="100000">
                                          <p:val>
                                            <p:strVal val="#ppt_y"/>
                                          </p:val>
                                        </p:tav>
                                      </p:tavLst>
                                    </p:anim>
                                    <p:animEffect transition="in" filter="wipe(up)">
                                      <p:cBhvr>
                                        <p:cTn id="50" dur="300"/>
                                        <p:tgtEl>
                                          <p:spTgt spid="169"/>
                                        </p:tgtEl>
                                      </p:cBhvr>
                                    </p:animEffect>
                                  </p:childTnLst>
                                </p:cTn>
                              </p:par>
                            </p:childTnLst>
                          </p:cTn>
                        </p:par>
                        <p:par>
                          <p:cTn id="51" fill="hold">
                            <p:stCondLst>
                              <p:cond delay="3550"/>
                            </p:stCondLst>
                            <p:childTnLst>
                              <p:par>
                                <p:cTn id="52" presetID="2" presetClass="entr" presetSubtype="2" fill="hold" grpId="0" nodeType="afterEffect">
                                  <p:stCondLst>
                                    <p:cond delay="0"/>
                                  </p:stCondLst>
                                  <p:childTnLst>
                                    <p:set>
                                      <p:cBhvr>
                                        <p:cTn id="53" dur="1" fill="hold">
                                          <p:stCondLst>
                                            <p:cond delay="0"/>
                                          </p:stCondLst>
                                        </p:cTn>
                                        <p:tgtEl>
                                          <p:spTgt spid="170"/>
                                        </p:tgtEl>
                                        <p:attrNameLst>
                                          <p:attrName>style.visibility</p:attrName>
                                        </p:attrNameLst>
                                      </p:cBhvr>
                                      <p:to>
                                        <p:strVal val="visible"/>
                                      </p:to>
                                    </p:set>
                                    <p:anim calcmode="lin" valueType="num">
                                      <p:cBhvr additive="base">
                                        <p:cTn id="54" dur="500" fill="hold"/>
                                        <p:tgtEl>
                                          <p:spTgt spid="170"/>
                                        </p:tgtEl>
                                        <p:attrNameLst>
                                          <p:attrName>ppt_x</p:attrName>
                                        </p:attrNameLst>
                                      </p:cBhvr>
                                      <p:tavLst>
                                        <p:tav tm="0">
                                          <p:val>
                                            <p:strVal val="1+#ppt_w/2"/>
                                          </p:val>
                                        </p:tav>
                                        <p:tav tm="100000">
                                          <p:val>
                                            <p:strVal val="#ppt_x"/>
                                          </p:val>
                                        </p:tav>
                                      </p:tavLst>
                                    </p:anim>
                                    <p:anim calcmode="lin" valueType="num">
                                      <p:cBhvr additive="base">
                                        <p:cTn id="55" dur="500" fill="hold"/>
                                        <p:tgtEl>
                                          <p:spTgt spid="170"/>
                                        </p:tgtEl>
                                        <p:attrNameLst>
                                          <p:attrName>ppt_y</p:attrName>
                                        </p:attrNameLst>
                                      </p:cBhvr>
                                      <p:tavLst>
                                        <p:tav tm="0">
                                          <p:val>
                                            <p:strVal val="#ppt_y"/>
                                          </p:val>
                                        </p:tav>
                                        <p:tav tm="100000">
                                          <p:val>
                                            <p:strVal val="#ppt_y"/>
                                          </p:val>
                                        </p:tav>
                                      </p:tavLst>
                                    </p:anim>
                                  </p:childTnLst>
                                </p:cTn>
                              </p:par>
                            </p:childTnLst>
                          </p:cTn>
                        </p:par>
                        <p:par>
                          <p:cTn id="56" fill="hold">
                            <p:stCondLst>
                              <p:cond delay="4050"/>
                            </p:stCondLst>
                            <p:childTnLst>
                              <p:par>
                                <p:cTn id="57" presetID="42" presetClass="entr" presetSubtype="0" fill="hold" nodeType="afterEffect">
                                  <p:stCondLst>
                                    <p:cond delay="0"/>
                                  </p:stCondLst>
                                  <p:childTnLst>
                                    <p:set>
                                      <p:cBhvr>
                                        <p:cTn id="58" dur="1" fill="hold">
                                          <p:stCondLst>
                                            <p:cond delay="0"/>
                                          </p:stCondLst>
                                        </p:cTn>
                                        <p:tgtEl>
                                          <p:spTgt spid="171"/>
                                        </p:tgtEl>
                                        <p:attrNameLst>
                                          <p:attrName>style.visibility</p:attrName>
                                        </p:attrNameLst>
                                      </p:cBhvr>
                                      <p:to>
                                        <p:strVal val="visible"/>
                                      </p:to>
                                    </p:set>
                                    <p:animEffect transition="in" filter="fade">
                                      <p:cBhvr>
                                        <p:cTn id="59" dur="1000"/>
                                        <p:tgtEl>
                                          <p:spTgt spid="171"/>
                                        </p:tgtEl>
                                      </p:cBhvr>
                                    </p:animEffect>
                                    <p:anim calcmode="lin" valueType="num">
                                      <p:cBhvr>
                                        <p:cTn id="60" dur="1000" fill="hold"/>
                                        <p:tgtEl>
                                          <p:spTgt spid="171"/>
                                        </p:tgtEl>
                                        <p:attrNameLst>
                                          <p:attrName>ppt_x</p:attrName>
                                        </p:attrNameLst>
                                      </p:cBhvr>
                                      <p:tavLst>
                                        <p:tav tm="0">
                                          <p:val>
                                            <p:strVal val="#ppt_x"/>
                                          </p:val>
                                        </p:tav>
                                        <p:tav tm="100000">
                                          <p:val>
                                            <p:strVal val="#ppt_x"/>
                                          </p:val>
                                        </p:tav>
                                      </p:tavLst>
                                    </p:anim>
                                    <p:anim calcmode="lin" valueType="num">
                                      <p:cBhvr>
                                        <p:cTn id="61" dur="1000" fill="hold"/>
                                        <p:tgtEl>
                                          <p:spTgt spid="171"/>
                                        </p:tgtEl>
                                        <p:attrNameLst>
                                          <p:attrName>ppt_y</p:attrName>
                                        </p:attrNameLst>
                                      </p:cBhvr>
                                      <p:tavLst>
                                        <p:tav tm="0">
                                          <p:val>
                                            <p:strVal val="#ppt_y+.1"/>
                                          </p:val>
                                        </p:tav>
                                        <p:tav tm="100000">
                                          <p:val>
                                            <p:strVal val="#ppt_y"/>
                                          </p:val>
                                        </p:tav>
                                      </p:tavLst>
                                    </p:anim>
                                  </p:childTnLst>
                                </p:cTn>
                              </p:par>
                              <p:par>
                                <p:cTn id="62" presetID="12" presetClass="entr" presetSubtype="4" fill="hold" grpId="0" nodeType="withEffect">
                                  <p:stCondLst>
                                    <p:cond delay="0"/>
                                  </p:stCondLst>
                                  <p:iterate type="lt">
                                    <p:tmPct val="50000"/>
                                  </p:iterate>
                                  <p:childTnLst>
                                    <p:set>
                                      <p:cBhvr>
                                        <p:cTn id="63" dur="1" fill="hold">
                                          <p:stCondLst>
                                            <p:cond delay="0"/>
                                          </p:stCondLst>
                                        </p:cTn>
                                        <p:tgtEl>
                                          <p:spTgt spid="184"/>
                                        </p:tgtEl>
                                        <p:attrNameLst>
                                          <p:attrName>style.visibility</p:attrName>
                                        </p:attrNameLst>
                                      </p:cBhvr>
                                      <p:to>
                                        <p:strVal val="visible"/>
                                      </p:to>
                                    </p:set>
                                    <p:anim calcmode="lin" valueType="num">
                                      <p:cBhvr additive="base">
                                        <p:cTn id="64" dur="300"/>
                                        <p:tgtEl>
                                          <p:spTgt spid="184"/>
                                        </p:tgtEl>
                                        <p:attrNameLst>
                                          <p:attrName>ppt_y</p:attrName>
                                        </p:attrNameLst>
                                      </p:cBhvr>
                                      <p:tavLst>
                                        <p:tav tm="0">
                                          <p:val>
                                            <p:strVal val="#ppt_y+#ppt_h*1.125000"/>
                                          </p:val>
                                        </p:tav>
                                        <p:tav tm="100000">
                                          <p:val>
                                            <p:strVal val="#ppt_y"/>
                                          </p:val>
                                        </p:tav>
                                      </p:tavLst>
                                    </p:anim>
                                    <p:animEffect transition="in" filter="wipe(up)">
                                      <p:cBhvr>
                                        <p:cTn id="65" dur="300"/>
                                        <p:tgtEl>
                                          <p:spTgt spid="184"/>
                                        </p:tgtEl>
                                      </p:cBhvr>
                                    </p:animEffect>
                                  </p:childTnLst>
                                </p:cTn>
                              </p:par>
                            </p:childTnLst>
                          </p:cTn>
                        </p:par>
                        <p:par>
                          <p:cTn id="66" fill="hold">
                            <p:stCondLst>
                              <p:cond delay="5100"/>
                            </p:stCondLst>
                            <p:childTnLst>
                              <p:par>
                                <p:cTn id="67" presetID="2" presetClass="entr" presetSubtype="2" fill="hold" grpId="0" nodeType="afterEffect">
                                  <p:stCondLst>
                                    <p:cond delay="0"/>
                                  </p:stCondLst>
                                  <p:childTnLst>
                                    <p:set>
                                      <p:cBhvr>
                                        <p:cTn id="68" dur="1" fill="hold">
                                          <p:stCondLst>
                                            <p:cond delay="0"/>
                                          </p:stCondLst>
                                        </p:cTn>
                                        <p:tgtEl>
                                          <p:spTgt spid="185"/>
                                        </p:tgtEl>
                                        <p:attrNameLst>
                                          <p:attrName>style.visibility</p:attrName>
                                        </p:attrNameLst>
                                      </p:cBhvr>
                                      <p:to>
                                        <p:strVal val="visible"/>
                                      </p:to>
                                    </p:set>
                                    <p:anim calcmode="lin" valueType="num">
                                      <p:cBhvr additive="base">
                                        <p:cTn id="69" dur="500" fill="hold"/>
                                        <p:tgtEl>
                                          <p:spTgt spid="185"/>
                                        </p:tgtEl>
                                        <p:attrNameLst>
                                          <p:attrName>ppt_x</p:attrName>
                                        </p:attrNameLst>
                                      </p:cBhvr>
                                      <p:tavLst>
                                        <p:tav tm="0">
                                          <p:val>
                                            <p:strVal val="1+#ppt_w/2"/>
                                          </p:val>
                                        </p:tav>
                                        <p:tav tm="100000">
                                          <p:val>
                                            <p:strVal val="#ppt_x"/>
                                          </p:val>
                                        </p:tav>
                                      </p:tavLst>
                                    </p:anim>
                                    <p:anim calcmode="lin" valueType="num">
                                      <p:cBhvr additive="base">
                                        <p:cTn id="70" dur="500" fill="hold"/>
                                        <p:tgtEl>
                                          <p:spTgt spid="185"/>
                                        </p:tgtEl>
                                        <p:attrNameLst>
                                          <p:attrName>ppt_y</p:attrName>
                                        </p:attrNameLst>
                                      </p:cBhvr>
                                      <p:tavLst>
                                        <p:tav tm="0">
                                          <p:val>
                                            <p:strVal val="#ppt_y"/>
                                          </p:val>
                                        </p:tav>
                                        <p:tav tm="100000">
                                          <p:val>
                                            <p:strVal val="#ppt_y"/>
                                          </p:val>
                                        </p:tav>
                                      </p:tavLst>
                                    </p:anim>
                                  </p:childTnLst>
                                </p:cTn>
                              </p:par>
                            </p:childTnLst>
                          </p:cTn>
                        </p:par>
                        <p:par>
                          <p:cTn id="71" fill="hold">
                            <p:stCondLst>
                              <p:cond delay="5600"/>
                            </p:stCondLst>
                            <p:childTnLst>
                              <p:par>
                                <p:cTn id="72" presetID="42" presetClass="entr" presetSubtype="0" fill="hold" nodeType="afterEffect">
                                  <p:stCondLst>
                                    <p:cond delay="0"/>
                                  </p:stCondLst>
                                  <p:childTnLst>
                                    <p:set>
                                      <p:cBhvr>
                                        <p:cTn id="73" dur="1" fill="hold">
                                          <p:stCondLst>
                                            <p:cond delay="0"/>
                                          </p:stCondLst>
                                        </p:cTn>
                                        <p:tgtEl>
                                          <p:spTgt spid="186"/>
                                        </p:tgtEl>
                                        <p:attrNameLst>
                                          <p:attrName>style.visibility</p:attrName>
                                        </p:attrNameLst>
                                      </p:cBhvr>
                                      <p:to>
                                        <p:strVal val="visible"/>
                                      </p:to>
                                    </p:set>
                                    <p:animEffect transition="in" filter="fade">
                                      <p:cBhvr>
                                        <p:cTn id="74" dur="1000"/>
                                        <p:tgtEl>
                                          <p:spTgt spid="186"/>
                                        </p:tgtEl>
                                      </p:cBhvr>
                                    </p:animEffect>
                                    <p:anim calcmode="lin" valueType="num">
                                      <p:cBhvr>
                                        <p:cTn id="75" dur="1000" fill="hold"/>
                                        <p:tgtEl>
                                          <p:spTgt spid="186"/>
                                        </p:tgtEl>
                                        <p:attrNameLst>
                                          <p:attrName>ppt_x</p:attrName>
                                        </p:attrNameLst>
                                      </p:cBhvr>
                                      <p:tavLst>
                                        <p:tav tm="0">
                                          <p:val>
                                            <p:strVal val="#ppt_x"/>
                                          </p:val>
                                        </p:tav>
                                        <p:tav tm="100000">
                                          <p:val>
                                            <p:strVal val="#ppt_x"/>
                                          </p:val>
                                        </p:tav>
                                      </p:tavLst>
                                    </p:anim>
                                    <p:anim calcmode="lin" valueType="num">
                                      <p:cBhvr>
                                        <p:cTn id="76" dur="1000" fill="hold"/>
                                        <p:tgtEl>
                                          <p:spTgt spid="186"/>
                                        </p:tgtEl>
                                        <p:attrNameLst>
                                          <p:attrName>ppt_y</p:attrName>
                                        </p:attrNameLst>
                                      </p:cBhvr>
                                      <p:tavLst>
                                        <p:tav tm="0">
                                          <p:val>
                                            <p:strVal val="#ppt_y+.1"/>
                                          </p:val>
                                        </p:tav>
                                        <p:tav tm="100000">
                                          <p:val>
                                            <p:strVal val="#ppt_y"/>
                                          </p:val>
                                        </p:tav>
                                      </p:tavLst>
                                    </p:anim>
                                  </p:childTnLst>
                                </p:cTn>
                              </p:par>
                              <p:par>
                                <p:cTn id="77" presetID="12" presetClass="entr" presetSubtype="4" fill="hold" grpId="0" nodeType="withEffect">
                                  <p:stCondLst>
                                    <p:cond delay="0"/>
                                  </p:stCondLst>
                                  <p:iterate type="lt">
                                    <p:tmPct val="50000"/>
                                  </p:iterate>
                                  <p:childTnLst>
                                    <p:set>
                                      <p:cBhvr>
                                        <p:cTn id="78" dur="1" fill="hold">
                                          <p:stCondLst>
                                            <p:cond delay="0"/>
                                          </p:stCondLst>
                                        </p:cTn>
                                        <p:tgtEl>
                                          <p:spTgt spid="199"/>
                                        </p:tgtEl>
                                        <p:attrNameLst>
                                          <p:attrName>style.visibility</p:attrName>
                                        </p:attrNameLst>
                                      </p:cBhvr>
                                      <p:to>
                                        <p:strVal val="visible"/>
                                      </p:to>
                                    </p:set>
                                    <p:anim calcmode="lin" valueType="num">
                                      <p:cBhvr additive="base">
                                        <p:cTn id="79" dur="300"/>
                                        <p:tgtEl>
                                          <p:spTgt spid="199"/>
                                        </p:tgtEl>
                                        <p:attrNameLst>
                                          <p:attrName>ppt_y</p:attrName>
                                        </p:attrNameLst>
                                      </p:cBhvr>
                                      <p:tavLst>
                                        <p:tav tm="0">
                                          <p:val>
                                            <p:strVal val="#ppt_y+#ppt_h*1.125000"/>
                                          </p:val>
                                        </p:tav>
                                        <p:tav tm="100000">
                                          <p:val>
                                            <p:strVal val="#ppt_y"/>
                                          </p:val>
                                        </p:tav>
                                      </p:tavLst>
                                    </p:anim>
                                    <p:animEffect transition="in" filter="wipe(up)">
                                      <p:cBhvr>
                                        <p:cTn id="80" dur="300"/>
                                        <p:tgtEl>
                                          <p:spTgt spid="199"/>
                                        </p:tgtEl>
                                      </p:cBhvr>
                                    </p:animEffect>
                                  </p:childTnLst>
                                </p:cTn>
                              </p:par>
                            </p:childTnLst>
                          </p:cTn>
                        </p:par>
                        <p:par>
                          <p:cTn id="81" fill="hold">
                            <p:stCondLst>
                              <p:cond delay="6650"/>
                            </p:stCondLst>
                            <p:childTnLst>
                              <p:par>
                                <p:cTn id="82" presetID="2" presetClass="entr" presetSubtype="2" fill="hold" grpId="0" nodeType="afterEffect">
                                  <p:stCondLst>
                                    <p:cond delay="0"/>
                                  </p:stCondLst>
                                  <p:childTnLst>
                                    <p:set>
                                      <p:cBhvr>
                                        <p:cTn id="83" dur="1" fill="hold">
                                          <p:stCondLst>
                                            <p:cond delay="0"/>
                                          </p:stCondLst>
                                        </p:cTn>
                                        <p:tgtEl>
                                          <p:spTgt spid="200"/>
                                        </p:tgtEl>
                                        <p:attrNameLst>
                                          <p:attrName>style.visibility</p:attrName>
                                        </p:attrNameLst>
                                      </p:cBhvr>
                                      <p:to>
                                        <p:strVal val="visible"/>
                                      </p:to>
                                    </p:set>
                                    <p:anim calcmode="lin" valueType="num">
                                      <p:cBhvr additive="base">
                                        <p:cTn id="84" dur="500" fill="hold"/>
                                        <p:tgtEl>
                                          <p:spTgt spid="200"/>
                                        </p:tgtEl>
                                        <p:attrNameLst>
                                          <p:attrName>ppt_x</p:attrName>
                                        </p:attrNameLst>
                                      </p:cBhvr>
                                      <p:tavLst>
                                        <p:tav tm="0">
                                          <p:val>
                                            <p:strVal val="1+#ppt_w/2"/>
                                          </p:val>
                                        </p:tav>
                                        <p:tav tm="100000">
                                          <p:val>
                                            <p:strVal val="#ppt_x"/>
                                          </p:val>
                                        </p:tav>
                                      </p:tavLst>
                                    </p:anim>
                                    <p:anim calcmode="lin" valueType="num">
                                      <p:cBhvr additive="base">
                                        <p:cTn id="85" dur="500" fill="hold"/>
                                        <p:tgtEl>
                                          <p:spTgt spid="200"/>
                                        </p:tgtEl>
                                        <p:attrNameLst>
                                          <p:attrName>ppt_y</p:attrName>
                                        </p:attrNameLst>
                                      </p:cBhvr>
                                      <p:tavLst>
                                        <p:tav tm="0">
                                          <p:val>
                                            <p:strVal val="#ppt_y"/>
                                          </p:val>
                                        </p:tav>
                                        <p:tav tm="100000">
                                          <p:val>
                                            <p:strVal val="#ppt_y"/>
                                          </p:val>
                                        </p:tav>
                                      </p:tavLst>
                                    </p:anim>
                                  </p:childTnLst>
                                </p:cTn>
                              </p:par>
                            </p:childTnLst>
                          </p:cTn>
                        </p:par>
                        <p:par>
                          <p:cTn id="86" fill="hold">
                            <p:stCondLst>
                              <p:cond delay="7150"/>
                            </p:stCondLst>
                            <p:childTnLst>
                              <p:par>
                                <p:cTn id="87" presetID="42" presetClass="entr" presetSubtype="0" fill="hold" nodeType="after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1000"/>
                                        <p:tgtEl>
                                          <p:spTgt spid="201"/>
                                        </p:tgtEl>
                                      </p:cBhvr>
                                    </p:animEffect>
                                    <p:anim calcmode="lin" valueType="num">
                                      <p:cBhvr>
                                        <p:cTn id="90" dur="1000" fill="hold"/>
                                        <p:tgtEl>
                                          <p:spTgt spid="201"/>
                                        </p:tgtEl>
                                        <p:attrNameLst>
                                          <p:attrName>ppt_x</p:attrName>
                                        </p:attrNameLst>
                                      </p:cBhvr>
                                      <p:tavLst>
                                        <p:tav tm="0">
                                          <p:val>
                                            <p:strVal val="#ppt_x"/>
                                          </p:val>
                                        </p:tav>
                                        <p:tav tm="100000">
                                          <p:val>
                                            <p:strVal val="#ppt_x"/>
                                          </p:val>
                                        </p:tav>
                                      </p:tavLst>
                                    </p:anim>
                                    <p:anim calcmode="lin" valueType="num">
                                      <p:cBhvr>
                                        <p:cTn id="91" dur="1000" fill="hold"/>
                                        <p:tgtEl>
                                          <p:spTgt spid="201"/>
                                        </p:tgtEl>
                                        <p:attrNameLst>
                                          <p:attrName>ppt_y</p:attrName>
                                        </p:attrNameLst>
                                      </p:cBhvr>
                                      <p:tavLst>
                                        <p:tav tm="0">
                                          <p:val>
                                            <p:strVal val="#ppt_y+.1"/>
                                          </p:val>
                                        </p:tav>
                                        <p:tav tm="100000">
                                          <p:val>
                                            <p:strVal val="#ppt_y"/>
                                          </p:val>
                                        </p:tav>
                                      </p:tavLst>
                                    </p:anim>
                                  </p:childTnLst>
                                </p:cTn>
                              </p:par>
                              <p:par>
                                <p:cTn id="92" presetID="12" presetClass="entr" presetSubtype="4" fill="hold" grpId="0" nodeType="withEffect">
                                  <p:stCondLst>
                                    <p:cond delay="0"/>
                                  </p:stCondLst>
                                  <p:iterate type="lt">
                                    <p:tmPct val="50000"/>
                                  </p:iterate>
                                  <p:childTnLst>
                                    <p:set>
                                      <p:cBhvr>
                                        <p:cTn id="93" dur="1" fill="hold">
                                          <p:stCondLst>
                                            <p:cond delay="0"/>
                                          </p:stCondLst>
                                        </p:cTn>
                                        <p:tgtEl>
                                          <p:spTgt spid="214"/>
                                        </p:tgtEl>
                                        <p:attrNameLst>
                                          <p:attrName>style.visibility</p:attrName>
                                        </p:attrNameLst>
                                      </p:cBhvr>
                                      <p:to>
                                        <p:strVal val="visible"/>
                                      </p:to>
                                    </p:set>
                                    <p:anim calcmode="lin" valueType="num">
                                      <p:cBhvr additive="base">
                                        <p:cTn id="94" dur="300"/>
                                        <p:tgtEl>
                                          <p:spTgt spid="214"/>
                                        </p:tgtEl>
                                        <p:attrNameLst>
                                          <p:attrName>ppt_y</p:attrName>
                                        </p:attrNameLst>
                                      </p:cBhvr>
                                      <p:tavLst>
                                        <p:tav tm="0">
                                          <p:val>
                                            <p:strVal val="#ppt_y+#ppt_h*1.125000"/>
                                          </p:val>
                                        </p:tav>
                                        <p:tav tm="100000">
                                          <p:val>
                                            <p:strVal val="#ppt_y"/>
                                          </p:val>
                                        </p:tav>
                                      </p:tavLst>
                                    </p:anim>
                                    <p:animEffect transition="in" filter="wipe(up)">
                                      <p:cBhvr>
                                        <p:cTn id="95" dur="300"/>
                                        <p:tgtEl>
                                          <p:spTgt spid="214"/>
                                        </p:tgtEl>
                                      </p:cBhvr>
                                    </p:animEffect>
                                  </p:childTnLst>
                                </p:cTn>
                              </p:par>
                            </p:childTnLst>
                          </p:cTn>
                        </p:par>
                        <p:par>
                          <p:cTn id="96" fill="hold">
                            <p:stCondLst>
                              <p:cond delay="8200"/>
                            </p:stCondLst>
                            <p:childTnLst>
                              <p:par>
                                <p:cTn id="97" presetID="2" presetClass="entr" presetSubtype="2" fill="hold" grpId="0" nodeType="afterEffect">
                                  <p:stCondLst>
                                    <p:cond delay="0"/>
                                  </p:stCondLst>
                                  <p:childTnLst>
                                    <p:set>
                                      <p:cBhvr>
                                        <p:cTn id="98" dur="1" fill="hold">
                                          <p:stCondLst>
                                            <p:cond delay="0"/>
                                          </p:stCondLst>
                                        </p:cTn>
                                        <p:tgtEl>
                                          <p:spTgt spid="215"/>
                                        </p:tgtEl>
                                        <p:attrNameLst>
                                          <p:attrName>style.visibility</p:attrName>
                                        </p:attrNameLst>
                                      </p:cBhvr>
                                      <p:to>
                                        <p:strVal val="visible"/>
                                      </p:to>
                                    </p:set>
                                    <p:anim calcmode="lin" valueType="num">
                                      <p:cBhvr additive="base">
                                        <p:cTn id="99" dur="500" fill="hold"/>
                                        <p:tgtEl>
                                          <p:spTgt spid="215"/>
                                        </p:tgtEl>
                                        <p:attrNameLst>
                                          <p:attrName>ppt_x</p:attrName>
                                        </p:attrNameLst>
                                      </p:cBhvr>
                                      <p:tavLst>
                                        <p:tav tm="0">
                                          <p:val>
                                            <p:strVal val="1+#ppt_w/2"/>
                                          </p:val>
                                        </p:tav>
                                        <p:tav tm="100000">
                                          <p:val>
                                            <p:strVal val="#ppt_x"/>
                                          </p:val>
                                        </p:tav>
                                      </p:tavLst>
                                    </p:anim>
                                    <p:anim calcmode="lin" valueType="num">
                                      <p:cBhvr additive="base">
                                        <p:cTn id="100"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4" grpId="0"/>
      <p:bldP spid="185" grpId="0"/>
      <p:bldP spid="199" grpId="0"/>
      <p:bldP spid="200" grpId="0"/>
      <p:bldP spid="214" grpId="0"/>
      <p:bldP spid="215" grpId="0"/>
      <p:bldP spid="216" grpId="0"/>
      <p:bldP spid="2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42" name="矩形 41"/>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43" name="任意多边形 42"/>
          <p:cNvSpPr/>
          <p:nvPr/>
        </p:nvSpPr>
        <p:spPr>
          <a:xfrm>
            <a:off x="3686815" y="3211513"/>
            <a:ext cx="1695744" cy="0"/>
          </a:xfrm>
          <a:custGeom>
            <a:avLst/>
            <a:gdLst>
              <a:gd name="connsiteX0" fmla="*/ 0 w 1695450"/>
              <a:gd name="connsiteY0" fmla="*/ 0 h 0"/>
              <a:gd name="connsiteX1" fmla="*/ 1695450 w 1695450"/>
              <a:gd name="connsiteY1" fmla="*/ 0 h 0"/>
            </a:gdLst>
            <a:ahLst/>
            <a:cxnLst>
              <a:cxn ang="0">
                <a:pos x="connsiteX0" y="connsiteY0"/>
              </a:cxn>
              <a:cxn ang="0">
                <a:pos x="connsiteX1" y="connsiteY1"/>
              </a:cxn>
            </a:cxnLst>
            <a:rect l="l" t="t" r="r" b="b"/>
            <a:pathLst>
              <a:path w="1695450">
                <a:moveTo>
                  <a:pt x="0" y="0"/>
                </a:moveTo>
                <a:lnTo>
                  <a:pt x="1695450" y="0"/>
                </a:lnTo>
              </a:path>
            </a:pathLst>
          </a:custGeom>
          <a:noFill/>
          <a:ln w="9525" cap="flat" cmpd="sng" algn="ctr">
            <a:solidFill>
              <a:srgbClr val="000000">
                <a:lumMod val="25000"/>
                <a:lumOff val="75000"/>
              </a:srgbClr>
            </a:solidFill>
            <a:prstDash val="solid"/>
            <a:miter lim="800000"/>
          </a:ln>
          <a:effectLst/>
        </p:spPr>
        <p:txBody>
          <a:bodyPr lIns="70317" tIns="35159" rIns="70317" bIns="35159"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任意多边形 43"/>
          <p:cNvSpPr/>
          <p:nvPr/>
        </p:nvSpPr>
        <p:spPr>
          <a:xfrm>
            <a:off x="4525161" y="2365304"/>
            <a:ext cx="0" cy="1712807"/>
          </a:xfrm>
          <a:custGeom>
            <a:avLst/>
            <a:gdLst>
              <a:gd name="connsiteX0" fmla="*/ 0 w 0"/>
              <a:gd name="connsiteY0" fmla="*/ 0 h 1600200"/>
              <a:gd name="connsiteX1" fmla="*/ 0 w 0"/>
              <a:gd name="connsiteY1" fmla="*/ 1600200 h 1600200"/>
            </a:gdLst>
            <a:ahLst/>
            <a:cxnLst>
              <a:cxn ang="0">
                <a:pos x="connsiteX0" y="connsiteY0"/>
              </a:cxn>
              <a:cxn ang="0">
                <a:pos x="connsiteX1" y="connsiteY1"/>
              </a:cxn>
            </a:cxnLst>
            <a:rect l="l" t="t" r="r" b="b"/>
            <a:pathLst>
              <a:path h="1600200">
                <a:moveTo>
                  <a:pt x="0" y="0"/>
                </a:moveTo>
                <a:lnTo>
                  <a:pt x="0" y="1600200"/>
                </a:lnTo>
              </a:path>
            </a:pathLst>
          </a:custGeom>
          <a:noFill/>
          <a:ln w="9525" cap="flat" cmpd="sng" algn="ctr">
            <a:solidFill>
              <a:srgbClr val="000000">
                <a:lumMod val="25000"/>
                <a:lumOff val="75000"/>
              </a:srgbClr>
            </a:solidFill>
            <a:prstDash val="solid"/>
            <a:miter lim="800000"/>
          </a:ln>
          <a:effectLst/>
        </p:spPr>
        <p:txBody>
          <a:bodyPr lIns="70317" tIns="35159" rIns="70317" bIns="35159"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5" name="组合 44"/>
          <p:cNvGrpSpPr/>
          <p:nvPr/>
        </p:nvGrpSpPr>
        <p:grpSpPr>
          <a:xfrm>
            <a:off x="5011432" y="1441387"/>
            <a:ext cx="2551789" cy="604262"/>
            <a:chOff x="1964947" y="597930"/>
            <a:chExt cx="2551346" cy="564535"/>
          </a:xfrm>
          <a:effectLst>
            <a:outerShdw blurRad="241300" dist="127000" dir="5400000" algn="ctr" rotWithShape="0">
              <a:srgbClr val="000000">
                <a:alpha val="88000"/>
              </a:srgbClr>
            </a:outerShdw>
          </a:effectLst>
        </p:grpSpPr>
        <p:sp>
          <p:nvSpPr>
            <p:cNvPr id="46" name="文本框 9"/>
            <p:cNvSpPr txBox="1"/>
            <p:nvPr/>
          </p:nvSpPr>
          <p:spPr bwMode="auto">
            <a:xfrm>
              <a:off x="1964947" y="788660"/>
              <a:ext cx="2551346" cy="37380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24"/>
            <p:cNvSpPr txBox="1">
              <a:spLocks noChangeArrowheads="1"/>
            </p:cNvSpPr>
            <p:nvPr/>
          </p:nvSpPr>
          <p:spPr bwMode="auto">
            <a:xfrm>
              <a:off x="1969162" y="597930"/>
              <a:ext cx="1456289" cy="2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5011432" y="4349224"/>
            <a:ext cx="2551789" cy="604262"/>
            <a:chOff x="1964947" y="597930"/>
            <a:chExt cx="2551346" cy="564535"/>
          </a:xfrm>
          <a:effectLst>
            <a:outerShdw blurRad="241300" dist="127000" dir="5400000" algn="ctr" rotWithShape="0">
              <a:srgbClr val="000000">
                <a:alpha val="88000"/>
              </a:srgbClr>
            </a:outerShdw>
          </a:effectLst>
        </p:grpSpPr>
        <p:sp>
          <p:nvSpPr>
            <p:cNvPr id="49" name="文本框 12"/>
            <p:cNvSpPr txBox="1"/>
            <p:nvPr/>
          </p:nvSpPr>
          <p:spPr bwMode="auto">
            <a:xfrm>
              <a:off x="1964947" y="788660"/>
              <a:ext cx="2551346" cy="37380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24"/>
            <p:cNvSpPr txBox="1">
              <a:spLocks noChangeArrowheads="1"/>
            </p:cNvSpPr>
            <p:nvPr/>
          </p:nvSpPr>
          <p:spPr bwMode="auto">
            <a:xfrm>
              <a:off x="1969162" y="597930"/>
              <a:ext cx="1456289" cy="2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组合 50"/>
          <p:cNvGrpSpPr/>
          <p:nvPr/>
        </p:nvGrpSpPr>
        <p:grpSpPr>
          <a:xfrm>
            <a:off x="6399326" y="2864563"/>
            <a:ext cx="1604925" cy="758149"/>
            <a:chOff x="1964947" y="597930"/>
            <a:chExt cx="1604647" cy="708306"/>
          </a:xfrm>
          <a:effectLst>
            <a:outerShdw blurRad="241300" dist="127000" dir="5400000" algn="ctr" rotWithShape="0">
              <a:srgbClr val="000000">
                <a:alpha val="88000"/>
              </a:srgbClr>
            </a:outerShdw>
          </a:effectLst>
        </p:grpSpPr>
        <p:sp>
          <p:nvSpPr>
            <p:cNvPr id="52" name="文本框 15"/>
            <p:cNvSpPr txBox="1"/>
            <p:nvPr/>
          </p:nvSpPr>
          <p:spPr bwMode="auto">
            <a:xfrm>
              <a:off x="1964947" y="788660"/>
              <a:ext cx="1604647"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文本框 24"/>
            <p:cNvSpPr txBox="1">
              <a:spLocks noChangeArrowheads="1"/>
            </p:cNvSpPr>
            <p:nvPr/>
          </p:nvSpPr>
          <p:spPr bwMode="auto">
            <a:xfrm>
              <a:off x="196916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4" name="组合 53"/>
          <p:cNvGrpSpPr/>
          <p:nvPr/>
        </p:nvGrpSpPr>
        <p:grpSpPr>
          <a:xfrm>
            <a:off x="1074418" y="2864563"/>
            <a:ext cx="1670344" cy="758149"/>
            <a:chOff x="1964947" y="597930"/>
            <a:chExt cx="1670054" cy="708306"/>
          </a:xfrm>
          <a:effectLst>
            <a:outerShdw blurRad="241300" dist="127000" dir="5400000" algn="ctr" rotWithShape="0">
              <a:srgbClr val="000000">
                <a:alpha val="88000"/>
              </a:srgbClr>
            </a:outerShdw>
          </a:effectLst>
        </p:grpSpPr>
        <p:sp>
          <p:nvSpPr>
            <p:cNvPr id="55" name="文本框 18"/>
            <p:cNvSpPr txBox="1"/>
            <p:nvPr/>
          </p:nvSpPr>
          <p:spPr bwMode="auto">
            <a:xfrm>
              <a:off x="1964947" y="788660"/>
              <a:ext cx="1604647"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r"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r>
                <a:rPr kumimoji="0" lang="en-US" altLang="zh-CN" sz="600" b="0" i="0" u="none" strike="noStrike" kern="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600" b="0" i="0" u="none" strike="noStrike" kern="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24"/>
            <p:cNvSpPr txBox="1">
              <a:spLocks noChangeArrowheads="1"/>
            </p:cNvSpPr>
            <p:nvPr/>
          </p:nvSpPr>
          <p:spPr bwMode="auto">
            <a:xfrm>
              <a:off x="217871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523605" y="2815118"/>
            <a:ext cx="732411" cy="783815"/>
            <a:chOff x="5465495" y="2410966"/>
            <a:chExt cx="732284" cy="732284"/>
          </a:xfrm>
          <a:effectLst>
            <a:outerShdw blurRad="368300" dist="520700" dir="8340000" algn="ctr" rotWithShape="0">
              <a:srgbClr val="000000">
                <a:alpha val="59000"/>
              </a:srgbClr>
            </a:outerShdw>
          </a:effectLst>
        </p:grpSpPr>
        <p:sp>
          <p:nvSpPr>
            <p:cNvPr id="58" name="椭圆 57"/>
            <p:cNvSpPr/>
            <p:nvPr/>
          </p:nvSpPr>
          <p:spPr>
            <a:xfrm>
              <a:off x="5465495" y="2410966"/>
              <a:ext cx="732284" cy="73228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9" name="Freeform 13"/>
            <p:cNvSpPr>
              <a:spLocks noEditPoints="1"/>
            </p:cNvSpPr>
            <p:nvPr/>
          </p:nvSpPr>
          <p:spPr bwMode="auto">
            <a:xfrm>
              <a:off x="5733634" y="2603501"/>
              <a:ext cx="213558" cy="301624"/>
            </a:xfrm>
            <a:custGeom>
              <a:avLst/>
              <a:gdLst>
                <a:gd name="T0" fmla="*/ 80 w 161"/>
                <a:gd name="T1" fmla="*/ 229 h 229"/>
                <a:gd name="T2" fmla="*/ 0 w 161"/>
                <a:gd name="T3" fmla="*/ 194 h 229"/>
                <a:gd name="T4" fmla="*/ 53 w 161"/>
                <a:gd name="T5" fmla="*/ 161 h 229"/>
                <a:gd name="T6" fmla="*/ 55 w 161"/>
                <a:gd name="T7" fmla="*/ 161 h 229"/>
                <a:gd name="T8" fmla="*/ 19 w 161"/>
                <a:gd name="T9" fmla="*/ 104 h 229"/>
                <a:gd name="T10" fmla="*/ 16 w 161"/>
                <a:gd name="T11" fmla="*/ 97 h 229"/>
                <a:gd name="T12" fmla="*/ 15 w 161"/>
                <a:gd name="T13" fmla="*/ 96 h 229"/>
                <a:gd name="T14" fmla="*/ 15 w 161"/>
                <a:gd name="T15" fmla="*/ 95 h 229"/>
                <a:gd name="T16" fmla="*/ 10 w 161"/>
                <a:gd name="T17" fmla="*/ 70 h 229"/>
                <a:gd name="T18" fmla="*/ 80 w 161"/>
                <a:gd name="T19" fmla="*/ 0 h 229"/>
                <a:gd name="T20" fmla="*/ 150 w 161"/>
                <a:gd name="T21" fmla="*/ 70 h 229"/>
                <a:gd name="T22" fmla="*/ 146 w 161"/>
                <a:gd name="T23" fmla="*/ 95 h 229"/>
                <a:gd name="T24" fmla="*/ 145 w 161"/>
                <a:gd name="T25" fmla="*/ 96 h 229"/>
                <a:gd name="T26" fmla="*/ 145 w 161"/>
                <a:gd name="T27" fmla="*/ 96 h 229"/>
                <a:gd name="T28" fmla="*/ 145 w 161"/>
                <a:gd name="T29" fmla="*/ 97 h 229"/>
                <a:gd name="T30" fmla="*/ 141 w 161"/>
                <a:gd name="T31" fmla="*/ 104 h 229"/>
                <a:gd name="T32" fmla="*/ 80 w 161"/>
                <a:gd name="T33" fmla="*/ 205 h 229"/>
                <a:gd name="T34" fmla="*/ 66 w 161"/>
                <a:gd name="T35" fmla="*/ 182 h 229"/>
                <a:gd name="T36" fmla="*/ 65 w 161"/>
                <a:gd name="T37" fmla="*/ 182 h 229"/>
                <a:gd name="T38" fmla="*/ 23 w 161"/>
                <a:gd name="T39" fmla="*/ 194 h 229"/>
                <a:gd name="T40" fmla="*/ 22 w 161"/>
                <a:gd name="T41" fmla="*/ 194 h 229"/>
                <a:gd name="T42" fmla="*/ 23 w 161"/>
                <a:gd name="T43" fmla="*/ 195 h 229"/>
                <a:gd name="T44" fmla="*/ 79 w 161"/>
                <a:gd name="T45" fmla="*/ 208 h 229"/>
                <a:gd name="T46" fmla="*/ 82 w 161"/>
                <a:gd name="T47" fmla="*/ 208 h 229"/>
                <a:gd name="T48" fmla="*/ 82 w 161"/>
                <a:gd name="T49" fmla="*/ 208 h 229"/>
                <a:gd name="T50" fmla="*/ 138 w 161"/>
                <a:gd name="T51" fmla="*/ 195 h 229"/>
                <a:gd name="T52" fmla="*/ 138 w 161"/>
                <a:gd name="T53" fmla="*/ 194 h 229"/>
                <a:gd name="T54" fmla="*/ 138 w 161"/>
                <a:gd name="T55" fmla="*/ 194 h 229"/>
                <a:gd name="T56" fmla="*/ 108 w 161"/>
                <a:gd name="T57" fmla="*/ 183 h 229"/>
                <a:gd name="T58" fmla="*/ 121 w 161"/>
                <a:gd name="T59" fmla="*/ 164 h 229"/>
                <a:gd name="T60" fmla="*/ 161 w 161"/>
                <a:gd name="T61" fmla="*/ 194 h 229"/>
                <a:gd name="T62" fmla="*/ 80 w 161"/>
                <a:gd name="T63" fmla="*/ 229 h 229"/>
                <a:gd name="T64" fmla="*/ 80 w 161"/>
                <a:gd name="T65" fmla="*/ 32 h 229"/>
                <a:gd name="T66" fmla="*/ 50 w 161"/>
                <a:gd name="T67" fmla="*/ 62 h 229"/>
                <a:gd name="T68" fmla="*/ 80 w 161"/>
                <a:gd name="T69" fmla="*/ 92 h 229"/>
                <a:gd name="T70" fmla="*/ 110 w 161"/>
                <a:gd name="T71" fmla="*/ 62 h 229"/>
                <a:gd name="T72" fmla="*/ 80 w 161"/>
                <a:gd name="T73" fmla="*/ 32 h 229"/>
                <a:gd name="T74" fmla="*/ 80 w 161"/>
                <a:gd name="T75" fmla="*/ 32 h 229"/>
                <a:gd name="T76" fmla="*/ 80 w 161"/>
                <a:gd name="T77" fmla="*/ 3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229">
                  <a:moveTo>
                    <a:pt x="80" y="229"/>
                  </a:moveTo>
                  <a:cubicBezTo>
                    <a:pt x="40" y="229"/>
                    <a:pt x="0" y="219"/>
                    <a:pt x="0" y="194"/>
                  </a:cubicBezTo>
                  <a:cubicBezTo>
                    <a:pt x="0" y="176"/>
                    <a:pt x="28" y="164"/>
                    <a:pt x="53" y="161"/>
                  </a:cubicBezTo>
                  <a:cubicBezTo>
                    <a:pt x="55" y="161"/>
                    <a:pt x="55" y="161"/>
                    <a:pt x="55" y="161"/>
                  </a:cubicBezTo>
                  <a:cubicBezTo>
                    <a:pt x="19" y="104"/>
                    <a:pt x="19" y="104"/>
                    <a:pt x="19" y="104"/>
                  </a:cubicBezTo>
                  <a:cubicBezTo>
                    <a:pt x="18" y="102"/>
                    <a:pt x="17" y="100"/>
                    <a:pt x="16" y="97"/>
                  </a:cubicBezTo>
                  <a:cubicBezTo>
                    <a:pt x="15" y="96"/>
                    <a:pt x="15" y="96"/>
                    <a:pt x="15" y="96"/>
                  </a:cubicBezTo>
                  <a:cubicBezTo>
                    <a:pt x="15" y="95"/>
                    <a:pt x="15" y="95"/>
                    <a:pt x="15" y="95"/>
                  </a:cubicBezTo>
                  <a:cubicBezTo>
                    <a:pt x="12" y="87"/>
                    <a:pt x="10" y="78"/>
                    <a:pt x="10" y="70"/>
                  </a:cubicBezTo>
                  <a:cubicBezTo>
                    <a:pt x="10" y="31"/>
                    <a:pt x="42" y="0"/>
                    <a:pt x="80" y="0"/>
                  </a:cubicBezTo>
                  <a:cubicBezTo>
                    <a:pt x="119" y="0"/>
                    <a:pt x="150" y="31"/>
                    <a:pt x="150" y="70"/>
                  </a:cubicBezTo>
                  <a:cubicBezTo>
                    <a:pt x="150" y="78"/>
                    <a:pt x="149" y="87"/>
                    <a:pt x="146" y="95"/>
                  </a:cubicBezTo>
                  <a:cubicBezTo>
                    <a:pt x="145" y="96"/>
                    <a:pt x="145" y="96"/>
                    <a:pt x="145" y="96"/>
                  </a:cubicBezTo>
                  <a:cubicBezTo>
                    <a:pt x="145" y="96"/>
                    <a:pt x="145" y="96"/>
                    <a:pt x="145" y="96"/>
                  </a:cubicBezTo>
                  <a:cubicBezTo>
                    <a:pt x="145" y="97"/>
                    <a:pt x="145" y="97"/>
                    <a:pt x="145" y="97"/>
                  </a:cubicBezTo>
                  <a:cubicBezTo>
                    <a:pt x="144" y="99"/>
                    <a:pt x="143" y="102"/>
                    <a:pt x="141" y="104"/>
                  </a:cubicBezTo>
                  <a:cubicBezTo>
                    <a:pt x="80" y="205"/>
                    <a:pt x="80" y="205"/>
                    <a:pt x="80" y="205"/>
                  </a:cubicBezTo>
                  <a:cubicBezTo>
                    <a:pt x="66" y="182"/>
                    <a:pt x="66" y="182"/>
                    <a:pt x="66" y="182"/>
                  </a:cubicBezTo>
                  <a:cubicBezTo>
                    <a:pt x="65" y="182"/>
                    <a:pt x="65" y="182"/>
                    <a:pt x="65" y="182"/>
                  </a:cubicBezTo>
                  <a:cubicBezTo>
                    <a:pt x="42" y="184"/>
                    <a:pt x="27" y="190"/>
                    <a:pt x="23" y="194"/>
                  </a:cubicBezTo>
                  <a:cubicBezTo>
                    <a:pt x="22" y="194"/>
                    <a:pt x="22" y="194"/>
                    <a:pt x="22" y="194"/>
                  </a:cubicBezTo>
                  <a:cubicBezTo>
                    <a:pt x="23" y="195"/>
                    <a:pt x="23" y="195"/>
                    <a:pt x="23" y="195"/>
                  </a:cubicBezTo>
                  <a:cubicBezTo>
                    <a:pt x="28" y="200"/>
                    <a:pt x="48" y="207"/>
                    <a:pt x="79" y="208"/>
                  </a:cubicBezTo>
                  <a:cubicBezTo>
                    <a:pt x="82" y="208"/>
                    <a:pt x="82" y="208"/>
                    <a:pt x="82" y="208"/>
                  </a:cubicBezTo>
                  <a:cubicBezTo>
                    <a:pt x="82" y="208"/>
                    <a:pt x="82" y="208"/>
                    <a:pt x="82" y="208"/>
                  </a:cubicBezTo>
                  <a:cubicBezTo>
                    <a:pt x="113" y="207"/>
                    <a:pt x="133" y="200"/>
                    <a:pt x="138" y="195"/>
                  </a:cubicBezTo>
                  <a:cubicBezTo>
                    <a:pt x="138" y="194"/>
                    <a:pt x="138" y="194"/>
                    <a:pt x="138" y="194"/>
                  </a:cubicBezTo>
                  <a:cubicBezTo>
                    <a:pt x="138" y="194"/>
                    <a:pt x="138" y="194"/>
                    <a:pt x="138" y="194"/>
                  </a:cubicBezTo>
                  <a:cubicBezTo>
                    <a:pt x="135" y="191"/>
                    <a:pt x="124" y="186"/>
                    <a:pt x="108" y="183"/>
                  </a:cubicBezTo>
                  <a:cubicBezTo>
                    <a:pt x="121" y="164"/>
                    <a:pt x="121" y="164"/>
                    <a:pt x="121" y="164"/>
                  </a:cubicBezTo>
                  <a:cubicBezTo>
                    <a:pt x="146" y="169"/>
                    <a:pt x="161" y="180"/>
                    <a:pt x="161" y="194"/>
                  </a:cubicBezTo>
                  <a:cubicBezTo>
                    <a:pt x="161" y="219"/>
                    <a:pt x="120" y="229"/>
                    <a:pt x="80" y="229"/>
                  </a:cubicBezTo>
                  <a:close/>
                  <a:moveTo>
                    <a:pt x="80" y="32"/>
                  </a:moveTo>
                  <a:cubicBezTo>
                    <a:pt x="64" y="32"/>
                    <a:pt x="50" y="45"/>
                    <a:pt x="50" y="62"/>
                  </a:cubicBezTo>
                  <a:cubicBezTo>
                    <a:pt x="50" y="78"/>
                    <a:pt x="64" y="92"/>
                    <a:pt x="80" y="92"/>
                  </a:cubicBezTo>
                  <a:cubicBezTo>
                    <a:pt x="97" y="92"/>
                    <a:pt x="110" y="78"/>
                    <a:pt x="110" y="62"/>
                  </a:cubicBezTo>
                  <a:cubicBezTo>
                    <a:pt x="110" y="45"/>
                    <a:pt x="97" y="32"/>
                    <a:pt x="80" y="32"/>
                  </a:cubicBezTo>
                  <a:close/>
                  <a:moveTo>
                    <a:pt x="80" y="32"/>
                  </a:moveTo>
                  <a:cubicBezTo>
                    <a:pt x="80" y="32"/>
                    <a:pt x="80" y="32"/>
                    <a:pt x="80" y="32"/>
                  </a:cubicBezTo>
                </a:path>
              </a:pathLst>
            </a:custGeom>
            <a:solidFill>
              <a:srgbClr val="000000">
                <a:lumMod val="75000"/>
                <a:lumOff val="2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60" name="组合 59"/>
          <p:cNvGrpSpPr/>
          <p:nvPr/>
        </p:nvGrpSpPr>
        <p:grpSpPr>
          <a:xfrm>
            <a:off x="4150610" y="1367535"/>
            <a:ext cx="732411" cy="783815"/>
            <a:chOff x="4092739" y="1058552"/>
            <a:chExt cx="732284" cy="732284"/>
          </a:xfrm>
          <a:effectLst>
            <a:outerShdw blurRad="368300" dist="520700" dir="8340000" algn="ctr" rotWithShape="0">
              <a:srgbClr val="000000">
                <a:alpha val="59000"/>
              </a:srgbClr>
            </a:outerShdw>
          </a:effectLst>
        </p:grpSpPr>
        <p:sp>
          <p:nvSpPr>
            <p:cNvPr id="61" name="椭圆 60"/>
            <p:cNvSpPr/>
            <p:nvPr/>
          </p:nvSpPr>
          <p:spPr>
            <a:xfrm>
              <a:off x="4092739" y="1058552"/>
              <a:ext cx="732284" cy="73228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2" name="Freeform 9"/>
            <p:cNvSpPr>
              <a:spLocks noEditPoints="1"/>
            </p:cNvSpPr>
            <p:nvPr/>
          </p:nvSpPr>
          <p:spPr bwMode="auto">
            <a:xfrm>
              <a:off x="4332394" y="1287204"/>
              <a:ext cx="269662" cy="263390"/>
            </a:xfrm>
            <a:custGeom>
              <a:avLst/>
              <a:gdLst>
                <a:gd name="T0" fmla="*/ 138 w 179"/>
                <a:gd name="T1" fmla="*/ 79 h 175"/>
                <a:gd name="T2" fmla="*/ 104 w 179"/>
                <a:gd name="T3" fmla="*/ 152 h 175"/>
                <a:gd name="T4" fmla="*/ 123 w 179"/>
                <a:gd name="T5" fmla="*/ 167 h 175"/>
                <a:gd name="T6" fmla="*/ 131 w 179"/>
                <a:gd name="T7" fmla="*/ 171 h 175"/>
                <a:gd name="T8" fmla="*/ 51 w 179"/>
                <a:gd name="T9" fmla="*/ 175 h 175"/>
                <a:gd name="T10" fmla="*/ 51 w 179"/>
                <a:gd name="T11" fmla="*/ 167 h 175"/>
                <a:gd name="T12" fmla="*/ 74 w 179"/>
                <a:gd name="T13" fmla="*/ 152 h 175"/>
                <a:gd name="T14" fmla="*/ 71 w 179"/>
                <a:gd name="T15" fmla="*/ 116 h 175"/>
                <a:gd name="T16" fmla="*/ 2 w 179"/>
                <a:gd name="T17" fmla="*/ 42 h 175"/>
                <a:gd name="T18" fmla="*/ 29 w 179"/>
                <a:gd name="T19" fmla="*/ 19 h 175"/>
                <a:gd name="T20" fmla="*/ 29 w 179"/>
                <a:gd name="T21" fmla="*/ 5 h 175"/>
                <a:gd name="T22" fmla="*/ 29 w 179"/>
                <a:gd name="T23" fmla="*/ 2 h 175"/>
                <a:gd name="T24" fmla="*/ 32 w 179"/>
                <a:gd name="T25" fmla="*/ 0 h 175"/>
                <a:gd name="T26" fmla="*/ 142 w 179"/>
                <a:gd name="T27" fmla="*/ 0 h 175"/>
                <a:gd name="T28" fmla="*/ 149 w 179"/>
                <a:gd name="T29" fmla="*/ 0 h 175"/>
                <a:gd name="T30" fmla="*/ 150 w 179"/>
                <a:gd name="T31" fmla="*/ 4 h 175"/>
                <a:gd name="T32" fmla="*/ 150 w 179"/>
                <a:gd name="T33" fmla="*/ 15 h 175"/>
                <a:gd name="T34" fmla="*/ 154 w 179"/>
                <a:gd name="T35" fmla="*/ 19 h 175"/>
                <a:gd name="T36" fmla="*/ 74 w 179"/>
                <a:gd name="T37" fmla="*/ 159 h 175"/>
                <a:gd name="T38" fmla="*/ 115 w 179"/>
                <a:gd name="T39" fmla="*/ 167 h 175"/>
                <a:gd name="T40" fmla="*/ 74 w 179"/>
                <a:gd name="T41" fmla="*/ 159 h 175"/>
                <a:gd name="T42" fmla="*/ 82 w 179"/>
                <a:gd name="T43" fmla="*/ 121 h 175"/>
                <a:gd name="T44" fmla="*/ 94 w 179"/>
                <a:gd name="T45" fmla="*/ 152 h 175"/>
                <a:gd name="T46" fmla="*/ 25 w 179"/>
                <a:gd name="T47" fmla="*/ 27 h 175"/>
                <a:gd name="T48" fmla="*/ 15 w 179"/>
                <a:gd name="T49" fmla="*/ 27 h 175"/>
                <a:gd name="T50" fmla="*/ 10 w 179"/>
                <a:gd name="T51" fmla="*/ 36 h 175"/>
                <a:gd name="T52" fmla="*/ 38 w 179"/>
                <a:gd name="T53" fmla="*/ 71 h 175"/>
                <a:gd name="T54" fmla="*/ 25 w 179"/>
                <a:gd name="T55" fmla="*/ 27 h 175"/>
                <a:gd name="T56" fmla="*/ 36 w 179"/>
                <a:gd name="T57" fmla="*/ 8 h 175"/>
                <a:gd name="T58" fmla="*/ 89 w 179"/>
                <a:gd name="T59" fmla="*/ 114 h 175"/>
                <a:gd name="T60" fmla="*/ 142 w 179"/>
                <a:gd name="T61" fmla="*/ 8 h 175"/>
                <a:gd name="T62" fmla="*/ 164 w 179"/>
                <a:gd name="T63" fmla="*/ 27 h 175"/>
                <a:gd name="T64" fmla="*/ 154 w 179"/>
                <a:gd name="T65" fmla="*/ 27 h 175"/>
                <a:gd name="T66" fmla="*/ 141 w 179"/>
                <a:gd name="T67" fmla="*/ 71 h 175"/>
                <a:gd name="T68" fmla="*/ 169 w 179"/>
                <a:gd name="T69" fmla="*/ 36 h 175"/>
                <a:gd name="T70" fmla="*/ 169 w 179"/>
                <a:gd name="T71"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175">
                  <a:moveTo>
                    <a:pt x="177" y="42"/>
                  </a:moveTo>
                  <a:cubicBezTo>
                    <a:pt x="177" y="65"/>
                    <a:pt x="160" y="77"/>
                    <a:pt x="138" y="79"/>
                  </a:cubicBezTo>
                  <a:cubicBezTo>
                    <a:pt x="130" y="96"/>
                    <a:pt x="120" y="109"/>
                    <a:pt x="108" y="116"/>
                  </a:cubicBezTo>
                  <a:cubicBezTo>
                    <a:pt x="104" y="152"/>
                    <a:pt x="104" y="152"/>
                    <a:pt x="104" y="152"/>
                  </a:cubicBezTo>
                  <a:cubicBezTo>
                    <a:pt x="105" y="152"/>
                    <a:pt x="105" y="152"/>
                    <a:pt x="105" y="152"/>
                  </a:cubicBezTo>
                  <a:cubicBezTo>
                    <a:pt x="114" y="152"/>
                    <a:pt x="121" y="158"/>
                    <a:pt x="123" y="167"/>
                  </a:cubicBezTo>
                  <a:cubicBezTo>
                    <a:pt x="127" y="167"/>
                    <a:pt x="127" y="167"/>
                    <a:pt x="127" y="167"/>
                  </a:cubicBezTo>
                  <a:cubicBezTo>
                    <a:pt x="129" y="167"/>
                    <a:pt x="131" y="169"/>
                    <a:pt x="131" y="171"/>
                  </a:cubicBezTo>
                  <a:cubicBezTo>
                    <a:pt x="131" y="173"/>
                    <a:pt x="129" y="175"/>
                    <a:pt x="127" y="175"/>
                  </a:cubicBezTo>
                  <a:cubicBezTo>
                    <a:pt x="51" y="175"/>
                    <a:pt x="51" y="175"/>
                    <a:pt x="51" y="175"/>
                  </a:cubicBezTo>
                  <a:cubicBezTo>
                    <a:pt x="49" y="175"/>
                    <a:pt x="48" y="173"/>
                    <a:pt x="48" y="171"/>
                  </a:cubicBezTo>
                  <a:cubicBezTo>
                    <a:pt x="48" y="169"/>
                    <a:pt x="49" y="167"/>
                    <a:pt x="51" y="167"/>
                  </a:cubicBezTo>
                  <a:cubicBezTo>
                    <a:pt x="56" y="167"/>
                    <a:pt x="56" y="167"/>
                    <a:pt x="56" y="167"/>
                  </a:cubicBezTo>
                  <a:cubicBezTo>
                    <a:pt x="57" y="158"/>
                    <a:pt x="65" y="152"/>
                    <a:pt x="74" y="152"/>
                  </a:cubicBezTo>
                  <a:cubicBezTo>
                    <a:pt x="75" y="152"/>
                    <a:pt x="75" y="152"/>
                    <a:pt x="75" y="152"/>
                  </a:cubicBezTo>
                  <a:cubicBezTo>
                    <a:pt x="71" y="116"/>
                    <a:pt x="71" y="116"/>
                    <a:pt x="71" y="116"/>
                  </a:cubicBezTo>
                  <a:cubicBezTo>
                    <a:pt x="59" y="109"/>
                    <a:pt x="48" y="96"/>
                    <a:pt x="41" y="79"/>
                  </a:cubicBezTo>
                  <a:cubicBezTo>
                    <a:pt x="19" y="77"/>
                    <a:pt x="2" y="65"/>
                    <a:pt x="2" y="42"/>
                  </a:cubicBezTo>
                  <a:cubicBezTo>
                    <a:pt x="2" y="17"/>
                    <a:pt x="0" y="19"/>
                    <a:pt x="25" y="19"/>
                  </a:cubicBezTo>
                  <a:cubicBezTo>
                    <a:pt x="29" y="19"/>
                    <a:pt x="29" y="19"/>
                    <a:pt x="29" y="19"/>
                  </a:cubicBezTo>
                  <a:cubicBezTo>
                    <a:pt x="29" y="18"/>
                    <a:pt x="29" y="16"/>
                    <a:pt x="29" y="15"/>
                  </a:cubicBezTo>
                  <a:cubicBezTo>
                    <a:pt x="29" y="12"/>
                    <a:pt x="29" y="9"/>
                    <a:pt x="29" y="5"/>
                  </a:cubicBezTo>
                  <a:cubicBezTo>
                    <a:pt x="29" y="5"/>
                    <a:pt x="29" y="4"/>
                    <a:pt x="29" y="4"/>
                  </a:cubicBezTo>
                  <a:cubicBezTo>
                    <a:pt x="29" y="3"/>
                    <a:pt x="29" y="2"/>
                    <a:pt x="29" y="2"/>
                  </a:cubicBezTo>
                  <a:cubicBezTo>
                    <a:pt x="29" y="1"/>
                    <a:pt x="29" y="1"/>
                    <a:pt x="29" y="0"/>
                  </a:cubicBezTo>
                  <a:cubicBezTo>
                    <a:pt x="32" y="0"/>
                    <a:pt x="32" y="0"/>
                    <a:pt x="32" y="0"/>
                  </a:cubicBezTo>
                  <a:cubicBezTo>
                    <a:pt x="37" y="0"/>
                    <a:pt x="37" y="0"/>
                    <a:pt x="37" y="0"/>
                  </a:cubicBezTo>
                  <a:cubicBezTo>
                    <a:pt x="142" y="0"/>
                    <a:pt x="142" y="0"/>
                    <a:pt x="142" y="0"/>
                  </a:cubicBezTo>
                  <a:cubicBezTo>
                    <a:pt x="146" y="0"/>
                    <a:pt x="146" y="0"/>
                    <a:pt x="146" y="0"/>
                  </a:cubicBezTo>
                  <a:cubicBezTo>
                    <a:pt x="149" y="0"/>
                    <a:pt x="149" y="0"/>
                    <a:pt x="149" y="0"/>
                  </a:cubicBezTo>
                  <a:cubicBezTo>
                    <a:pt x="149" y="1"/>
                    <a:pt x="149" y="1"/>
                    <a:pt x="149" y="2"/>
                  </a:cubicBezTo>
                  <a:cubicBezTo>
                    <a:pt x="150" y="2"/>
                    <a:pt x="150" y="3"/>
                    <a:pt x="150" y="4"/>
                  </a:cubicBezTo>
                  <a:cubicBezTo>
                    <a:pt x="150" y="4"/>
                    <a:pt x="150" y="5"/>
                    <a:pt x="150" y="5"/>
                  </a:cubicBezTo>
                  <a:cubicBezTo>
                    <a:pt x="150" y="9"/>
                    <a:pt x="150" y="12"/>
                    <a:pt x="150" y="15"/>
                  </a:cubicBezTo>
                  <a:cubicBezTo>
                    <a:pt x="150" y="16"/>
                    <a:pt x="150" y="18"/>
                    <a:pt x="150" y="19"/>
                  </a:cubicBezTo>
                  <a:cubicBezTo>
                    <a:pt x="154" y="19"/>
                    <a:pt x="154" y="19"/>
                    <a:pt x="154" y="19"/>
                  </a:cubicBezTo>
                  <a:cubicBezTo>
                    <a:pt x="179" y="19"/>
                    <a:pt x="177" y="17"/>
                    <a:pt x="177" y="42"/>
                  </a:cubicBezTo>
                  <a:close/>
                  <a:moveTo>
                    <a:pt x="74" y="159"/>
                  </a:moveTo>
                  <a:cubicBezTo>
                    <a:pt x="69" y="159"/>
                    <a:pt x="65" y="163"/>
                    <a:pt x="63" y="167"/>
                  </a:cubicBezTo>
                  <a:cubicBezTo>
                    <a:pt x="115" y="167"/>
                    <a:pt x="115" y="167"/>
                    <a:pt x="115" y="167"/>
                  </a:cubicBezTo>
                  <a:cubicBezTo>
                    <a:pt x="114" y="163"/>
                    <a:pt x="109" y="159"/>
                    <a:pt x="105" y="159"/>
                  </a:cubicBezTo>
                  <a:cubicBezTo>
                    <a:pt x="74" y="159"/>
                    <a:pt x="74" y="159"/>
                    <a:pt x="74" y="159"/>
                  </a:cubicBezTo>
                  <a:close/>
                  <a:moveTo>
                    <a:pt x="97" y="121"/>
                  </a:moveTo>
                  <a:cubicBezTo>
                    <a:pt x="82" y="121"/>
                    <a:pt x="82" y="121"/>
                    <a:pt x="82" y="121"/>
                  </a:cubicBezTo>
                  <a:cubicBezTo>
                    <a:pt x="84" y="152"/>
                    <a:pt x="84" y="152"/>
                    <a:pt x="84" y="152"/>
                  </a:cubicBezTo>
                  <a:cubicBezTo>
                    <a:pt x="94" y="152"/>
                    <a:pt x="94" y="152"/>
                    <a:pt x="94" y="152"/>
                  </a:cubicBezTo>
                  <a:cubicBezTo>
                    <a:pt x="97" y="121"/>
                    <a:pt x="97" y="121"/>
                    <a:pt x="97" y="121"/>
                  </a:cubicBezTo>
                  <a:close/>
                  <a:moveTo>
                    <a:pt x="25" y="27"/>
                  </a:moveTo>
                  <a:cubicBezTo>
                    <a:pt x="23" y="27"/>
                    <a:pt x="21" y="27"/>
                    <a:pt x="19" y="27"/>
                  </a:cubicBezTo>
                  <a:cubicBezTo>
                    <a:pt x="15" y="27"/>
                    <a:pt x="15" y="27"/>
                    <a:pt x="15" y="27"/>
                  </a:cubicBezTo>
                  <a:cubicBezTo>
                    <a:pt x="13" y="27"/>
                    <a:pt x="11" y="27"/>
                    <a:pt x="10" y="27"/>
                  </a:cubicBezTo>
                  <a:cubicBezTo>
                    <a:pt x="10" y="29"/>
                    <a:pt x="10" y="32"/>
                    <a:pt x="10" y="36"/>
                  </a:cubicBezTo>
                  <a:cubicBezTo>
                    <a:pt x="10" y="38"/>
                    <a:pt x="10" y="40"/>
                    <a:pt x="10" y="42"/>
                  </a:cubicBezTo>
                  <a:cubicBezTo>
                    <a:pt x="10" y="59"/>
                    <a:pt x="22" y="69"/>
                    <a:pt x="38" y="71"/>
                  </a:cubicBezTo>
                  <a:cubicBezTo>
                    <a:pt x="33" y="58"/>
                    <a:pt x="30" y="43"/>
                    <a:pt x="29" y="27"/>
                  </a:cubicBezTo>
                  <a:cubicBezTo>
                    <a:pt x="25" y="27"/>
                    <a:pt x="25" y="27"/>
                    <a:pt x="25" y="27"/>
                  </a:cubicBezTo>
                  <a:close/>
                  <a:moveTo>
                    <a:pt x="142" y="8"/>
                  </a:moveTo>
                  <a:cubicBezTo>
                    <a:pt x="36" y="8"/>
                    <a:pt x="36" y="8"/>
                    <a:pt x="36" y="8"/>
                  </a:cubicBezTo>
                  <a:cubicBezTo>
                    <a:pt x="36" y="10"/>
                    <a:pt x="36" y="13"/>
                    <a:pt x="36" y="15"/>
                  </a:cubicBezTo>
                  <a:cubicBezTo>
                    <a:pt x="36" y="69"/>
                    <a:pt x="61" y="114"/>
                    <a:pt x="89" y="114"/>
                  </a:cubicBezTo>
                  <a:cubicBezTo>
                    <a:pt x="118" y="114"/>
                    <a:pt x="142" y="69"/>
                    <a:pt x="142" y="15"/>
                  </a:cubicBezTo>
                  <a:cubicBezTo>
                    <a:pt x="142" y="13"/>
                    <a:pt x="142" y="10"/>
                    <a:pt x="142" y="8"/>
                  </a:cubicBezTo>
                  <a:close/>
                  <a:moveTo>
                    <a:pt x="169" y="27"/>
                  </a:moveTo>
                  <a:cubicBezTo>
                    <a:pt x="168" y="27"/>
                    <a:pt x="166" y="27"/>
                    <a:pt x="164" y="27"/>
                  </a:cubicBezTo>
                  <a:cubicBezTo>
                    <a:pt x="160" y="27"/>
                    <a:pt x="160" y="27"/>
                    <a:pt x="160" y="27"/>
                  </a:cubicBezTo>
                  <a:cubicBezTo>
                    <a:pt x="158" y="27"/>
                    <a:pt x="156" y="27"/>
                    <a:pt x="154" y="27"/>
                  </a:cubicBezTo>
                  <a:cubicBezTo>
                    <a:pt x="150" y="27"/>
                    <a:pt x="150" y="27"/>
                    <a:pt x="150" y="27"/>
                  </a:cubicBezTo>
                  <a:cubicBezTo>
                    <a:pt x="149" y="43"/>
                    <a:pt x="146" y="58"/>
                    <a:pt x="141" y="71"/>
                  </a:cubicBezTo>
                  <a:cubicBezTo>
                    <a:pt x="157" y="69"/>
                    <a:pt x="169" y="59"/>
                    <a:pt x="169" y="42"/>
                  </a:cubicBezTo>
                  <a:cubicBezTo>
                    <a:pt x="169" y="40"/>
                    <a:pt x="169" y="38"/>
                    <a:pt x="169" y="36"/>
                  </a:cubicBezTo>
                  <a:cubicBezTo>
                    <a:pt x="169" y="32"/>
                    <a:pt x="169" y="29"/>
                    <a:pt x="169" y="27"/>
                  </a:cubicBezTo>
                  <a:close/>
                  <a:moveTo>
                    <a:pt x="169" y="27"/>
                  </a:moveTo>
                  <a:cubicBezTo>
                    <a:pt x="169" y="27"/>
                    <a:pt x="169" y="27"/>
                    <a:pt x="169" y="27"/>
                  </a:cubicBezTo>
                </a:path>
              </a:pathLst>
            </a:custGeom>
            <a:solidFill>
              <a:srgbClr val="000000">
                <a:lumMod val="75000"/>
                <a:lumOff val="2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63" name="组合 62"/>
          <p:cNvGrpSpPr/>
          <p:nvPr/>
        </p:nvGrpSpPr>
        <p:grpSpPr>
          <a:xfrm>
            <a:off x="2758563" y="2815118"/>
            <a:ext cx="732411" cy="783815"/>
            <a:chOff x="2700933" y="2410966"/>
            <a:chExt cx="732284" cy="732284"/>
          </a:xfrm>
          <a:effectLst>
            <a:outerShdw blurRad="368300" dist="520700" dir="8340000" algn="ctr" rotWithShape="0">
              <a:srgbClr val="000000">
                <a:alpha val="59000"/>
              </a:srgbClr>
            </a:outerShdw>
          </a:effectLst>
        </p:grpSpPr>
        <p:sp>
          <p:nvSpPr>
            <p:cNvPr id="64" name="椭圆 63"/>
            <p:cNvSpPr/>
            <p:nvPr/>
          </p:nvSpPr>
          <p:spPr>
            <a:xfrm>
              <a:off x="2700933" y="2410966"/>
              <a:ext cx="732284" cy="73228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5" name="Freeform 5"/>
            <p:cNvSpPr>
              <a:spLocks noEditPoints="1"/>
            </p:cNvSpPr>
            <p:nvPr/>
          </p:nvSpPr>
          <p:spPr bwMode="auto">
            <a:xfrm>
              <a:off x="2913959" y="2621906"/>
              <a:ext cx="311334" cy="330844"/>
            </a:xfrm>
            <a:custGeom>
              <a:avLst/>
              <a:gdLst>
                <a:gd name="T0" fmla="*/ 699 w 2617"/>
                <a:gd name="T1" fmla="*/ 1600 h 2781"/>
                <a:gd name="T2" fmla="*/ 0 w 2617"/>
                <a:gd name="T3" fmla="*/ 2273 h 2781"/>
                <a:gd name="T4" fmla="*/ 564 w 2617"/>
                <a:gd name="T5" fmla="*/ 2735 h 2781"/>
                <a:gd name="T6" fmla="*/ 1307 w 2617"/>
                <a:gd name="T7" fmla="*/ 1732 h 2781"/>
                <a:gd name="T8" fmla="*/ 1932 w 2617"/>
                <a:gd name="T9" fmla="*/ 1432 h 2781"/>
                <a:gd name="T10" fmla="*/ 1551 w 2617"/>
                <a:gd name="T11" fmla="*/ 1587 h 2781"/>
                <a:gd name="T12" fmla="*/ 1284 w 2617"/>
                <a:gd name="T13" fmla="*/ 1784 h 2781"/>
                <a:gd name="T14" fmla="*/ 2067 w 2617"/>
                <a:gd name="T15" fmla="*/ 2217 h 2781"/>
                <a:gd name="T16" fmla="*/ 1932 w 2617"/>
                <a:gd name="T17" fmla="*/ 1432 h 2781"/>
                <a:gd name="T18" fmla="*/ 1874 w 2617"/>
                <a:gd name="T19" fmla="*/ 1257 h 2781"/>
                <a:gd name="T20" fmla="*/ 1548 w 2617"/>
                <a:gd name="T21" fmla="*/ 1513 h 2781"/>
                <a:gd name="T22" fmla="*/ 1084 w 2617"/>
                <a:gd name="T23" fmla="*/ 1513 h 2781"/>
                <a:gd name="T24" fmla="*/ 756 w 2617"/>
                <a:gd name="T25" fmla="*/ 1257 h 2781"/>
                <a:gd name="T26" fmla="*/ 617 w 2617"/>
                <a:gd name="T27" fmla="*/ 838 h 2781"/>
                <a:gd name="T28" fmla="*/ 756 w 2617"/>
                <a:gd name="T29" fmla="*/ 419 h 2781"/>
                <a:gd name="T30" fmla="*/ 1084 w 2617"/>
                <a:gd name="T31" fmla="*/ 163 h 2781"/>
                <a:gd name="T32" fmla="*/ 1548 w 2617"/>
                <a:gd name="T33" fmla="*/ 163 h 2781"/>
                <a:gd name="T34" fmla="*/ 1874 w 2617"/>
                <a:gd name="T35" fmla="*/ 419 h 2781"/>
                <a:gd name="T36" fmla="*/ 2014 w 2617"/>
                <a:gd name="T37" fmla="*/ 838 h 2781"/>
                <a:gd name="T38" fmla="*/ 2153 w 2617"/>
                <a:gd name="T39" fmla="*/ 1117 h 2781"/>
                <a:gd name="T40" fmla="*/ 1953 w 2617"/>
                <a:gd name="T41" fmla="*/ 1050 h 2781"/>
                <a:gd name="T42" fmla="*/ 1953 w 2617"/>
                <a:gd name="T43" fmla="*/ 625 h 2781"/>
                <a:gd name="T44" fmla="*/ 1741 w 2617"/>
                <a:gd name="T45" fmla="*/ 306 h 2781"/>
                <a:gd name="T46" fmla="*/ 1316 w 2617"/>
                <a:gd name="T47" fmla="*/ 200 h 2781"/>
                <a:gd name="T48" fmla="*/ 892 w 2617"/>
                <a:gd name="T49" fmla="*/ 306 h 2781"/>
                <a:gd name="T50" fmla="*/ 679 w 2617"/>
                <a:gd name="T51" fmla="*/ 620 h 2781"/>
                <a:gd name="T52" fmla="*/ 679 w 2617"/>
                <a:gd name="T53" fmla="*/ 1050 h 2781"/>
                <a:gd name="T54" fmla="*/ 892 w 2617"/>
                <a:gd name="T55" fmla="*/ 1368 h 2781"/>
                <a:gd name="T56" fmla="*/ 1316 w 2617"/>
                <a:gd name="T57" fmla="*/ 1474 h 2781"/>
                <a:gd name="T58" fmla="*/ 1741 w 2617"/>
                <a:gd name="T59" fmla="*/ 1368 h 2781"/>
                <a:gd name="T60" fmla="*/ 1953 w 2617"/>
                <a:gd name="T61" fmla="*/ 1050 h 2781"/>
                <a:gd name="T62" fmla="*/ 1953 w 2617"/>
                <a:gd name="T63" fmla="*/ 1050 h 2781"/>
                <a:gd name="T64" fmla="*/ 1608 w 2617"/>
                <a:gd name="T65" fmla="*/ 1057 h 2781"/>
                <a:gd name="T66" fmla="*/ 1438 w 2617"/>
                <a:gd name="T67" fmla="*/ 1190 h 2781"/>
                <a:gd name="T68" fmla="*/ 1196 w 2617"/>
                <a:gd name="T69" fmla="*/ 1190 h 2781"/>
                <a:gd name="T70" fmla="*/ 1025 w 2617"/>
                <a:gd name="T71" fmla="*/ 1057 h 2781"/>
                <a:gd name="T72" fmla="*/ 952 w 2617"/>
                <a:gd name="T73" fmla="*/ 838 h 2781"/>
                <a:gd name="T74" fmla="*/ 1025 w 2617"/>
                <a:gd name="T75" fmla="*/ 619 h 2781"/>
                <a:gd name="T76" fmla="*/ 1196 w 2617"/>
                <a:gd name="T77" fmla="*/ 486 h 2781"/>
                <a:gd name="T78" fmla="*/ 1438 w 2617"/>
                <a:gd name="T79" fmla="*/ 486 h 2781"/>
                <a:gd name="T80" fmla="*/ 1608 w 2617"/>
                <a:gd name="T81" fmla="*/ 619 h 2781"/>
                <a:gd name="T82" fmla="*/ 1681 w 2617"/>
                <a:gd name="T83" fmla="*/ 838 h 2781"/>
                <a:gd name="T84" fmla="*/ 1754 w 2617"/>
                <a:gd name="T85" fmla="*/ 984 h 2781"/>
                <a:gd name="T86" fmla="*/ 1754 w 2617"/>
                <a:gd name="T87" fmla="*/ 984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7" h="2781">
                  <a:moveTo>
                    <a:pt x="1081" y="1571"/>
                  </a:moveTo>
                  <a:lnTo>
                    <a:pt x="699" y="1600"/>
                  </a:lnTo>
                  <a:lnTo>
                    <a:pt x="699" y="1420"/>
                  </a:lnTo>
                  <a:lnTo>
                    <a:pt x="0" y="2273"/>
                  </a:lnTo>
                  <a:lnTo>
                    <a:pt x="555" y="2171"/>
                  </a:lnTo>
                  <a:lnTo>
                    <a:pt x="564" y="2735"/>
                  </a:lnTo>
                  <a:lnTo>
                    <a:pt x="1355" y="1770"/>
                  </a:lnTo>
                  <a:lnTo>
                    <a:pt x="1307" y="1732"/>
                  </a:lnTo>
                  <a:lnTo>
                    <a:pt x="1081" y="1571"/>
                  </a:lnTo>
                  <a:close/>
                  <a:moveTo>
                    <a:pt x="1932" y="1432"/>
                  </a:moveTo>
                  <a:lnTo>
                    <a:pt x="1932" y="1614"/>
                  </a:lnTo>
                  <a:lnTo>
                    <a:pt x="1551" y="1587"/>
                  </a:lnTo>
                  <a:lnTo>
                    <a:pt x="1486" y="1632"/>
                  </a:lnTo>
                  <a:lnTo>
                    <a:pt x="1284" y="1784"/>
                  </a:lnTo>
                  <a:lnTo>
                    <a:pt x="2035" y="2781"/>
                  </a:lnTo>
                  <a:lnTo>
                    <a:pt x="2067" y="2217"/>
                  </a:lnTo>
                  <a:lnTo>
                    <a:pt x="2617" y="2342"/>
                  </a:lnTo>
                  <a:lnTo>
                    <a:pt x="1932" y="1432"/>
                  </a:lnTo>
                  <a:close/>
                  <a:moveTo>
                    <a:pt x="2153" y="1117"/>
                  </a:moveTo>
                  <a:lnTo>
                    <a:pt x="1874" y="1257"/>
                  </a:lnTo>
                  <a:lnTo>
                    <a:pt x="1874" y="1536"/>
                  </a:lnTo>
                  <a:lnTo>
                    <a:pt x="1548" y="1513"/>
                  </a:lnTo>
                  <a:lnTo>
                    <a:pt x="1315" y="1676"/>
                  </a:lnTo>
                  <a:lnTo>
                    <a:pt x="1084" y="1513"/>
                  </a:lnTo>
                  <a:lnTo>
                    <a:pt x="756" y="1536"/>
                  </a:lnTo>
                  <a:lnTo>
                    <a:pt x="756" y="1257"/>
                  </a:lnTo>
                  <a:lnTo>
                    <a:pt x="477" y="1117"/>
                  </a:lnTo>
                  <a:lnTo>
                    <a:pt x="617" y="838"/>
                  </a:lnTo>
                  <a:lnTo>
                    <a:pt x="477" y="553"/>
                  </a:lnTo>
                  <a:lnTo>
                    <a:pt x="756" y="419"/>
                  </a:lnTo>
                  <a:lnTo>
                    <a:pt x="756" y="139"/>
                  </a:lnTo>
                  <a:lnTo>
                    <a:pt x="1084" y="163"/>
                  </a:lnTo>
                  <a:lnTo>
                    <a:pt x="1315" y="0"/>
                  </a:lnTo>
                  <a:lnTo>
                    <a:pt x="1548" y="163"/>
                  </a:lnTo>
                  <a:lnTo>
                    <a:pt x="1874" y="139"/>
                  </a:lnTo>
                  <a:lnTo>
                    <a:pt x="1874" y="419"/>
                  </a:lnTo>
                  <a:lnTo>
                    <a:pt x="2153" y="558"/>
                  </a:lnTo>
                  <a:lnTo>
                    <a:pt x="2014" y="838"/>
                  </a:lnTo>
                  <a:lnTo>
                    <a:pt x="2153" y="1117"/>
                  </a:lnTo>
                  <a:lnTo>
                    <a:pt x="2153" y="1117"/>
                  </a:lnTo>
                  <a:lnTo>
                    <a:pt x="2153" y="1117"/>
                  </a:lnTo>
                  <a:close/>
                  <a:moveTo>
                    <a:pt x="1953" y="1050"/>
                  </a:moveTo>
                  <a:lnTo>
                    <a:pt x="1847" y="837"/>
                  </a:lnTo>
                  <a:lnTo>
                    <a:pt x="1953" y="625"/>
                  </a:lnTo>
                  <a:lnTo>
                    <a:pt x="1741" y="519"/>
                  </a:lnTo>
                  <a:lnTo>
                    <a:pt x="1741" y="306"/>
                  </a:lnTo>
                  <a:lnTo>
                    <a:pt x="1492" y="325"/>
                  </a:lnTo>
                  <a:lnTo>
                    <a:pt x="1316" y="200"/>
                  </a:lnTo>
                  <a:lnTo>
                    <a:pt x="1140" y="325"/>
                  </a:lnTo>
                  <a:lnTo>
                    <a:pt x="892" y="306"/>
                  </a:lnTo>
                  <a:lnTo>
                    <a:pt x="892" y="519"/>
                  </a:lnTo>
                  <a:lnTo>
                    <a:pt x="679" y="620"/>
                  </a:lnTo>
                  <a:lnTo>
                    <a:pt x="785" y="837"/>
                  </a:lnTo>
                  <a:lnTo>
                    <a:pt x="679" y="1050"/>
                  </a:lnTo>
                  <a:lnTo>
                    <a:pt x="892" y="1156"/>
                  </a:lnTo>
                  <a:lnTo>
                    <a:pt x="892" y="1368"/>
                  </a:lnTo>
                  <a:lnTo>
                    <a:pt x="1140" y="1351"/>
                  </a:lnTo>
                  <a:lnTo>
                    <a:pt x="1316" y="1474"/>
                  </a:lnTo>
                  <a:lnTo>
                    <a:pt x="1492" y="1351"/>
                  </a:lnTo>
                  <a:lnTo>
                    <a:pt x="1741" y="1368"/>
                  </a:lnTo>
                  <a:lnTo>
                    <a:pt x="1741" y="1156"/>
                  </a:lnTo>
                  <a:lnTo>
                    <a:pt x="1953" y="1050"/>
                  </a:lnTo>
                  <a:lnTo>
                    <a:pt x="1953" y="1050"/>
                  </a:lnTo>
                  <a:lnTo>
                    <a:pt x="1953" y="1050"/>
                  </a:lnTo>
                  <a:close/>
                  <a:moveTo>
                    <a:pt x="1754" y="984"/>
                  </a:moveTo>
                  <a:lnTo>
                    <a:pt x="1608" y="1057"/>
                  </a:lnTo>
                  <a:lnTo>
                    <a:pt x="1608" y="1203"/>
                  </a:lnTo>
                  <a:lnTo>
                    <a:pt x="1438" y="1190"/>
                  </a:lnTo>
                  <a:lnTo>
                    <a:pt x="1316" y="1276"/>
                  </a:lnTo>
                  <a:lnTo>
                    <a:pt x="1196" y="1190"/>
                  </a:lnTo>
                  <a:lnTo>
                    <a:pt x="1025" y="1203"/>
                  </a:lnTo>
                  <a:lnTo>
                    <a:pt x="1025" y="1057"/>
                  </a:lnTo>
                  <a:lnTo>
                    <a:pt x="879" y="984"/>
                  </a:lnTo>
                  <a:lnTo>
                    <a:pt x="952" y="838"/>
                  </a:lnTo>
                  <a:lnTo>
                    <a:pt x="879" y="690"/>
                  </a:lnTo>
                  <a:lnTo>
                    <a:pt x="1025" y="619"/>
                  </a:lnTo>
                  <a:lnTo>
                    <a:pt x="1025" y="474"/>
                  </a:lnTo>
                  <a:lnTo>
                    <a:pt x="1196" y="486"/>
                  </a:lnTo>
                  <a:lnTo>
                    <a:pt x="1316" y="401"/>
                  </a:lnTo>
                  <a:lnTo>
                    <a:pt x="1438" y="486"/>
                  </a:lnTo>
                  <a:lnTo>
                    <a:pt x="1608" y="474"/>
                  </a:lnTo>
                  <a:lnTo>
                    <a:pt x="1608" y="619"/>
                  </a:lnTo>
                  <a:lnTo>
                    <a:pt x="1754" y="692"/>
                  </a:lnTo>
                  <a:lnTo>
                    <a:pt x="1681" y="838"/>
                  </a:lnTo>
                  <a:lnTo>
                    <a:pt x="1754" y="984"/>
                  </a:lnTo>
                  <a:lnTo>
                    <a:pt x="1754" y="984"/>
                  </a:lnTo>
                  <a:close/>
                  <a:moveTo>
                    <a:pt x="1754" y="984"/>
                  </a:moveTo>
                  <a:lnTo>
                    <a:pt x="1754" y="984"/>
                  </a:lnTo>
                  <a:close/>
                </a:path>
              </a:pathLst>
            </a:custGeom>
            <a:solidFill>
              <a:srgbClr val="000000">
                <a:lumMod val="75000"/>
                <a:lumOff val="2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66" name="组合 65"/>
          <p:cNvGrpSpPr/>
          <p:nvPr/>
        </p:nvGrpSpPr>
        <p:grpSpPr>
          <a:xfrm>
            <a:off x="4141083" y="4260551"/>
            <a:ext cx="732411" cy="783815"/>
            <a:chOff x="4083214" y="3761370"/>
            <a:chExt cx="732284" cy="732284"/>
          </a:xfrm>
          <a:effectLst>
            <a:outerShdw blurRad="368300" dist="520700" dir="8340000" algn="ctr" rotWithShape="0">
              <a:srgbClr val="000000">
                <a:alpha val="59000"/>
              </a:srgbClr>
            </a:outerShdw>
          </a:effectLst>
        </p:grpSpPr>
        <p:sp>
          <p:nvSpPr>
            <p:cNvPr id="67" name="椭圆 66"/>
            <p:cNvSpPr/>
            <p:nvPr/>
          </p:nvSpPr>
          <p:spPr>
            <a:xfrm>
              <a:off x="4083214" y="3761370"/>
              <a:ext cx="732284" cy="73228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8" name="Freeform 14"/>
            <p:cNvSpPr>
              <a:spLocks noEditPoints="1"/>
            </p:cNvSpPr>
            <p:nvPr/>
          </p:nvSpPr>
          <p:spPr bwMode="auto">
            <a:xfrm>
              <a:off x="4292630" y="3995778"/>
              <a:ext cx="349190" cy="253206"/>
            </a:xfrm>
            <a:custGeom>
              <a:avLst/>
              <a:gdLst>
                <a:gd name="T0" fmla="*/ 2661 w 2865"/>
                <a:gd name="T1" fmla="*/ 526 h 2076"/>
                <a:gd name="T2" fmla="*/ 2456 w 2865"/>
                <a:gd name="T3" fmla="*/ 731 h 2076"/>
                <a:gd name="T4" fmla="*/ 2536 w 2865"/>
                <a:gd name="T5" fmla="*/ 893 h 2076"/>
                <a:gd name="T6" fmla="*/ 1988 w 2865"/>
                <a:gd name="T7" fmla="*/ 1316 h 2076"/>
                <a:gd name="T8" fmla="*/ 1503 w 2865"/>
                <a:gd name="T9" fmla="*/ 397 h 2076"/>
                <a:gd name="T10" fmla="*/ 1637 w 2865"/>
                <a:gd name="T11" fmla="*/ 205 h 2076"/>
                <a:gd name="T12" fmla="*/ 1433 w 2865"/>
                <a:gd name="T13" fmla="*/ 0 h 2076"/>
                <a:gd name="T14" fmla="*/ 1228 w 2865"/>
                <a:gd name="T15" fmla="*/ 205 h 2076"/>
                <a:gd name="T16" fmla="*/ 1362 w 2865"/>
                <a:gd name="T17" fmla="*/ 397 h 2076"/>
                <a:gd name="T18" fmla="*/ 877 w 2865"/>
                <a:gd name="T19" fmla="*/ 1316 h 2076"/>
                <a:gd name="T20" fmla="*/ 330 w 2865"/>
                <a:gd name="T21" fmla="*/ 893 h 2076"/>
                <a:gd name="T22" fmla="*/ 409 w 2865"/>
                <a:gd name="T23" fmla="*/ 731 h 2076"/>
                <a:gd name="T24" fmla="*/ 205 w 2865"/>
                <a:gd name="T25" fmla="*/ 526 h 2076"/>
                <a:gd name="T26" fmla="*/ 0 w 2865"/>
                <a:gd name="T27" fmla="*/ 731 h 2076"/>
                <a:gd name="T28" fmla="*/ 205 w 2865"/>
                <a:gd name="T29" fmla="*/ 936 h 2076"/>
                <a:gd name="T30" fmla="*/ 258 w 2865"/>
                <a:gd name="T31" fmla="*/ 929 h 2076"/>
                <a:gd name="T32" fmla="*/ 439 w 2865"/>
                <a:gd name="T33" fmla="*/ 1754 h 2076"/>
                <a:gd name="T34" fmla="*/ 1433 w 2865"/>
                <a:gd name="T35" fmla="*/ 2076 h 2076"/>
                <a:gd name="T36" fmla="*/ 2427 w 2865"/>
                <a:gd name="T37" fmla="*/ 1754 h 2076"/>
                <a:gd name="T38" fmla="*/ 2607 w 2865"/>
                <a:gd name="T39" fmla="*/ 929 h 2076"/>
                <a:gd name="T40" fmla="*/ 2661 w 2865"/>
                <a:gd name="T41" fmla="*/ 936 h 2076"/>
                <a:gd name="T42" fmla="*/ 2865 w 2865"/>
                <a:gd name="T43" fmla="*/ 731 h 2076"/>
                <a:gd name="T44" fmla="*/ 2661 w 2865"/>
                <a:gd name="T45" fmla="*/ 526 h 2076"/>
                <a:gd name="T46" fmla="*/ 2661 w 2865"/>
                <a:gd name="T47" fmla="*/ 526 h 2076"/>
                <a:gd name="T48" fmla="*/ 2661 w 2865"/>
                <a:gd name="T49" fmla="*/ 526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5" h="2076">
                  <a:moveTo>
                    <a:pt x="2661" y="526"/>
                  </a:moveTo>
                  <a:cubicBezTo>
                    <a:pt x="2548" y="526"/>
                    <a:pt x="2456" y="618"/>
                    <a:pt x="2456" y="731"/>
                  </a:cubicBezTo>
                  <a:cubicBezTo>
                    <a:pt x="2456" y="797"/>
                    <a:pt x="2487" y="855"/>
                    <a:pt x="2536" y="893"/>
                  </a:cubicBezTo>
                  <a:cubicBezTo>
                    <a:pt x="1988" y="1316"/>
                    <a:pt x="1988" y="1316"/>
                    <a:pt x="1988" y="1316"/>
                  </a:cubicBezTo>
                  <a:cubicBezTo>
                    <a:pt x="1503" y="397"/>
                    <a:pt x="1503" y="397"/>
                    <a:pt x="1503" y="397"/>
                  </a:cubicBezTo>
                  <a:cubicBezTo>
                    <a:pt x="1582" y="368"/>
                    <a:pt x="1637" y="293"/>
                    <a:pt x="1637" y="205"/>
                  </a:cubicBezTo>
                  <a:cubicBezTo>
                    <a:pt x="1637" y="92"/>
                    <a:pt x="1546" y="0"/>
                    <a:pt x="1433" y="0"/>
                  </a:cubicBezTo>
                  <a:cubicBezTo>
                    <a:pt x="1320" y="0"/>
                    <a:pt x="1228" y="92"/>
                    <a:pt x="1228" y="205"/>
                  </a:cubicBezTo>
                  <a:cubicBezTo>
                    <a:pt x="1228" y="293"/>
                    <a:pt x="1284" y="368"/>
                    <a:pt x="1362" y="397"/>
                  </a:cubicBezTo>
                  <a:cubicBezTo>
                    <a:pt x="877" y="1316"/>
                    <a:pt x="877" y="1316"/>
                    <a:pt x="877" y="1316"/>
                  </a:cubicBezTo>
                  <a:cubicBezTo>
                    <a:pt x="330" y="893"/>
                    <a:pt x="330" y="893"/>
                    <a:pt x="330" y="893"/>
                  </a:cubicBezTo>
                  <a:cubicBezTo>
                    <a:pt x="378" y="855"/>
                    <a:pt x="409" y="797"/>
                    <a:pt x="409" y="731"/>
                  </a:cubicBezTo>
                  <a:cubicBezTo>
                    <a:pt x="409" y="618"/>
                    <a:pt x="318" y="526"/>
                    <a:pt x="205" y="526"/>
                  </a:cubicBezTo>
                  <a:cubicBezTo>
                    <a:pt x="92" y="526"/>
                    <a:pt x="0" y="618"/>
                    <a:pt x="0" y="731"/>
                  </a:cubicBezTo>
                  <a:cubicBezTo>
                    <a:pt x="0" y="844"/>
                    <a:pt x="92" y="936"/>
                    <a:pt x="205" y="936"/>
                  </a:cubicBezTo>
                  <a:cubicBezTo>
                    <a:pt x="223" y="936"/>
                    <a:pt x="241" y="933"/>
                    <a:pt x="258" y="929"/>
                  </a:cubicBezTo>
                  <a:cubicBezTo>
                    <a:pt x="439" y="1754"/>
                    <a:pt x="439" y="1754"/>
                    <a:pt x="439" y="1754"/>
                  </a:cubicBezTo>
                  <a:cubicBezTo>
                    <a:pt x="439" y="1932"/>
                    <a:pt x="884" y="2076"/>
                    <a:pt x="1433" y="2076"/>
                  </a:cubicBezTo>
                  <a:cubicBezTo>
                    <a:pt x="1982" y="2076"/>
                    <a:pt x="2427" y="1932"/>
                    <a:pt x="2427" y="1754"/>
                  </a:cubicBezTo>
                  <a:cubicBezTo>
                    <a:pt x="2607" y="929"/>
                    <a:pt x="2607" y="929"/>
                    <a:pt x="2607" y="929"/>
                  </a:cubicBezTo>
                  <a:cubicBezTo>
                    <a:pt x="2624" y="933"/>
                    <a:pt x="2642" y="936"/>
                    <a:pt x="2661" y="936"/>
                  </a:cubicBezTo>
                  <a:cubicBezTo>
                    <a:pt x="2774" y="936"/>
                    <a:pt x="2865" y="844"/>
                    <a:pt x="2865" y="731"/>
                  </a:cubicBezTo>
                  <a:cubicBezTo>
                    <a:pt x="2865" y="618"/>
                    <a:pt x="2774" y="526"/>
                    <a:pt x="2661" y="526"/>
                  </a:cubicBezTo>
                  <a:close/>
                  <a:moveTo>
                    <a:pt x="2661" y="526"/>
                  </a:moveTo>
                  <a:cubicBezTo>
                    <a:pt x="2661" y="526"/>
                    <a:pt x="2661" y="526"/>
                    <a:pt x="2661" y="526"/>
                  </a:cubicBezTo>
                </a:path>
              </a:pathLst>
            </a:custGeom>
            <a:solidFill>
              <a:srgbClr val="000000">
                <a:lumMod val="75000"/>
                <a:lumOff val="2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69" name="组合 68"/>
          <p:cNvGrpSpPr/>
          <p:nvPr/>
        </p:nvGrpSpPr>
        <p:grpSpPr>
          <a:xfrm>
            <a:off x="1074418" y="1773668"/>
            <a:ext cx="1670344" cy="758149"/>
            <a:chOff x="1964947" y="597930"/>
            <a:chExt cx="1670054" cy="708306"/>
          </a:xfrm>
          <a:effectLst>
            <a:outerShdw blurRad="241300" dist="127000" dir="5400000" algn="ctr" rotWithShape="0">
              <a:srgbClr val="000000">
                <a:alpha val="88000"/>
              </a:srgbClr>
            </a:outerShdw>
          </a:effectLst>
        </p:grpSpPr>
        <p:sp>
          <p:nvSpPr>
            <p:cNvPr id="70" name="文本框 33"/>
            <p:cNvSpPr txBox="1"/>
            <p:nvPr/>
          </p:nvSpPr>
          <p:spPr bwMode="auto">
            <a:xfrm>
              <a:off x="1964947" y="788660"/>
              <a:ext cx="1604647"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r"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24"/>
            <p:cNvSpPr txBox="1">
              <a:spLocks noChangeArrowheads="1"/>
            </p:cNvSpPr>
            <p:nvPr/>
          </p:nvSpPr>
          <p:spPr bwMode="auto">
            <a:xfrm>
              <a:off x="217871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1074418" y="3955457"/>
            <a:ext cx="1670344" cy="758149"/>
            <a:chOff x="1964947" y="597930"/>
            <a:chExt cx="1670054" cy="708306"/>
          </a:xfrm>
          <a:effectLst>
            <a:outerShdw blurRad="241300" dist="127000" dir="5400000" algn="ctr" rotWithShape="0">
              <a:srgbClr val="000000">
                <a:alpha val="88000"/>
              </a:srgbClr>
            </a:outerShdw>
          </a:effectLst>
        </p:grpSpPr>
        <p:sp>
          <p:nvSpPr>
            <p:cNvPr id="73" name="文本框 36"/>
            <p:cNvSpPr txBox="1"/>
            <p:nvPr/>
          </p:nvSpPr>
          <p:spPr bwMode="auto">
            <a:xfrm>
              <a:off x="1964947" y="788660"/>
              <a:ext cx="1604647" cy="51757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r" defTabSz="937260" eaLnBrk="1" fontAlgn="auto" latinLnBrk="0" hangingPunct="1">
                <a:lnSpc>
                  <a:spcPts val="1200"/>
                </a:lnSpc>
                <a:spcBef>
                  <a:spcPts val="0"/>
                </a:spcBef>
                <a:spcAft>
                  <a:spcPts val="0"/>
                </a:spcAft>
                <a:buClrTx/>
                <a:buSzTx/>
                <a:buFontTx/>
                <a:buNone/>
                <a:defRPr/>
              </a:pPr>
              <a:r>
                <a:rPr kumimoji="0" lang="en-US" altLang="zh-CN"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a:t>
              </a:r>
              <a:endParaRPr kumimoji="0" lang="zh-CN" altLang="en-US" sz="6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24"/>
            <p:cNvSpPr txBox="1">
              <a:spLocks noChangeArrowheads="1"/>
            </p:cNvSpPr>
            <p:nvPr/>
          </p:nvSpPr>
          <p:spPr bwMode="auto">
            <a:xfrm>
              <a:off x="2178712" y="597930"/>
              <a:ext cx="1456289" cy="2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37260" eaLnBrk="1" fontAlgn="base" latinLnBrk="0" hangingPunct="1">
                <a:lnSpc>
                  <a:spcPts val="1230"/>
                </a:lnSpc>
                <a:spcBef>
                  <a:spcPct val="0"/>
                </a:spcBef>
                <a:spcAft>
                  <a:spcPct val="0"/>
                </a:spcAft>
                <a:buClrTx/>
                <a:buSzTx/>
                <a:buFontTx/>
                <a:buNone/>
                <a:defRPr/>
              </a:pPr>
              <a:r>
                <a:rPr kumimoji="0" lang="en-US" altLang="zh-CN"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ADD A TITLE IN HERE</a:t>
              </a:r>
              <a:endParaRPr kumimoji="0" lang="zh-CN" altLang="en-US" sz="9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3999325" y="2661372"/>
            <a:ext cx="1029980" cy="1090491"/>
            <a:chOff x="3998630" y="2486402"/>
            <a:chExt cx="1029801" cy="1018798"/>
          </a:xfrm>
          <a:effectLst>
            <a:outerShdw blurRad="368300" dist="520700" dir="8340000" algn="ctr" rotWithShape="0">
              <a:srgbClr val="000000">
                <a:alpha val="59000"/>
              </a:srgbClr>
            </a:outerShdw>
          </a:effectLst>
        </p:grpSpPr>
        <p:grpSp>
          <p:nvGrpSpPr>
            <p:cNvPr id="76" name="组合 75"/>
            <p:cNvGrpSpPr/>
            <p:nvPr/>
          </p:nvGrpSpPr>
          <p:grpSpPr>
            <a:xfrm>
              <a:off x="4020319" y="2491745"/>
              <a:ext cx="1008112" cy="1008112"/>
              <a:chOff x="3945300" y="2273052"/>
              <a:chExt cx="1008112" cy="1008112"/>
            </a:xfrm>
          </p:grpSpPr>
          <p:sp>
            <p:nvSpPr>
              <p:cNvPr id="78" name="椭圆 77"/>
              <p:cNvSpPr/>
              <p:nvPr/>
            </p:nvSpPr>
            <p:spPr>
              <a:xfrm>
                <a:off x="3945300" y="2273052"/>
                <a:ext cx="1008112" cy="100811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9" name="Freeform 5"/>
              <p:cNvSpPr>
                <a:spLocks noEditPoints="1"/>
              </p:cNvSpPr>
              <p:nvPr/>
            </p:nvSpPr>
            <p:spPr bwMode="auto">
              <a:xfrm>
                <a:off x="4207125" y="2559795"/>
                <a:ext cx="564900" cy="455066"/>
              </a:xfrm>
              <a:custGeom>
                <a:avLst/>
                <a:gdLst>
                  <a:gd name="T0" fmla="*/ 2301 w 2904"/>
                  <a:gd name="T1" fmla="*/ 31 h 2339"/>
                  <a:gd name="T2" fmla="*/ 2054 w 2904"/>
                  <a:gd name="T3" fmla="*/ 168 h 2339"/>
                  <a:gd name="T4" fmla="*/ 2626 w 2904"/>
                  <a:gd name="T5" fmla="*/ 850 h 2339"/>
                  <a:gd name="T6" fmla="*/ 2873 w 2904"/>
                  <a:gd name="T7" fmla="*/ 713 h 2339"/>
                  <a:gd name="T8" fmla="*/ 1930 w 2904"/>
                  <a:gd name="T9" fmla="*/ 383 h 2339"/>
                  <a:gd name="T10" fmla="*/ 970 w 2904"/>
                  <a:gd name="T11" fmla="*/ 371 h 2339"/>
                  <a:gd name="T12" fmla="*/ 737 w 2904"/>
                  <a:gd name="T13" fmla="*/ 935 h 2339"/>
                  <a:gd name="T14" fmla="*/ 1063 w 2904"/>
                  <a:gd name="T15" fmla="*/ 1022 h 2339"/>
                  <a:gd name="T16" fmla="*/ 1323 w 2904"/>
                  <a:gd name="T17" fmla="*/ 699 h 2339"/>
                  <a:gd name="T18" fmla="*/ 2073 w 2904"/>
                  <a:gd name="T19" fmla="*/ 1390 h 2339"/>
                  <a:gd name="T20" fmla="*/ 2153 w 2904"/>
                  <a:gd name="T21" fmla="*/ 1470 h 2339"/>
                  <a:gd name="T22" fmla="*/ 2153 w 2904"/>
                  <a:gd name="T23" fmla="*/ 1617 h 2339"/>
                  <a:gd name="T24" fmla="*/ 2006 w 2904"/>
                  <a:gd name="T25" fmla="*/ 1617 h 2339"/>
                  <a:gd name="T26" fmla="*/ 1665 w 2904"/>
                  <a:gd name="T27" fmla="*/ 1329 h 2339"/>
                  <a:gd name="T28" fmla="*/ 1665 w 2904"/>
                  <a:gd name="T29" fmla="*/ 1383 h 2339"/>
                  <a:gd name="T30" fmla="*/ 1983 w 2904"/>
                  <a:gd name="T31" fmla="*/ 1744 h 2339"/>
                  <a:gd name="T32" fmla="*/ 1806 w 2904"/>
                  <a:gd name="T33" fmla="*/ 1817 h 2339"/>
                  <a:gd name="T34" fmla="*/ 1518 w 2904"/>
                  <a:gd name="T35" fmla="*/ 1530 h 2339"/>
                  <a:gd name="T36" fmla="*/ 1465 w 2904"/>
                  <a:gd name="T37" fmla="*/ 1583 h 2339"/>
                  <a:gd name="T38" fmla="*/ 1783 w 2904"/>
                  <a:gd name="T39" fmla="*/ 1944 h 2339"/>
                  <a:gd name="T40" fmla="*/ 1605 w 2904"/>
                  <a:gd name="T41" fmla="*/ 2018 h 2339"/>
                  <a:gd name="T42" fmla="*/ 1318 w 2904"/>
                  <a:gd name="T43" fmla="*/ 1730 h 2339"/>
                  <a:gd name="T44" fmla="*/ 1253 w 2904"/>
                  <a:gd name="T45" fmla="*/ 1757 h 2339"/>
                  <a:gd name="T46" fmla="*/ 1552 w 2904"/>
                  <a:gd name="T47" fmla="*/ 2072 h 2339"/>
                  <a:gd name="T48" fmla="*/ 1552 w 2904"/>
                  <a:gd name="T49" fmla="*/ 2218 h 2339"/>
                  <a:gd name="T50" fmla="*/ 1405 w 2904"/>
                  <a:gd name="T51" fmla="*/ 2218 h 2339"/>
                  <a:gd name="T52" fmla="*/ 1268 w 2904"/>
                  <a:gd name="T53" fmla="*/ 1915 h 2339"/>
                  <a:gd name="T54" fmla="*/ 1068 w 2904"/>
                  <a:gd name="T55" fmla="*/ 1715 h 2339"/>
                  <a:gd name="T56" fmla="*/ 883 w 2904"/>
                  <a:gd name="T57" fmla="*/ 1695 h 2339"/>
                  <a:gd name="T58" fmla="*/ 687 w 2904"/>
                  <a:gd name="T59" fmla="*/ 1498 h 2339"/>
                  <a:gd name="T60" fmla="*/ 667 w 2904"/>
                  <a:gd name="T61" fmla="*/ 1313 h 2339"/>
                  <a:gd name="T62" fmla="*/ 69 w 2904"/>
                  <a:gd name="T63" fmla="*/ 880 h 2339"/>
                  <a:gd name="T64" fmla="*/ 15 w 2904"/>
                  <a:gd name="T65" fmla="*/ 934 h 2339"/>
                  <a:gd name="T66" fmla="*/ 382 w 2904"/>
                  <a:gd name="T67" fmla="*/ 1397 h 2339"/>
                  <a:gd name="T68" fmla="*/ 299 w 2904"/>
                  <a:gd name="T69" fmla="*/ 1682 h 2339"/>
                  <a:gd name="T70" fmla="*/ 499 w 2904"/>
                  <a:gd name="T71" fmla="*/ 1882 h 2339"/>
                  <a:gd name="T72" fmla="*/ 700 w 2904"/>
                  <a:gd name="T73" fmla="*/ 2083 h 2339"/>
                  <a:gd name="T74" fmla="*/ 900 w 2904"/>
                  <a:gd name="T75" fmla="*/ 2283 h 2339"/>
                  <a:gd name="T76" fmla="*/ 1184 w 2904"/>
                  <a:gd name="T77" fmla="*/ 2199 h 2339"/>
                  <a:gd name="T78" fmla="*/ 1351 w 2904"/>
                  <a:gd name="T79" fmla="*/ 2272 h 2339"/>
                  <a:gd name="T80" fmla="*/ 1605 w 2904"/>
                  <a:gd name="T81" fmla="*/ 2272 h 2339"/>
                  <a:gd name="T82" fmla="*/ 1656 w 2904"/>
                  <a:gd name="T83" fmla="*/ 2122 h 2339"/>
                  <a:gd name="T84" fmla="*/ 1859 w 2904"/>
                  <a:gd name="T85" fmla="*/ 1944 h 2339"/>
                  <a:gd name="T86" fmla="*/ 2006 w 2904"/>
                  <a:gd name="T87" fmla="*/ 1871 h 2339"/>
                  <a:gd name="T88" fmla="*/ 2057 w 2904"/>
                  <a:gd name="T89" fmla="*/ 1721 h 2339"/>
                  <a:gd name="T90" fmla="*/ 2207 w 2904"/>
                  <a:gd name="T91" fmla="*/ 1671 h 2339"/>
                  <a:gd name="T92" fmla="*/ 2207 w 2904"/>
                  <a:gd name="T93" fmla="*/ 1416 h 2339"/>
                  <a:gd name="T94" fmla="*/ 2511 w 2904"/>
                  <a:gd name="T95" fmla="*/ 956 h 2339"/>
                  <a:gd name="T96" fmla="*/ 1930 w 2904"/>
                  <a:gd name="T97" fmla="*/ 38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4" h="2339">
                    <a:moveTo>
                      <a:pt x="2873" y="603"/>
                    </a:moveTo>
                    <a:cubicBezTo>
                      <a:pt x="2301" y="31"/>
                      <a:pt x="2301" y="31"/>
                      <a:pt x="2301" y="31"/>
                    </a:cubicBezTo>
                    <a:cubicBezTo>
                      <a:pt x="2271" y="0"/>
                      <a:pt x="2222" y="0"/>
                      <a:pt x="2192" y="31"/>
                    </a:cubicBezTo>
                    <a:cubicBezTo>
                      <a:pt x="2054" y="168"/>
                      <a:pt x="2054" y="168"/>
                      <a:pt x="2054" y="168"/>
                    </a:cubicBezTo>
                    <a:cubicBezTo>
                      <a:pt x="2024" y="199"/>
                      <a:pt x="2024" y="248"/>
                      <a:pt x="2054" y="278"/>
                    </a:cubicBezTo>
                    <a:cubicBezTo>
                      <a:pt x="2626" y="850"/>
                      <a:pt x="2626" y="850"/>
                      <a:pt x="2626" y="850"/>
                    </a:cubicBezTo>
                    <a:cubicBezTo>
                      <a:pt x="2656" y="881"/>
                      <a:pt x="2705" y="881"/>
                      <a:pt x="2736" y="850"/>
                    </a:cubicBezTo>
                    <a:cubicBezTo>
                      <a:pt x="2873" y="713"/>
                      <a:pt x="2873" y="713"/>
                      <a:pt x="2873" y="713"/>
                    </a:cubicBezTo>
                    <a:cubicBezTo>
                      <a:pt x="2904" y="683"/>
                      <a:pt x="2904" y="633"/>
                      <a:pt x="2873" y="603"/>
                    </a:cubicBezTo>
                    <a:close/>
                    <a:moveTo>
                      <a:pt x="1930" y="383"/>
                    </a:moveTo>
                    <a:cubicBezTo>
                      <a:pt x="1362" y="216"/>
                      <a:pt x="1362" y="216"/>
                      <a:pt x="1362" y="216"/>
                    </a:cubicBezTo>
                    <a:cubicBezTo>
                      <a:pt x="1211" y="151"/>
                      <a:pt x="1035" y="221"/>
                      <a:pt x="970" y="371"/>
                    </a:cubicBezTo>
                    <a:cubicBezTo>
                      <a:pt x="752" y="875"/>
                      <a:pt x="752" y="875"/>
                      <a:pt x="752" y="875"/>
                    </a:cubicBezTo>
                    <a:cubicBezTo>
                      <a:pt x="743" y="893"/>
                      <a:pt x="738" y="914"/>
                      <a:pt x="737" y="935"/>
                    </a:cubicBezTo>
                    <a:cubicBezTo>
                      <a:pt x="731" y="1030"/>
                      <a:pt x="803" y="1112"/>
                      <a:pt x="898" y="1118"/>
                    </a:cubicBezTo>
                    <a:cubicBezTo>
                      <a:pt x="969" y="1122"/>
                      <a:pt x="1033" y="1083"/>
                      <a:pt x="1063" y="1022"/>
                    </a:cubicBezTo>
                    <a:cubicBezTo>
                      <a:pt x="1153" y="814"/>
                      <a:pt x="1153" y="814"/>
                      <a:pt x="1153" y="814"/>
                    </a:cubicBezTo>
                    <a:cubicBezTo>
                      <a:pt x="1181" y="749"/>
                      <a:pt x="1248" y="694"/>
                      <a:pt x="1323" y="699"/>
                    </a:cubicBezTo>
                    <a:cubicBezTo>
                      <a:pt x="1358" y="701"/>
                      <a:pt x="1390" y="714"/>
                      <a:pt x="1416" y="733"/>
                    </a:cubicBezTo>
                    <a:cubicBezTo>
                      <a:pt x="2073" y="1390"/>
                      <a:pt x="2073" y="1390"/>
                      <a:pt x="2073" y="1390"/>
                    </a:cubicBezTo>
                    <a:cubicBezTo>
                      <a:pt x="2073" y="1390"/>
                      <a:pt x="2073" y="1390"/>
                      <a:pt x="2073" y="1390"/>
                    </a:cubicBezTo>
                    <a:cubicBezTo>
                      <a:pt x="2153" y="1470"/>
                      <a:pt x="2153" y="1470"/>
                      <a:pt x="2153" y="1470"/>
                    </a:cubicBezTo>
                    <a:cubicBezTo>
                      <a:pt x="2173" y="1490"/>
                      <a:pt x="2184" y="1516"/>
                      <a:pt x="2184" y="1544"/>
                    </a:cubicBezTo>
                    <a:cubicBezTo>
                      <a:pt x="2184" y="1571"/>
                      <a:pt x="2173" y="1597"/>
                      <a:pt x="2153" y="1617"/>
                    </a:cubicBezTo>
                    <a:cubicBezTo>
                      <a:pt x="2134" y="1636"/>
                      <a:pt x="2108" y="1647"/>
                      <a:pt x="2080" y="1647"/>
                    </a:cubicBezTo>
                    <a:cubicBezTo>
                      <a:pt x="2052" y="1647"/>
                      <a:pt x="2026" y="1636"/>
                      <a:pt x="2006" y="1617"/>
                    </a:cubicBezTo>
                    <a:cubicBezTo>
                      <a:pt x="1719" y="1329"/>
                      <a:pt x="1719" y="1329"/>
                      <a:pt x="1719" y="1329"/>
                    </a:cubicBezTo>
                    <a:cubicBezTo>
                      <a:pt x="1704" y="1315"/>
                      <a:pt x="1680" y="1315"/>
                      <a:pt x="1665" y="1329"/>
                    </a:cubicBezTo>
                    <a:cubicBezTo>
                      <a:pt x="1658" y="1337"/>
                      <a:pt x="1654" y="1346"/>
                      <a:pt x="1654" y="1356"/>
                    </a:cubicBezTo>
                    <a:cubicBezTo>
                      <a:pt x="1654" y="1366"/>
                      <a:pt x="1658" y="1376"/>
                      <a:pt x="1665" y="1383"/>
                    </a:cubicBezTo>
                    <a:cubicBezTo>
                      <a:pt x="1953" y="1671"/>
                      <a:pt x="1953" y="1671"/>
                      <a:pt x="1953" y="1671"/>
                    </a:cubicBezTo>
                    <a:cubicBezTo>
                      <a:pt x="1972" y="1690"/>
                      <a:pt x="1983" y="1716"/>
                      <a:pt x="1983" y="1744"/>
                    </a:cubicBezTo>
                    <a:cubicBezTo>
                      <a:pt x="1983" y="1772"/>
                      <a:pt x="1972" y="1798"/>
                      <a:pt x="1953" y="1817"/>
                    </a:cubicBezTo>
                    <a:cubicBezTo>
                      <a:pt x="1912" y="1858"/>
                      <a:pt x="1846" y="1858"/>
                      <a:pt x="1806" y="1817"/>
                    </a:cubicBezTo>
                    <a:cubicBezTo>
                      <a:pt x="1806" y="1817"/>
                      <a:pt x="1553" y="1565"/>
                      <a:pt x="1522" y="1533"/>
                    </a:cubicBezTo>
                    <a:cubicBezTo>
                      <a:pt x="1519" y="1531"/>
                      <a:pt x="1518" y="1530"/>
                      <a:pt x="1518" y="1530"/>
                    </a:cubicBezTo>
                    <a:cubicBezTo>
                      <a:pt x="1504" y="1515"/>
                      <a:pt x="1479" y="1515"/>
                      <a:pt x="1465" y="1530"/>
                    </a:cubicBezTo>
                    <a:cubicBezTo>
                      <a:pt x="1450" y="1545"/>
                      <a:pt x="1450" y="1569"/>
                      <a:pt x="1465" y="1583"/>
                    </a:cubicBezTo>
                    <a:cubicBezTo>
                      <a:pt x="1752" y="1871"/>
                      <a:pt x="1752" y="1871"/>
                      <a:pt x="1752" y="1871"/>
                    </a:cubicBezTo>
                    <a:cubicBezTo>
                      <a:pt x="1772" y="1891"/>
                      <a:pt x="1783" y="1917"/>
                      <a:pt x="1783" y="1944"/>
                    </a:cubicBezTo>
                    <a:cubicBezTo>
                      <a:pt x="1783" y="1972"/>
                      <a:pt x="1772" y="1998"/>
                      <a:pt x="1752" y="2018"/>
                    </a:cubicBezTo>
                    <a:cubicBezTo>
                      <a:pt x="1712" y="2058"/>
                      <a:pt x="1646" y="2058"/>
                      <a:pt x="1605" y="2018"/>
                    </a:cubicBezTo>
                    <a:cubicBezTo>
                      <a:pt x="1605" y="2018"/>
                      <a:pt x="1353" y="1765"/>
                      <a:pt x="1321" y="1734"/>
                    </a:cubicBezTo>
                    <a:cubicBezTo>
                      <a:pt x="1319" y="1731"/>
                      <a:pt x="1318" y="1730"/>
                      <a:pt x="1318" y="1730"/>
                    </a:cubicBezTo>
                    <a:cubicBezTo>
                      <a:pt x="1303" y="1715"/>
                      <a:pt x="1279" y="1715"/>
                      <a:pt x="1264" y="1730"/>
                    </a:cubicBezTo>
                    <a:cubicBezTo>
                      <a:pt x="1257" y="1738"/>
                      <a:pt x="1253" y="1747"/>
                      <a:pt x="1253" y="1757"/>
                    </a:cubicBezTo>
                    <a:cubicBezTo>
                      <a:pt x="1253" y="1767"/>
                      <a:pt x="1257" y="1776"/>
                      <a:pt x="1264" y="1784"/>
                    </a:cubicBezTo>
                    <a:cubicBezTo>
                      <a:pt x="1552" y="2072"/>
                      <a:pt x="1552" y="2072"/>
                      <a:pt x="1552" y="2072"/>
                    </a:cubicBezTo>
                    <a:cubicBezTo>
                      <a:pt x="1571" y="2091"/>
                      <a:pt x="1582" y="2117"/>
                      <a:pt x="1582" y="2145"/>
                    </a:cubicBezTo>
                    <a:cubicBezTo>
                      <a:pt x="1582" y="2173"/>
                      <a:pt x="1571" y="2199"/>
                      <a:pt x="1552" y="2218"/>
                    </a:cubicBezTo>
                    <a:cubicBezTo>
                      <a:pt x="1532" y="2238"/>
                      <a:pt x="1506" y="2249"/>
                      <a:pt x="1478" y="2249"/>
                    </a:cubicBezTo>
                    <a:cubicBezTo>
                      <a:pt x="1451" y="2249"/>
                      <a:pt x="1425" y="2238"/>
                      <a:pt x="1405" y="2218"/>
                    </a:cubicBezTo>
                    <a:cubicBezTo>
                      <a:pt x="1283" y="2097"/>
                      <a:pt x="1283" y="2097"/>
                      <a:pt x="1283" y="2097"/>
                    </a:cubicBezTo>
                    <a:cubicBezTo>
                      <a:pt x="1323" y="2041"/>
                      <a:pt x="1318" y="1965"/>
                      <a:pt x="1268" y="1915"/>
                    </a:cubicBezTo>
                    <a:cubicBezTo>
                      <a:pt x="1216" y="1863"/>
                      <a:pt x="1133" y="1859"/>
                      <a:pt x="1077" y="1904"/>
                    </a:cubicBezTo>
                    <a:cubicBezTo>
                      <a:pt x="1122" y="1848"/>
                      <a:pt x="1119" y="1766"/>
                      <a:pt x="1068" y="1715"/>
                    </a:cubicBezTo>
                    <a:cubicBezTo>
                      <a:pt x="1018" y="1665"/>
                      <a:pt x="942" y="1660"/>
                      <a:pt x="887" y="1699"/>
                    </a:cubicBezTo>
                    <a:cubicBezTo>
                      <a:pt x="883" y="1695"/>
                      <a:pt x="883" y="1695"/>
                      <a:pt x="883" y="1695"/>
                    </a:cubicBezTo>
                    <a:cubicBezTo>
                      <a:pt x="922" y="1640"/>
                      <a:pt x="916" y="1563"/>
                      <a:pt x="867" y="1514"/>
                    </a:cubicBezTo>
                    <a:cubicBezTo>
                      <a:pt x="818" y="1465"/>
                      <a:pt x="742" y="1460"/>
                      <a:pt x="687" y="1498"/>
                    </a:cubicBezTo>
                    <a:cubicBezTo>
                      <a:pt x="683" y="1494"/>
                      <a:pt x="683" y="1494"/>
                      <a:pt x="683" y="1494"/>
                    </a:cubicBezTo>
                    <a:cubicBezTo>
                      <a:pt x="721" y="1439"/>
                      <a:pt x="716" y="1363"/>
                      <a:pt x="667" y="1313"/>
                    </a:cubicBezTo>
                    <a:cubicBezTo>
                      <a:pt x="617" y="1265"/>
                      <a:pt x="541" y="1259"/>
                      <a:pt x="486" y="1298"/>
                    </a:cubicBezTo>
                    <a:cubicBezTo>
                      <a:pt x="69" y="880"/>
                      <a:pt x="69" y="880"/>
                      <a:pt x="69" y="880"/>
                    </a:cubicBezTo>
                    <a:cubicBezTo>
                      <a:pt x="54" y="865"/>
                      <a:pt x="30" y="865"/>
                      <a:pt x="15" y="880"/>
                    </a:cubicBezTo>
                    <a:cubicBezTo>
                      <a:pt x="0" y="895"/>
                      <a:pt x="0" y="919"/>
                      <a:pt x="15" y="934"/>
                    </a:cubicBezTo>
                    <a:cubicBezTo>
                      <a:pt x="430" y="1349"/>
                      <a:pt x="430" y="1349"/>
                      <a:pt x="430" y="1349"/>
                    </a:cubicBezTo>
                    <a:cubicBezTo>
                      <a:pt x="382" y="1397"/>
                      <a:pt x="382" y="1397"/>
                      <a:pt x="382" y="1397"/>
                    </a:cubicBezTo>
                    <a:cubicBezTo>
                      <a:pt x="299" y="1481"/>
                      <a:pt x="299" y="1481"/>
                      <a:pt x="299" y="1481"/>
                    </a:cubicBezTo>
                    <a:cubicBezTo>
                      <a:pt x="243" y="1537"/>
                      <a:pt x="243" y="1626"/>
                      <a:pt x="299" y="1682"/>
                    </a:cubicBezTo>
                    <a:cubicBezTo>
                      <a:pt x="354" y="1737"/>
                      <a:pt x="444" y="1737"/>
                      <a:pt x="499" y="1682"/>
                    </a:cubicBezTo>
                    <a:cubicBezTo>
                      <a:pt x="444" y="1737"/>
                      <a:pt x="444" y="1827"/>
                      <a:pt x="499" y="1882"/>
                    </a:cubicBezTo>
                    <a:cubicBezTo>
                      <a:pt x="554" y="1938"/>
                      <a:pt x="644" y="1938"/>
                      <a:pt x="700" y="1882"/>
                    </a:cubicBezTo>
                    <a:cubicBezTo>
                      <a:pt x="644" y="1938"/>
                      <a:pt x="644" y="2027"/>
                      <a:pt x="700" y="2083"/>
                    </a:cubicBezTo>
                    <a:cubicBezTo>
                      <a:pt x="751" y="2135"/>
                      <a:pt x="833" y="2137"/>
                      <a:pt x="889" y="2092"/>
                    </a:cubicBezTo>
                    <a:cubicBezTo>
                      <a:pt x="844" y="2148"/>
                      <a:pt x="848" y="2231"/>
                      <a:pt x="900" y="2283"/>
                    </a:cubicBezTo>
                    <a:cubicBezTo>
                      <a:pt x="955" y="2339"/>
                      <a:pt x="1045" y="2339"/>
                      <a:pt x="1101" y="2283"/>
                    </a:cubicBezTo>
                    <a:cubicBezTo>
                      <a:pt x="1184" y="2199"/>
                      <a:pt x="1184" y="2199"/>
                      <a:pt x="1184" y="2199"/>
                    </a:cubicBezTo>
                    <a:cubicBezTo>
                      <a:pt x="1232" y="2152"/>
                      <a:pt x="1232" y="2152"/>
                      <a:pt x="1232" y="2152"/>
                    </a:cubicBezTo>
                    <a:cubicBezTo>
                      <a:pt x="1351" y="2272"/>
                      <a:pt x="1351" y="2272"/>
                      <a:pt x="1351" y="2272"/>
                    </a:cubicBezTo>
                    <a:cubicBezTo>
                      <a:pt x="1385" y="2306"/>
                      <a:pt x="1430" y="2325"/>
                      <a:pt x="1478" y="2325"/>
                    </a:cubicBezTo>
                    <a:cubicBezTo>
                      <a:pt x="1526" y="2325"/>
                      <a:pt x="1571" y="2306"/>
                      <a:pt x="1605" y="2272"/>
                    </a:cubicBezTo>
                    <a:cubicBezTo>
                      <a:pt x="1639" y="2238"/>
                      <a:pt x="1658" y="2193"/>
                      <a:pt x="1658" y="2145"/>
                    </a:cubicBezTo>
                    <a:cubicBezTo>
                      <a:pt x="1658" y="2137"/>
                      <a:pt x="1657" y="2129"/>
                      <a:pt x="1656" y="2122"/>
                    </a:cubicBezTo>
                    <a:cubicBezTo>
                      <a:pt x="1709" y="2129"/>
                      <a:pt x="1765" y="2113"/>
                      <a:pt x="1806" y="2072"/>
                    </a:cubicBezTo>
                    <a:cubicBezTo>
                      <a:pt x="1840" y="2038"/>
                      <a:pt x="1859" y="1993"/>
                      <a:pt x="1859" y="1944"/>
                    </a:cubicBezTo>
                    <a:cubicBezTo>
                      <a:pt x="1859" y="1937"/>
                      <a:pt x="1857" y="1929"/>
                      <a:pt x="1856" y="1921"/>
                    </a:cubicBezTo>
                    <a:cubicBezTo>
                      <a:pt x="1910" y="1928"/>
                      <a:pt x="1966" y="1912"/>
                      <a:pt x="2006" y="1871"/>
                    </a:cubicBezTo>
                    <a:cubicBezTo>
                      <a:pt x="2040" y="1837"/>
                      <a:pt x="2059" y="1792"/>
                      <a:pt x="2059" y="1744"/>
                    </a:cubicBezTo>
                    <a:cubicBezTo>
                      <a:pt x="2059" y="1736"/>
                      <a:pt x="2058" y="1729"/>
                      <a:pt x="2057" y="1721"/>
                    </a:cubicBezTo>
                    <a:cubicBezTo>
                      <a:pt x="2065" y="1722"/>
                      <a:pt x="2072" y="1723"/>
                      <a:pt x="2080" y="1723"/>
                    </a:cubicBezTo>
                    <a:cubicBezTo>
                      <a:pt x="2128" y="1723"/>
                      <a:pt x="2173" y="1705"/>
                      <a:pt x="2207" y="1671"/>
                    </a:cubicBezTo>
                    <a:cubicBezTo>
                      <a:pt x="2241" y="1637"/>
                      <a:pt x="2260" y="1592"/>
                      <a:pt x="2260" y="1544"/>
                    </a:cubicBezTo>
                    <a:cubicBezTo>
                      <a:pt x="2260" y="1495"/>
                      <a:pt x="2241" y="1450"/>
                      <a:pt x="2207" y="1416"/>
                    </a:cubicBezTo>
                    <a:cubicBezTo>
                      <a:pt x="2127" y="1336"/>
                      <a:pt x="2127" y="1336"/>
                      <a:pt x="2127" y="1336"/>
                    </a:cubicBezTo>
                    <a:cubicBezTo>
                      <a:pt x="2511" y="956"/>
                      <a:pt x="2511" y="956"/>
                      <a:pt x="2511" y="956"/>
                    </a:cubicBezTo>
                    <a:cubicBezTo>
                      <a:pt x="1930" y="383"/>
                      <a:pt x="1930" y="383"/>
                      <a:pt x="1930" y="383"/>
                    </a:cubicBezTo>
                    <a:close/>
                    <a:moveTo>
                      <a:pt x="1930" y="383"/>
                    </a:moveTo>
                    <a:cubicBezTo>
                      <a:pt x="1930" y="383"/>
                      <a:pt x="1930" y="383"/>
                      <a:pt x="1930" y="383"/>
                    </a:cubicBezTo>
                  </a:path>
                </a:pathLst>
              </a:custGeom>
              <a:solidFill>
                <a:srgbClr val="000000">
                  <a:lumMod val="75000"/>
                  <a:lumOff val="25000"/>
                </a:srgbClr>
              </a:solidFill>
              <a:ln>
                <a:noFill/>
              </a:ln>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sp>
          <p:nvSpPr>
            <p:cNvPr id="77" name="椭圆 76"/>
            <p:cNvSpPr/>
            <p:nvPr/>
          </p:nvSpPr>
          <p:spPr>
            <a:xfrm>
              <a:off x="3998630" y="2486402"/>
              <a:ext cx="1018798" cy="1018798"/>
            </a:xfrm>
            <a:prstGeom prst="ellipse">
              <a:avLst/>
            </a:prstGeom>
            <a:noFill/>
            <a:ln w="12700" cap="flat" cmpd="sng" algn="ctr">
              <a:solidFill>
                <a:srgbClr val="000000">
                  <a:lumMod val="25000"/>
                  <a:lumOff val="75000"/>
                </a:srgbClr>
              </a:solidFill>
              <a:prstDash val="solid"/>
              <a:miter lim="800000"/>
            </a:ln>
            <a:effectLst/>
          </p:spPr>
          <p:txBody>
            <a:bodyPr rtlCol="0" anchor="ctr"/>
            <a:lstStyle/>
            <a:p>
              <a:pPr marL="0" marR="0" lvl="0" indent="0" algn="ctr"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circle(in)">
                                      <p:cBhvr>
                                        <p:cTn id="33" dur="1000"/>
                                        <p:tgtEl>
                                          <p:spTgt spid="60"/>
                                        </p:tgtEl>
                                      </p:cBhvr>
                                    </p:animEffect>
                                  </p:childTnLst>
                                </p:cTn>
                              </p:par>
                              <p:par>
                                <p:cTn id="34" presetID="6" presetClass="entr" presetSubtype="16"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circle(in)">
                                      <p:cBhvr>
                                        <p:cTn id="36" dur="1000"/>
                                        <p:tgtEl>
                                          <p:spTgt spid="66"/>
                                        </p:tgtEl>
                                      </p:cBhvr>
                                    </p:animEffect>
                                  </p:childTnLst>
                                </p:cTn>
                              </p:par>
                              <p:par>
                                <p:cTn id="37" presetID="6" presetClass="entr" presetSubtype="1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circle(in)">
                                      <p:cBhvr>
                                        <p:cTn id="39" dur="1000"/>
                                        <p:tgtEl>
                                          <p:spTgt spid="63"/>
                                        </p:tgtEl>
                                      </p:cBhvr>
                                    </p:animEffect>
                                  </p:childTnLst>
                                </p:cTn>
                              </p:par>
                              <p:par>
                                <p:cTn id="40" presetID="6"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circle(in)">
                                      <p:cBhvr>
                                        <p:cTn id="42" dur="10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p:tgtEl>
                                          <p:spTgt spid="69"/>
                                        </p:tgtEl>
                                        <p:attrNameLst>
                                          <p:attrName>ppt_y</p:attrName>
                                        </p:attrNameLst>
                                      </p:cBhvr>
                                      <p:tavLst>
                                        <p:tav tm="0">
                                          <p:val>
                                            <p:strVal val="#ppt_y+#ppt_h*1.125000"/>
                                          </p:val>
                                        </p:tav>
                                        <p:tav tm="100000">
                                          <p:val>
                                            <p:strVal val="#ppt_y"/>
                                          </p:val>
                                        </p:tav>
                                      </p:tavLst>
                                    </p:anim>
                                    <p:animEffect transition="in" filter="wipe(up)">
                                      <p:cBhvr>
                                        <p:cTn id="48" dur="500"/>
                                        <p:tgtEl>
                                          <p:spTgt spid="69"/>
                                        </p:tgtEl>
                                      </p:cBhvr>
                                    </p:animEffect>
                                  </p:childTnLst>
                                </p:cTn>
                              </p:par>
                              <p:par>
                                <p:cTn id="49" presetID="12" presetClass="entr" presetSubtype="4"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p:tgtEl>
                                          <p:spTgt spid="54"/>
                                        </p:tgtEl>
                                        <p:attrNameLst>
                                          <p:attrName>ppt_y</p:attrName>
                                        </p:attrNameLst>
                                      </p:cBhvr>
                                      <p:tavLst>
                                        <p:tav tm="0">
                                          <p:val>
                                            <p:strVal val="#ppt_y+#ppt_h*1.125000"/>
                                          </p:val>
                                        </p:tav>
                                        <p:tav tm="100000">
                                          <p:val>
                                            <p:strVal val="#ppt_y"/>
                                          </p:val>
                                        </p:tav>
                                      </p:tavLst>
                                    </p:anim>
                                    <p:animEffect transition="in" filter="wipe(up)">
                                      <p:cBhvr>
                                        <p:cTn id="52" dur="500"/>
                                        <p:tgtEl>
                                          <p:spTgt spid="54"/>
                                        </p:tgtEl>
                                      </p:cBhvr>
                                    </p:animEffect>
                                  </p:childTnLst>
                                </p:cTn>
                              </p:par>
                              <p:par>
                                <p:cTn id="53" presetID="12" presetClass="entr" presetSubtype="4"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p:tgtEl>
                                          <p:spTgt spid="72"/>
                                        </p:tgtEl>
                                        <p:attrNameLst>
                                          <p:attrName>ppt_y</p:attrName>
                                        </p:attrNameLst>
                                      </p:cBhvr>
                                      <p:tavLst>
                                        <p:tav tm="0">
                                          <p:val>
                                            <p:strVal val="#ppt_y+#ppt_h*1.125000"/>
                                          </p:val>
                                        </p:tav>
                                        <p:tav tm="100000">
                                          <p:val>
                                            <p:strVal val="#ppt_y"/>
                                          </p:val>
                                        </p:tav>
                                      </p:tavLst>
                                    </p:anim>
                                    <p:animEffect transition="in" filter="wipe(up)">
                                      <p:cBhvr>
                                        <p:cTn id="56" dur="500"/>
                                        <p:tgtEl>
                                          <p:spTgt spid="72"/>
                                        </p:tgtEl>
                                      </p:cBhvr>
                                    </p:animEffect>
                                  </p:childTnLst>
                                </p:cTn>
                              </p:par>
                              <p:par>
                                <p:cTn id="57" presetID="12" presetClass="entr" presetSubtype="4"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p:tgtEl>
                                          <p:spTgt spid="48"/>
                                        </p:tgtEl>
                                        <p:attrNameLst>
                                          <p:attrName>ppt_y</p:attrName>
                                        </p:attrNameLst>
                                      </p:cBhvr>
                                      <p:tavLst>
                                        <p:tav tm="0">
                                          <p:val>
                                            <p:strVal val="#ppt_y+#ppt_h*1.125000"/>
                                          </p:val>
                                        </p:tav>
                                        <p:tav tm="100000">
                                          <p:val>
                                            <p:strVal val="#ppt_y"/>
                                          </p:val>
                                        </p:tav>
                                      </p:tavLst>
                                    </p:anim>
                                    <p:animEffect transition="in" filter="wipe(up)">
                                      <p:cBhvr>
                                        <p:cTn id="60" dur="500"/>
                                        <p:tgtEl>
                                          <p:spTgt spid="48"/>
                                        </p:tgtEl>
                                      </p:cBhvr>
                                    </p:animEffect>
                                  </p:childTnLst>
                                </p:cTn>
                              </p:par>
                              <p:par>
                                <p:cTn id="61" presetID="12" presetClass="entr" presetSubtype="4"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p:tgtEl>
                                          <p:spTgt spid="51"/>
                                        </p:tgtEl>
                                        <p:attrNameLst>
                                          <p:attrName>ppt_y</p:attrName>
                                        </p:attrNameLst>
                                      </p:cBhvr>
                                      <p:tavLst>
                                        <p:tav tm="0">
                                          <p:val>
                                            <p:strVal val="#ppt_y+#ppt_h*1.125000"/>
                                          </p:val>
                                        </p:tav>
                                        <p:tav tm="100000">
                                          <p:val>
                                            <p:strVal val="#ppt_y"/>
                                          </p:val>
                                        </p:tav>
                                      </p:tavLst>
                                    </p:anim>
                                    <p:animEffect transition="in" filter="wipe(up)">
                                      <p:cBhvr>
                                        <p:cTn id="64" dur="500"/>
                                        <p:tgtEl>
                                          <p:spTgt spid="51"/>
                                        </p:tgtEl>
                                      </p:cBhvr>
                                    </p:animEffect>
                                  </p:childTnLst>
                                </p:cTn>
                              </p:par>
                              <p:par>
                                <p:cTn id="65" presetID="1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p:tgtEl>
                                          <p:spTgt spid="45"/>
                                        </p:tgtEl>
                                        <p:attrNameLst>
                                          <p:attrName>ppt_y</p:attrName>
                                        </p:attrNameLst>
                                      </p:cBhvr>
                                      <p:tavLst>
                                        <p:tav tm="0">
                                          <p:val>
                                            <p:strVal val="#ppt_y+#ppt_h*1.125000"/>
                                          </p:val>
                                        </p:tav>
                                        <p:tav tm="100000">
                                          <p:val>
                                            <p:strVal val="#ppt_y"/>
                                          </p:val>
                                        </p:tav>
                                      </p:tavLst>
                                    </p:anim>
                                    <p:animEffect transition="in" filter="wipe(up)">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45" name="矩形 44"/>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46" name="Freeform 5"/>
          <p:cNvSpPr/>
          <p:nvPr/>
        </p:nvSpPr>
        <p:spPr bwMode="auto">
          <a:xfrm>
            <a:off x="1001984" y="1925269"/>
            <a:ext cx="1212799" cy="1112691"/>
          </a:xfrm>
          <a:custGeom>
            <a:avLst/>
            <a:gdLst>
              <a:gd name="T0" fmla="*/ 247 w 988"/>
              <a:gd name="T1" fmla="*/ 847 h 847"/>
              <a:gd name="T2" fmla="*/ 0 w 988"/>
              <a:gd name="T3" fmla="*/ 424 h 847"/>
              <a:gd name="T4" fmla="*/ 247 w 988"/>
              <a:gd name="T5" fmla="*/ 0 h 847"/>
              <a:gd name="T6" fmla="*/ 741 w 988"/>
              <a:gd name="T7" fmla="*/ 0 h 847"/>
              <a:gd name="T8" fmla="*/ 988 w 988"/>
              <a:gd name="T9" fmla="*/ 424 h 847"/>
              <a:gd name="T10" fmla="*/ 741 w 988"/>
              <a:gd name="T11" fmla="*/ 847 h 847"/>
              <a:gd name="T12" fmla="*/ 247 w 988"/>
              <a:gd name="T13" fmla="*/ 847 h 847"/>
            </a:gdLst>
            <a:ahLst/>
            <a:cxnLst>
              <a:cxn ang="0">
                <a:pos x="T0" y="T1"/>
              </a:cxn>
              <a:cxn ang="0">
                <a:pos x="T2" y="T3"/>
              </a:cxn>
              <a:cxn ang="0">
                <a:pos x="T4" y="T5"/>
              </a:cxn>
              <a:cxn ang="0">
                <a:pos x="T6" y="T7"/>
              </a:cxn>
              <a:cxn ang="0">
                <a:pos x="T8" y="T9"/>
              </a:cxn>
              <a:cxn ang="0">
                <a:pos x="T10" y="T11"/>
              </a:cxn>
              <a:cxn ang="0">
                <a:pos x="T12" y="T13"/>
              </a:cxn>
            </a:cxnLst>
            <a:rect l="0" t="0" r="r" b="b"/>
            <a:pathLst>
              <a:path w="988" h="847">
                <a:moveTo>
                  <a:pt x="247" y="847"/>
                </a:moveTo>
                <a:lnTo>
                  <a:pt x="0" y="424"/>
                </a:lnTo>
                <a:lnTo>
                  <a:pt x="247" y="0"/>
                </a:lnTo>
                <a:lnTo>
                  <a:pt x="741" y="0"/>
                </a:lnTo>
                <a:lnTo>
                  <a:pt x="988" y="424"/>
                </a:lnTo>
                <a:lnTo>
                  <a:pt x="741" y="847"/>
                </a:lnTo>
                <a:lnTo>
                  <a:pt x="247" y="847"/>
                </a:lnTo>
                <a:close/>
              </a:path>
            </a:pathLst>
          </a:custGeom>
          <a:solidFill>
            <a:srgbClr val="FFFFFF"/>
          </a:solidFill>
          <a:ln>
            <a:noFill/>
          </a:ln>
          <a:effectLst>
            <a:outerShdw blurRad="381000" dist="215900" dir="9600000" algn="ctr" rotWithShape="0">
              <a:srgbClr val="000000">
                <a:alpha val="58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7" name="Freeform 6"/>
          <p:cNvSpPr/>
          <p:nvPr/>
        </p:nvSpPr>
        <p:spPr bwMode="auto">
          <a:xfrm>
            <a:off x="4885107" y="1925269"/>
            <a:ext cx="1212799" cy="1112691"/>
          </a:xfrm>
          <a:custGeom>
            <a:avLst/>
            <a:gdLst>
              <a:gd name="T0" fmla="*/ 247 w 988"/>
              <a:gd name="T1" fmla="*/ 847 h 847"/>
              <a:gd name="T2" fmla="*/ 0 w 988"/>
              <a:gd name="T3" fmla="*/ 424 h 847"/>
              <a:gd name="T4" fmla="*/ 247 w 988"/>
              <a:gd name="T5" fmla="*/ 0 h 847"/>
              <a:gd name="T6" fmla="*/ 742 w 988"/>
              <a:gd name="T7" fmla="*/ 0 h 847"/>
              <a:gd name="T8" fmla="*/ 988 w 988"/>
              <a:gd name="T9" fmla="*/ 424 h 847"/>
              <a:gd name="T10" fmla="*/ 742 w 988"/>
              <a:gd name="T11" fmla="*/ 847 h 847"/>
              <a:gd name="T12" fmla="*/ 247 w 988"/>
              <a:gd name="T13" fmla="*/ 847 h 847"/>
            </a:gdLst>
            <a:ahLst/>
            <a:cxnLst>
              <a:cxn ang="0">
                <a:pos x="T0" y="T1"/>
              </a:cxn>
              <a:cxn ang="0">
                <a:pos x="T2" y="T3"/>
              </a:cxn>
              <a:cxn ang="0">
                <a:pos x="T4" y="T5"/>
              </a:cxn>
              <a:cxn ang="0">
                <a:pos x="T6" y="T7"/>
              </a:cxn>
              <a:cxn ang="0">
                <a:pos x="T8" y="T9"/>
              </a:cxn>
              <a:cxn ang="0">
                <a:pos x="T10" y="T11"/>
              </a:cxn>
              <a:cxn ang="0">
                <a:pos x="T12" y="T13"/>
              </a:cxn>
            </a:cxnLst>
            <a:rect l="0" t="0" r="r" b="b"/>
            <a:pathLst>
              <a:path w="988" h="847">
                <a:moveTo>
                  <a:pt x="247" y="847"/>
                </a:moveTo>
                <a:lnTo>
                  <a:pt x="0" y="424"/>
                </a:lnTo>
                <a:lnTo>
                  <a:pt x="247" y="0"/>
                </a:lnTo>
                <a:lnTo>
                  <a:pt x="742" y="0"/>
                </a:lnTo>
                <a:lnTo>
                  <a:pt x="988" y="424"/>
                </a:lnTo>
                <a:lnTo>
                  <a:pt x="742" y="847"/>
                </a:lnTo>
                <a:lnTo>
                  <a:pt x="247" y="847"/>
                </a:lnTo>
                <a:close/>
              </a:path>
            </a:pathLst>
          </a:custGeom>
          <a:solidFill>
            <a:srgbClr val="FFFFFF"/>
          </a:solidFill>
          <a:ln>
            <a:noFill/>
          </a:ln>
          <a:effectLst>
            <a:outerShdw blurRad="381000" dist="215900" dir="9600000" algn="ctr" rotWithShape="0">
              <a:srgbClr val="000000">
                <a:alpha val="58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8" name="Freeform 7"/>
          <p:cNvSpPr/>
          <p:nvPr/>
        </p:nvSpPr>
        <p:spPr bwMode="auto">
          <a:xfrm>
            <a:off x="6813243" y="1925269"/>
            <a:ext cx="1212799" cy="1111378"/>
          </a:xfrm>
          <a:custGeom>
            <a:avLst/>
            <a:gdLst>
              <a:gd name="T0" fmla="*/ 247 w 988"/>
              <a:gd name="T1" fmla="*/ 846 h 846"/>
              <a:gd name="T2" fmla="*/ 0 w 988"/>
              <a:gd name="T3" fmla="*/ 423 h 846"/>
              <a:gd name="T4" fmla="*/ 247 w 988"/>
              <a:gd name="T5" fmla="*/ 0 h 846"/>
              <a:gd name="T6" fmla="*/ 741 w 988"/>
              <a:gd name="T7" fmla="*/ 0 h 846"/>
              <a:gd name="T8" fmla="*/ 988 w 988"/>
              <a:gd name="T9" fmla="*/ 423 h 846"/>
              <a:gd name="T10" fmla="*/ 741 w 988"/>
              <a:gd name="T11" fmla="*/ 846 h 846"/>
              <a:gd name="T12" fmla="*/ 247 w 988"/>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8" h="846">
                <a:moveTo>
                  <a:pt x="247" y="846"/>
                </a:moveTo>
                <a:lnTo>
                  <a:pt x="0" y="423"/>
                </a:lnTo>
                <a:lnTo>
                  <a:pt x="247" y="0"/>
                </a:lnTo>
                <a:lnTo>
                  <a:pt x="741" y="0"/>
                </a:lnTo>
                <a:lnTo>
                  <a:pt x="988" y="423"/>
                </a:lnTo>
                <a:lnTo>
                  <a:pt x="741" y="846"/>
                </a:lnTo>
                <a:lnTo>
                  <a:pt x="247" y="846"/>
                </a:lnTo>
                <a:close/>
              </a:path>
            </a:pathLst>
          </a:custGeom>
          <a:solidFill>
            <a:srgbClr val="FFFFFF"/>
          </a:solidFill>
          <a:ln>
            <a:noFill/>
          </a:ln>
          <a:effectLst>
            <a:outerShdw blurRad="381000" dist="215900" dir="9600000" algn="ctr" rotWithShape="0">
              <a:srgbClr val="000000">
                <a:alpha val="58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49" name="Freeform 12"/>
          <p:cNvSpPr/>
          <p:nvPr/>
        </p:nvSpPr>
        <p:spPr bwMode="auto">
          <a:xfrm>
            <a:off x="2955112" y="1925269"/>
            <a:ext cx="1211572" cy="1111378"/>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6"/>
                </a:moveTo>
                <a:lnTo>
                  <a:pt x="0" y="423"/>
                </a:lnTo>
                <a:lnTo>
                  <a:pt x="247" y="0"/>
                </a:lnTo>
                <a:lnTo>
                  <a:pt x="740" y="0"/>
                </a:lnTo>
                <a:lnTo>
                  <a:pt x="987" y="423"/>
                </a:lnTo>
                <a:lnTo>
                  <a:pt x="740" y="846"/>
                </a:lnTo>
                <a:lnTo>
                  <a:pt x="247" y="846"/>
                </a:lnTo>
                <a:close/>
              </a:path>
            </a:pathLst>
          </a:custGeom>
          <a:solidFill>
            <a:srgbClr val="FFFFFF"/>
          </a:solidFill>
          <a:ln>
            <a:noFill/>
          </a:ln>
          <a:effectLst>
            <a:outerShdw blurRad="381000" dist="215900" dir="9600000" algn="ctr" rotWithShape="0">
              <a:srgbClr val="000000">
                <a:alpha val="58000"/>
              </a:srgbClr>
            </a:outerShdw>
          </a:effectLst>
        </p:spPr>
        <p:txBody>
          <a:bodyPr vert="horz" wrap="square" lIns="93756" tIns="46878" rIns="93756" bIns="46878"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50" name="组合 49"/>
          <p:cNvGrpSpPr/>
          <p:nvPr/>
        </p:nvGrpSpPr>
        <p:grpSpPr>
          <a:xfrm>
            <a:off x="1976883" y="2564113"/>
            <a:ext cx="1211572" cy="1111378"/>
            <a:chOff x="1900339" y="2494742"/>
            <a:chExt cx="1211362" cy="1038311"/>
          </a:xfrm>
          <a:effectLst>
            <a:outerShdw blurRad="381000" dist="215900" dir="9600000" algn="ctr" rotWithShape="0">
              <a:srgbClr val="000000">
                <a:alpha val="58000"/>
              </a:srgbClr>
            </a:outerShdw>
          </a:effectLst>
        </p:grpSpPr>
        <p:sp>
          <p:nvSpPr>
            <p:cNvPr id="51" name="Freeform 9"/>
            <p:cNvSpPr/>
            <p:nvPr/>
          </p:nvSpPr>
          <p:spPr bwMode="auto">
            <a:xfrm>
              <a:off x="1900339" y="2494742"/>
              <a:ext cx="1211362" cy="1038311"/>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2" name="Freeform 16"/>
            <p:cNvSpPr>
              <a:spLocks noEditPoints="1"/>
            </p:cNvSpPr>
            <p:nvPr/>
          </p:nvSpPr>
          <p:spPr bwMode="auto">
            <a:xfrm>
              <a:off x="2250125" y="2729160"/>
              <a:ext cx="536338" cy="487245"/>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nvGrpSpPr>
          <p:cNvPr id="53" name="组合 52"/>
          <p:cNvGrpSpPr/>
          <p:nvPr/>
        </p:nvGrpSpPr>
        <p:grpSpPr>
          <a:xfrm>
            <a:off x="5844705" y="2564113"/>
            <a:ext cx="1211572" cy="1111378"/>
            <a:chOff x="5843689" y="2662237"/>
            <a:chExt cx="1211362" cy="1038311"/>
          </a:xfrm>
          <a:effectLst>
            <a:outerShdw blurRad="381000" dist="215900" dir="9600000" algn="ctr" rotWithShape="0">
              <a:srgbClr val="000000">
                <a:alpha val="58000"/>
              </a:srgbClr>
            </a:outerShdw>
          </a:effectLst>
        </p:grpSpPr>
        <p:sp>
          <p:nvSpPr>
            <p:cNvPr id="54" name="Freeform 10"/>
            <p:cNvSpPr/>
            <p:nvPr/>
          </p:nvSpPr>
          <p:spPr bwMode="auto">
            <a:xfrm>
              <a:off x="5843689" y="2662237"/>
              <a:ext cx="1211362" cy="1038311"/>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55" name="组合 54"/>
            <p:cNvGrpSpPr/>
            <p:nvPr/>
          </p:nvGrpSpPr>
          <p:grpSpPr>
            <a:xfrm>
              <a:off x="6121062" y="2928565"/>
              <a:ext cx="679934" cy="493382"/>
              <a:chOff x="2222500" y="1546225"/>
              <a:chExt cx="879475" cy="638176"/>
            </a:xfrm>
          </p:grpSpPr>
          <p:sp>
            <p:nvSpPr>
              <p:cNvPr id="56"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7"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8"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59"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grpSp>
        <p:nvGrpSpPr>
          <p:cNvPr id="60" name="组合 59"/>
          <p:cNvGrpSpPr/>
          <p:nvPr/>
        </p:nvGrpSpPr>
        <p:grpSpPr>
          <a:xfrm>
            <a:off x="3918436" y="2564113"/>
            <a:ext cx="1211572" cy="1111378"/>
            <a:chOff x="3908230" y="2494742"/>
            <a:chExt cx="1211362" cy="1038311"/>
          </a:xfrm>
          <a:effectLst>
            <a:outerShdw blurRad="381000" dist="215900" dir="9600000" algn="ctr" rotWithShape="0">
              <a:srgbClr val="000000">
                <a:alpha val="58000"/>
              </a:srgbClr>
            </a:outerShdw>
          </a:effectLst>
        </p:grpSpPr>
        <p:sp>
          <p:nvSpPr>
            <p:cNvPr id="61" name="Freeform 11"/>
            <p:cNvSpPr/>
            <p:nvPr/>
          </p:nvSpPr>
          <p:spPr bwMode="auto">
            <a:xfrm>
              <a:off x="3908230" y="2494742"/>
              <a:ext cx="1211362" cy="1038311"/>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6"/>
                  </a:moveTo>
                  <a:lnTo>
                    <a:pt x="0" y="423"/>
                  </a:lnTo>
                  <a:lnTo>
                    <a:pt x="247" y="0"/>
                  </a:lnTo>
                  <a:lnTo>
                    <a:pt x="740" y="0"/>
                  </a:lnTo>
                  <a:lnTo>
                    <a:pt x="987" y="423"/>
                  </a:lnTo>
                  <a:lnTo>
                    <a:pt x="740" y="846"/>
                  </a:lnTo>
                  <a:lnTo>
                    <a:pt x="247" y="8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nvGrpSpPr>
            <p:cNvPr id="62" name="组合 61"/>
            <p:cNvGrpSpPr/>
            <p:nvPr/>
          </p:nvGrpSpPr>
          <p:grpSpPr>
            <a:xfrm>
              <a:off x="4329963" y="2695639"/>
              <a:ext cx="392442" cy="623016"/>
              <a:chOff x="5006376" y="2920505"/>
              <a:chExt cx="507613" cy="805854"/>
            </a:xfrm>
          </p:grpSpPr>
          <p:sp>
            <p:nvSpPr>
              <p:cNvPr id="63"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sp>
            <p:nvSpPr>
              <p:cNvPr id="64"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solidFill>
                <a:srgbClr val="000000">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3726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endParaRPr>
              </a:p>
            </p:txBody>
          </p:sp>
        </p:grpSp>
      </p:grpSp>
      <p:grpSp>
        <p:nvGrpSpPr>
          <p:cNvPr id="65" name="组合 64"/>
          <p:cNvGrpSpPr/>
          <p:nvPr/>
        </p:nvGrpSpPr>
        <p:grpSpPr>
          <a:xfrm>
            <a:off x="896254" y="4215752"/>
            <a:ext cx="2224679" cy="730294"/>
            <a:chOff x="1121522" y="3624266"/>
            <a:chExt cx="2224293" cy="682281"/>
          </a:xfrm>
          <a:effectLst>
            <a:outerShdw blurRad="241300" dist="127000" dir="5400000" algn="ctr" rotWithShape="0">
              <a:srgbClr val="000000">
                <a:alpha val="88000"/>
              </a:srgbClr>
            </a:outerShdw>
          </a:effectLst>
        </p:grpSpPr>
        <p:sp>
          <p:nvSpPr>
            <p:cNvPr id="66" name="文本框 69"/>
            <p:cNvSpPr txBox="1">
              <a:spLocks noChangeArrowheads="1"/>
            </p:cNvSpPr>
            <p:nvPr/>
          </p:nvSpPr>
          <p:spPr bwMode="auto">
            <a:xfrm>
              <a:off x="1124698" y="3624266"/>
              <a:ext cx="1709461" cy="2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230"/>
                </a:lnSpc>
                <a:spcBef>
                  <a:spcPct val="0"/>
                </a:spcBef>
                <a:spcAft>
                  <a:spcPct val="0"/>
                </a:spcAft>
              </a:pPr>
              <a:r>
                <a:rPr lang="en-US" altLang="zh-CN" sz="1100" b="1" dirty="0">
                  <a:solidFill>
                    <a:srgbClr val="FFFFFF"/>
                  </a:solidFill>
                  <a:latin typeface="Arial" panose="020B0604020202020204" pitchFamily="34" charset="0"/>
                  <a:ea typeface="微软雅黑" panose="020B0503020204020204" pitchFamily="34" charset="-122"/>
                  <a:cs typeface="Arial" panose="020B0604020202020204" pitchFamily="34" charset="0"/>
                </a:rPr>
                <a:t>Add A Title In Here</a:t>
              </a:r>
              <a:endParaRPr lang="zh-CN" altLang="en-US" sz="11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矩形 66"/>
            <p:cNvSpPr/>
            <p:nvPr/>
          </p:nvSpPr>
          <p:spPr>
            <a:xfrm>
              <a:off x="1121522" y="3824914"/>
              <a:ext cx="2224293" cy="481633"/>
            </a:xfrm>
            <a:prstGeom prst="rect">
              <a:avLst/>
            </a:prstGeom>
          </p:spPr>
          <p:txBody>
            <a:bodyPr wrap="square">
              <a:spAutoFit/>
            </a:bodyPr>
            <a:lstStyle/>
            <a:p>
              <a:pPr defTabSz="937260" eaLnBrk="0" fontAlgn="base" hangingPunct="0">
                <a:lnSpc>
                  <a:spcPts val="1130"/>
                </a:lnSpc>
                <a:spcBef>
                  <a:spcPct val="0"/>
                </a:spcBef>
                <a:spcAft>
                  <a:spcPct val="0"/>
                </a:spcAft>
              </a:pPr>
              <a:r>
                <a:rPr lang="en-US" altLang="zh-CN" sz="6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400" dirty="0">
                <a:solidFill>
                  <a:srgbClr val="FFFFFF"/>
                </a:solidFill>
                <a:latin typeface="Arial" panose="020B0604020202020204"/>
                <a:ea typeface="微软雅黑" panose="020B0503020204020204" pitchFamily="34" charset="-122"/>
              </a:endParaRPr>
            </a:p>
          </p:txBody>
        </p:sp>
      </p:grpSp>
      <p:grpSp>
        <p:nvGrpSpPr>
          <p:cNvPr id="68" name="组合 67"/>
          <p:cNvGrpSpPr/>
          <p:nvPr/>
        </p:nvGrpSpPr>
        <p:grpSpPr>
          <a:xfrm>
            <a:off x="3678037" y="4215752"/>
            <a:ext cx="2224679" cy="730294"/>
            <a:chOff x="1121522" y="3624266"/>
            <a:chExt cx="2224293" cy="682281"/>
          </a:xfrm>
          <a:effectLst>
            <a:outerShdw blurRad="241300" dist="127000" dir="5400000" algn="ctr" rotWithShape="0">
              <a:srgbClr val="000000">
                <a:alpha val="88000"/>
              </a:srgbClr>
            </a:outerShdw>
          </a:effectLst>
        </p:grpSpPr>
        <p:sp>
          <p:nvSpPr>
            <p:cNvPr id="69" name="文本框 69"/>
            <p:cNvSpPr txBox="1">
              <a:spLocks noChangeArrowheads="1"/>
            </p:cNvSpPr>
            <p:nvPr/>
          </p:nvSpPr>
          <p:spPr bwMode="auto">
            <a:xfrm>
              <a:off x="1124698" y="3624266"/>
              <a:ext cx="1709461" cy="2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230"/>
                </a:lnSpc>
                <a:spcBef>
                  <a:spcPct val="0"/>
                </a:spcBef>
                <a:spcAft>
                  <a:spcPct val="0"/>
                </a:spcAft>
              </a:pPr>
              <a:r>
                <a:rPr lang="en-US" altLang="zh-CN" sz="1100" b="1" dirty="0">
                  <a:solidFill>
                    <a:srgbClr val="FFFFFF"/>
                  </a:solidFill>
                  <a:latin typeface="Arial" panose="020B0604020202020204" pitchFamily="34" charset="0"/>
                  <a:ea typeface="微软雅黑" panose="020B0503020204020204" pitchFamily="34" charset="-122"/>
                  <a:cs typeface="Arial" panose="020B0604020202020204" pitchFamily="34" charset="0"/>
                </a:rPr>
                <a:t>Add A Title In Here</a:t>
              </a:r>
              <a:endParaRPr lang="zh-CN" altLang="en-US" sz="11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0" name="矩形 69"/>
            <p:cNvSpPr/>
            <p:nvPr/>
          </p:nvSpPr>
          <p:spPr>
            <a:xfrm>
              <a:off x="1121522" y="3824914"/>
              <a:ext cx="2224293" cy="481633"/>
            </a:xfrm>
            <a:prstGeom prst="rect">
              <a:avLst/>
            </a:prstGeom>
          </p:spPr>
          <p:txBody>
            <a:bodyPr wrap="square">
              <a:spAutoFit/>
            </a:bodyPr>
            <a:lstStyle/>
            <a:p>
              <a:pPr defTabSz="937260" eaLnBrk="0" fontAlgn="base" hangingPunct="0">
                <a:lnSpc>
                  <a:spcPts val="1130"/>
                </a:lnSpc>
                <a:spcBef>
                  <a:spcPct val="0"/>
                </a:spcBef>
                <a:spcAft>
                  <a:spcPct val="0"/>
                </a:spcAft>
              </a:pPr>
              <a:r>
                <a:rPr lang="en-US" altLang="zh-CN" sz="6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400" dirty="0">
                <a:solidFill>
                  <a:srgbClr val="FFFFFF"/>
                </a:solidFill>
                <a:latin typeface="Arial" panose="020B0604020202020204"/>
                <a:ea typeface="微软雅黑" panose="020B0503020204020204" pitchFamily="34" charset="-122"/>
              </a:endParaRPr>
            </a:p>
          </p:txBody>
        </p:sp>
      </p:grpSp>
      <p:grpSp>
        <p:nvGrpSpPr>
          <p:cNvPr id="71" name="组合 70"/>
          <p:cNvGrpSpPr/>
          <p:nvPr/>
        </p:nvGrpSpPr>
        <p:grpSpPr>
          <a:xfrm>
            <a:off x="6421713" y="4215752"/>
            <a:ext cx="2224679" cy="730294"/>
            <a:chOff x="1121522" y="3624266"/>
            <a:chExt cx="2224293" cy="682281"/>
          </a:xfrm>
          <a:effectLst>
            <a:outerShdw blurRad="241300" dist="127000" dir="5400000" algn="ctr" rotWithShape="0">
              <a:srgbClr val="000000">
                <a:alpha val="88000"/>
              </a:srgbClr>
            </a:outerShdw>
          </a:effectLst>
        </p:grpSpPr>
        <p:sp>
          <p:nvSpPr>
            <p:cNvPr id="72" name="文本框 69"/>
            <p:cNvSpPr txBox="1">
              <a:spLocks noChangeArrowheads="1"/>
            </p:cNvSpPr>
            <p:nvPr/>
          </p:nvSpPr>
          <p:spPr bwMode="auto">
            <a:xfrm>
              <a:off x="1124698" y="3624266"/>
              <a:ext cx="1709461" cy="2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37260" fontAlgn="base">
                <a:lnSpc>
                  <a:spcPts val="1230"/>
                </a:lnSpc>
                <a:spcBef>
                  <a:spcPct val="0"/>
                </a:spcBef>
                <a:spcAft>
                  <a:spcPct val="0"/>
                </a:spcAft>
              </a:pPr>
              <a:r>
                <a:rPr lang="en-US" altLang="zh-CN" sz="1100" b="1" dirty="0">
                  <a:solidFill>
                    <a:srgbClr val="FFFFFF"/>
                  </a:solidFill>
                  <a:latin typeface="Arial" panose="020B0604020202020204" pitchFamily="34" charset="0"/>
                  <a:ea typeface="微软雅黑" panose="020B0503020204020204" pitchFamily="34" charset="-122"/>
                  <a:cs typeface="Arial" panose="020B0604020202020204" pitchFamily="34" charset="0"/>
                </a:rPr>
                <a:t>Add A Title In Here</a:t>
              </a:r>
              <a:endParaRPr lang="zh-CN" altLang="en-US" sz="11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矩形 72"/>
            <p:cNvSpPr/>
            <p:nvPr/>
          </p:nvSpPr>
          <p:spPr>
            <a:xfrm>
              <a:off x="1121522" y="3824914"/>
              <a:ext cx="2224293" cy="481633"/>
            </a:xfrm>
            <a:prstGeom prst="rect">
              <a:avLst/>
            </a:prstGeom>
          </p:spPr>
          <p:txBody>
            <a:bodyPr wrap="square">
              <a:spAutoFit/>
            </a:bodyPr>
            <a:lstStyle/>
            <a:p>
              <a:pPr defTabSz="937260" eaLnBrk="0" fontAlgn="base" hangingPunct="0">
                <a:lnSpc>
                  <a:spcPts val="1130"/>
                </a:lnSpc>
                <a:spcBef>
                  <a:spcPct val="0"/>
                </a:spcBef>
                <a:spcAft>
                  <a:spcPct val="0"/>
                </a:spcAft>
              </a:pPr>
              <a:r>
                <a:rPr lang="en-US" altLang="zh-CN" sz="600" dirty="0">
                  <a:solidFill>
                    <a:srgbClr val="FFFFFF"/>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400" dirty="0">
                <a:solidFill>
                  <a:srgbClr val="FFFFFF"/>
                </a:solidFill>
                <a:latin typeface="Arial" panose="020B0604020202020204"/>
                <a:ea typeface="微软雅黑" panose="020B0503020204020204" pitchFamily="34" charset="-122"/>
              </a:endParaRPr>
            </a:p>
          </p:txBody>
        </p:sp>
      </p:grpSp>
      <p:grpSp>
        <p:nvGrpSpPr>
          <p:cNvPr id="74" name="组合 73"/>
          <p:cNvGrpSpPr/>
          <p:nvPr/>
        </p:nvGrpSpPr>
        <p:grpSpPr>
          <a:xfrm>
            <a:off x="1286099" y="2176414"/>
            <a:ext cx="647812" cy="569495"/>
            <a:chOff x="1285875" y="2033329"/>
            <a:chExt cx="647699" cy="532055"/>
          </a:xfrm>
        </p:grpSpPr>
        <p:sp>
          <p:nvSpPr>
            <p:cNvPr id="75" name="文本框 35"/>
            <p:cNvSpPr txBox="1"/>
            <p:nvPr/>
          </p:nvSpPr>
          <p:spPr>
            <a:xfrm>
              <a:off x="1285875" y="2033329"/>
              <a:ext cx="647699" cy="346249"/>
            </a:xfrm>
            <a:prstGeom prst="rect">
              <a:avLst/>
            </a:prstGeom>
            <a:noFill/>
          </p:spPr>
          <p:txBody>
            <a:bodyPr wrap="square" rtlCol="0">
              <a:spAutoFit/>
            </a:bodyPr>
            <a:lstStyle/>
            <a:p>
              <a:pPr defTabSz="937260" eaLnBrk="0" fontAlgn="base" hangingPunct="0">
                <a:spcBef>
                  <a:spcPct val="0"/>
                </a:spcBef>
                <a:spcAft>
                  <a:spcPct val="0"/>
                </a:spcAft>
              </a:pPr>
              <a:r>
                <a:rPr lang="en-US" altLang="zh-CN" dirty="0">
                  <a:solidFill>
                    <a:srgbClr val="000000">
                      <a:lumMod val="75000"/>
                      <a:lumOff val="25000"/>
                    </a:srgbClr>
                  </a:solidFill>
                  <a:latin typeface="Impact" panose="020B0806030902050204" pitchFamily="34" charset="0"/>
                  <a:ea typeface="方正兰亭刊黑_GBK" panose="02000000000000000000" pitchFamily="2" charset="-122"/>
                </a:rPr>
                <a:t>2014</a:t>
              </a:r>
              <a:endParaRPr lang="zh-CN" altLang="en-US" dirty="0">
                <a:solidFill>
                  <a:srgbClr val="000000">
                    <a:lumMod val="75000"/>
                    <a:lumOff val="25000"/>
                  </a:srgbClr>
                </a:solidFill>
                <a:latin typeface="Impact" panose="020B0806030902050204" pitchFamily="34" charset="0"/>
                <a:ea typeface="方正兰亭刊黑_GBK" panose="02000000000000000000" pitchFamily="2" charset="-122"/>
              </a:endParaRPr>
            </a:p>
          </p:txBody>
        </p:sp>
        <p:sp>
          <p:nvSpPr>
            <p:cNvPr id="76" name="矩形 75"/>
            <p:cNvSpPr/>
            <p:nvPr/>
          </p:nvSpPr>
          <p:spPr>
            <a:xfrm>
              <a:off x="1363551" y="2349728"/>
              <a:ext cx="479534" cy="215656"/>
            </a:xfrm>
            <a:prstGeom prst="rect">
              <a:avLst/>
            </a:prstGeom>
          </p:spPr>
          <p:txBody>
            <a:bodyPr wrap="none">
              <a:spAutoFit/>
            </a:bodyPr>
            <a:lstStyle/>
            <a:p>
              <a:pPr defTabSz="937260" eaLnBrk="0" fontAlgn="base" hangingPunct="0">
                <a:spcBef>
                  <a:spcPct val="0"/>
                </a:spcBef>
                <a:spcAft>
                  <a:spcPct val="0"/>
                </a:spcAft>
              </a:pPr>
              <a:r>
                <a:rPr lang="en-US" altLang="zh-CN" sz="9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2100" dirty="0">
                <a:solidFill>
                  <a:srgbClr val="000000">
                    <a:lumMod val="75000"/>
                    <a:lumOff val="25000"/>
                  </a:srgbClr>
                </a:solidFill>
                <a:latin typeface="Arial" panose="020B0604020202020204"/>
                <a:ea typeface="微软雅黑" panose="020B0503020204020204" pitchFamily="34" charset="-122"/>
              </a:endParaRPr>
            </a:p>
          </p:txBody>
        </p:sp>
      </p:grpSp>
      <p:grpSp>
        <p:nvGrpSpPr>
          <p:cNvPr id="77" name="组合 76"/>
          <p:cNvGrpSpPr/>
          <p:nvPr/>
        </p:nvGrpSpPr>
        <p:grpSpPr>
          <a:xfrm>
            <a:off x="3229537" y="2176414"/>
            <a:ext cx="647812" cy="569495"/>
            <a:chOff x="1285875" y="2033329"/>
            <a:chExt cx="647699" cy="532055"/>
          </a:xfrm>
        </p:grpSpPr>
        <p:sp>
          <p:nvSpPr>
            <p:cNvPr id="78" name="文本框 38"/>
            <p:cNvSpPr txBox="1"/>
            <p:nvPr/>
          </p:nvSpPr>
          <p:spPr>
            <a:xfrm>
              <a:off x="1285875" y="2033329"/>
              <a:ext cx="647699" cy="346249"/>
            </a:xfrm>
            <a:prstGeom prst="rect">
              <a:avLst/>
            </a:prstGeom>
            <a:noFill/>
          </p:spPr>
          <p:txBody>
            <a:bodyPr wrap="square" rtlCol="0">
              <a:spAutoFit/>
            </a:bodyPr>
            <a:lstStyle/>
            <a:p>
              <a:pPr defTabSz="937260" eaLnBrk="0" fontAlgn="base" hangingPunct="0">
                <a:spcBef>
                  <a:spcPct val="0"/>
                </a:spcBef>
                <a:spcAft>
                  <a:spcPct val="0"/>
                </a:spcAft>
              </a:pPr>
              <a:r>
                <a:rPr lang="en-US" altLang="zh-CN" dirty="0">
                  <a:solidFill>
                    <a:srgbClr val="000000">
                      <a:lumMod val="75000"/>
                      <a:lumOff val="25000"/>
                    </a:srgbClr>
                  </a:solidFill>
                  <a:latin typeface="Impact" panose="020B0806030902050204" pitchFamily="34" charset="0"/>
                  <a:ea typeface="方正兰亭刊黑_GBK" panose="02000000000000000000" pitchFamily="2" charset="-122"/>
                </a:rPr>
                <a:t>2015</a:t>
              </a:r>
              <a:endParaRPr lang="zh-CN" altLang="en-US" dirty="0">
                <a:solidFill>
                  <a:srgbClr val="000000">
                    <a:lumMod val="75000"/>
                    <a:lumOff val="25000"/>
                  </a:srgbClr>
                </a:solidFill>
                <a:latin typeface="Impact" panose="020B0806030902050204" pitchFamily="34" charset="0"/>
                <a:ea typeface="方正兰亭刊黑_GBK" panose="02000000000000000000" pitchFamily="2" charset="-122"/>
              </a:endParaRPr>
            </a:p>
          </p:txBody>
        </p:sp>
        <p:sp>
          <p:nvSpPr>
            <p:cNvPr id="79" name="矩形 78"/>
            <p:cNvSpPr/>
            <p:nvPr/>
          </p:nvSpPr>
          <p:spPr>
            <a:xfrm>
              <a:off x="1363551" y="2349728"/>
              <a:ext cx="479534" cy="215656"/>
            </a:xfrm>
            <a:prstGeom prst="rect">
              <a:avLst/>
            </a:prstGeom>
          </p:spPr>
          <p:txBody>
            <a:bodyPr wrap="none">
              <a:spAutoFit/>
            </a:bodyPr>
            <a:lstStyle/>
            <a:p>
              <a:pPr defTabSz="937260" eaLnBrk="0" fontAlgn="base" hangingPunct="0">
                <a:spcBef>
                  <a:spcPct val="0"/>
                </a:spcBef>
                <a:spcAft>
                  <a:spcPct val="0"/>
                </a:spcAft>
              </a:pPr>
              <a:r>
                <a:rPr lang="en-US" altLang="zh-CN" sz="9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2100" dirty="0">
                <a:solidFill>
                  <a:srgbClr val="000000">
                    <a:lumMod val="75000"/>
                    <a:lumOff val="25000"/>
                  </a:srgbClr>
                </a:solidFill>
                <a:latin typeface="Arial" panose="020B0604020202020204"/>
                <a:ea typeface="微软雅黑" panose="020B0503020204020204" pitchFamily="34" charset="-122"/>
              </a:endParaRPr>
            </a:p>
          </p:txBody>
        </p:sp>
      </p:grpSp>
      <p:grpSp>
        <p:nvGrpSpPr>
          <p:cNvPr id="80" name="组合 79"/>
          <p:cNvGrpSpPr/>
          <p:nvPr/>
        </p:nvGrpSpPr>
        <p:grpSpPr>
          <a:xfrm>
            <a:off x="5172974" y="2176414"/>
            <a:ext cx="647812" cy="569495"/>
            <a:chOff x="1285875" y="2033329"/>
            <a:chExt cx="647699" cy="532055"/>
          </a:xfrm>
        </p:grpSpPr>
        <p:sp>
          <p:nvSpPr>
            <p:cNvPr id="81" name="文本框 41"/>
            <p:cNvSpPr txBox="1"/>
            <p:nvPr/>
          </p:nvSpPr>
          <p:spPr>
            <a:xfrm>
              <a:off x="1285875" y="2033329"/>
              <a:ext cx="647699" cy="346249"/>
            </a:xfrm>
            <a:prstGeom prst="rect">
              <a:avLst/>
            </a:prstGeom>
            <a:noFill/>
          </p:spPr>
          <p:txBody>
            <a:bodyPr wrap="square" rtlCol="0">
              <a:spAutoFit/>
            </a:bodyPr>
            <a:lstStyle/>
            <a:p>
              <a:pPr defTabSz="937260" eaLnBrk="0" fontAlgn="base" hangingPunct="0">
                <a:spcBef>
                  <a:spcPct val="0"/>
                </a:spcBef>
                <a:spcAft>
                  <a:spcPct val="0"/>
                </a:spcAft>
              </a:pPr>
              <a:r>
                <a:rPr lang="en-US" altLang="zh-CN" dirty="0">
                  <a:solidFill>
                    <a:srgbClr val="000000">
                      <a:lumMod val="75000"/>
                      <a:lumOff val="25000"/>
                    </a:srgbClr>
                  </a:solidFill>
                  <a:latin typeface="Impact" panose="020B0806030902050204" pitchFamily="34" charset="0"/>
                  <a:ea typeface="方正兰亭刊黑_GBK" panose="02000000000000000000" pitchFamily="2" charset="-122"/>
                </a:rPr>
                <a:t>2016</a:t>
              </a:r>
              <a:endParaRPr lang="zh-CN" altLang="en-US" dirty="0">
                <a:solidFill>
                  <a:srgbClr val="000000">
                    <a:lumMod val="75000"/>
                    <a:lumOff val="25000"/>
                  </a:srgbClr>
                </a:solidFill>
                <a:latin typeface="Impact" panose="020B0806030902050204" pitchFamily="34" charset="0"/>
                <a:ea typeface="方正兰亭刊黑_GBK" panose="02000000000000000000" pitchFamily="2" charset="-122"/>
              </a:endParaRPr>
            </a:p>
          </p:txBody>
        </p:sp>
        <p:sp>
          <p:nvSpPr>
            <p:cNvPr id="82" name="矩形 81"/>
            <p:cNvSpPr/>
            <p:nvPr/>
          </p:nvSpPr>
          <p:spPr>
            <a:xfrm>
              <a:off x="1363551" y="2349728"/>
              <a:ext cx="479534" cy="215656"/>
            </a:xfrm>
            <a:prstGeom prst="rect">
              <a:avLst/>
            </a:prstGeom>
          </p:spPr>
          <p:txBody>
            <a:bodyPr wrap="none">
              <a:spAutoFit/>
            </a:bodyPr>
            <a:lstStyle/>
            <a:p>
              <a:pPr defTabSz="937260" eaLnBrk="0" fontAlgn="base" hangingPunct="0">
                <a:spcBef>
                  <a:spcPct val="0"/>
                </a:spcBef>
                <a:spcAft>
                  <a:spcPct val="0"/>
                </a:spcAft>
              </a:pPr>
              <a:r>
                <a:rPr lang="en-US" altLang="zh-CN" sz="9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2100" dirty="0">
                <a:solidFill>
                  <a:srgbClr val="000000">
                    <a:lumMod val="75000"/>
                    <a:lumOff val="25000"/>
                  </a:srgbClr>
                </a:solidFill>
                <a:latin typeface="Arial" panose="020B0604020202020204"/>
                <a:ea typeface="微软雅黑" panose="020B0503020204020204" pitchFamily="34" charset="-122"/>
              </a:endParaRPr>
            </a:p>
          </p:txBody>
        </p:sp>
      </p:grpSp>
      <p:grpSp>
        <p:nvGrpSpPr>
          <p:cNvPr id="83" name="组合 82"/>
          <p:cNvGrpSpPr/>
          <p:nvPr/>
        </p:nvGrpSpPr>
        <p:grpSpPr>
          <a:xfrm>
            <a:off x="7087832" y="2176414"/>
            <a:ext cx="647812" cy="569495"/>
            <a:chOff x="1285875" y="2033329"/>
            <a:chExt cx="647699" cy="532055"/>
          </a:xfrm>
        </p:grpSpPr>
        <p:sp>
          <p:nvSpPr>
            <p:cNvPr id="84" name="文本框 44"/>
            <p:cNvSpPr txBox="1"/>
            <p:nvPr/>
          </p:nvSpPr>
          <p:spPr>
            <a:xfrm>
              <a:off x="1285875" y="2033329"/>
              <a:ext cx="647699" cy="346249"/>
            </a:xfrm>
            <a:prstGeom prst="rect">
              <a:avLst/>
            </a:prstGeom>
            <a:noFill/>
          </p:spPr>
          <p:txBody>
            <a:bodyPr wrap="square" rtlCol="0">
              <a:spAutoFit/>
            </a:bodyPr>
            <a:lstStyle/>
            <a:p>
              <a:pPr defTabSz="937260" eaLnBrk="0" fontAlgn="base" hangingPunct="0">
                <a:spcBef>
                  <a:spcPct val="0"/>
                </a:spcBef>
                <a:spcAft>
                  <a:spcPct val="0"/>
                </a:spcAft>
              </a:pPr>
              <a:r>
                <a:rPr lang="en-US" altLang="zh-CN" dirty="0">
                  <a:solidFill>
                    <a:srgbClr val="000000">
                      <a:lumMod val="75000"/>
                      <a:lumOff val="25000"/>
                    </a:srgbClr>
                  </a:solidFill>
                  <a:latin typeface="Impact" panose="020B0806030902050204" pitchFamily="34" charset="0"/>
                  <a:ea typeface="方正兰亭刊黑_GBK" panose="02000000000000000000" pitchFamily="2" charset="-122"/>
                </a:rPr>
                <a:t>2019</a:t>
              </a:r>
              <a:endParaRPr lang="zh-CN" altLang="en-US" dirty="0">
                <a:solidFill>
                  <a:srgbClr val="000000">
                    <a:lumMod val="75000"/>
                    <a:lumOff val="25000"/>
                  </a:srgbClr>
                </a:solidFill>
                <a:latin typeface="Impact" panose="020B0806030902050204" pitchFamily="34" charset="0"/>
                <a:ea typeface="方正兰亭刊黑_GBK" panose="02000000000000000000" pitchFamily="2" charset="-122"/>
              </a:endParaRPr>
            </a:p>
          </p:txBody>
        </p:sp>
        <p:sp>
          <p:nvSpPr>
            <p:cNvPr id="85" name="矩形 84"/>
            <p:cNvSpPr/>
            <p:nvPr/>
          </p:nvSpPr>
          <p:spPr>
            <a:xfrm>
              <a:off x="1363551" y="2349728"/>
              <a:ext cx="479534" cy="215656"/>
            </a:xfrm>
            <a:prstGeom prst="rect">
              <a:avLst/>
            </a:prstGeom>
          </p:spPr>
          <p:txBody>
            <a:bodyPr wrap="none">
              <a:spAutoFit/>
            </a:bodyPr>
            <a:lstStyle/>
            <a:p>
              <a:pPr defTabSz="937260" eaLnBrk="0" fontAlgn="base" hangingPunct="0">
                <a:spcBef>
                  <a:spcPct val="0"/>
                </a:spcBef>
                <a:spcAft>
                  <a:spcPct val="0"/>
                </a:spcAft>
              </a:pPr>
              <a:r>
                <a:rPr lang="en-US" altLang="zh-CN" sz="9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2100" dirty="0">
                <a:solidFill>
                  <a:srgbClr val="000000">
                    <a:lumMod val="75000"/>
                    <a:lumOff val="25000"/>
                  </a:srgbClr>
                </a:solidFill>
                <a:latin typeface="Arial" panose="020B060402020202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14:presetBounceEnd="60000">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14:bounceEnd="60000">
                                          <p:cBhvr additive="base">
                                            <p:cTn id="17" dur="1000" fill="hold"/>
                                            <p:tgtEl>
                                              <p:spTgt spid="65"/>
                                            </p:tgtEl>
                                            <p:attrNameLst>
                                              <p:attrName>ppt_x</p:attrName>
                                            </p:attrNameLst>
                                          </p:cBhvr>
                                          <p:tavLst>
                                            <p:tav tm="0">
                                              <p:val>
                                                <p:strVal val="0-#ppt_w/2"/>
                                              </p:val>
                                            </p:tav>
                                            <p:tav tm="100000">
                                              <p:val>
                                                <p:strVal val="#ppt_x"/>
                                              </p:val>
                                            </p:tav>
                                          </p:tavLst>
                                        </p:anim>
                                        <p:anim calcmode="lin" valueType="num" p14:bounceEnd="60000">
                                          <p:cBhvr additive="base">
                                            <p:cTn id="18" dur="1000" fill="hold"/>
                                            <p:tgtEl>
                                              <p:spTgt spid="6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60000">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14:bounceEnd="60000">
                                          <p:cBhvr additive="base">
                                            <p:cTn id="21" dur="100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22" dur="1000" fill="hold"/>
                                            <p:tgtEl>
                                              <p:spTgt spid="6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60000">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14:bounceEnd="60000">
                                          <p:cBhvr additive="base">
                                            <p:cTn id="25" dur="1000" fill="hold"/>
                                            <p:tgtEl>
                                              <p:spTgt spid="71"/>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8"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1000" fill="hold"/>
                                            <p:tgtEl>
                                              <p:spTgt spid="65"/>
                                            </p:tgtEl>
                                            <p:attrNameLst>
                                              <p:attrName>ppt_x</p:attrName>
                                            </p:attrNameLst>
                                          </p:cBhvr>
                                          <p:tavLst>
                                            <p:tav tm="0">
                                              <p:val>
                                                <p:strVal val="0-#ppt_w/2"/>
                                              </p:val>
                                            </p:tav>
                                            <p:tav tm="100000">
                                              <p:val>
                                                <p:strVal val="#ppt_x"/>
                                              </p:val>
                                            </p:tav>
                                          </p:tavLst>
                                        </p:anim>
                                        <p:anim calcmode="lin" valueType="num">
                                          <p:cBhvr additive="base">
                                            <p:cTn id="18" dur="1000" fill="hold"/>
                                            <p:tgtEl>
                                              <p:spTgt spid="6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1000" fill="hold"/>
                                            <p:tgtEl>
                                              <p:spTgt spid="68"/>
                                            </p:tgtEl>
                                            <p:attrNameLst>
                                              <p:attrName>ppt_x</p:attrName>
                                            </p:attrNameLst>
                                          </p:cBhvr>
                                          <p:tavLst>
                                            <p:tav tm="0">
                                              <p:val>
                                                <p:strVal val="0-#ppt_w/2"/>
                                              </p:val>
                                            </p:tav>
                                            <p:tav tm="100000">
                                              <p:val>
                                                <p:strVal val="#ppt_x"/>
                                              </p:val>
                                            </p:tav>
                                          </p:tavLst>
                                        </p:anim>
                                        <p:anim calcmode="lin" valueType="num">
                                          <p:cBhvr additive="base">
                                            <p:cTn id="22" dur="1000" fill="hold"/>
                                            <p:tgtEl>
                                              <p:spTgt spid="6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0-#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8" grpId="0" animBg="1"/>
          <p:bldP spid="4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3"/>
          <p:cNvSpPr/>
          <p:nvPr/>
        </p:nvSpPr>
        <p:spPr>
          <a:xfrm>
            <a:off x="2419198" y="2449500"/>
            <a:ext cx="396875" cy="601662"/>
          </a:xfrm>
          <a:custGeom>
            <a:avLst/>
            <a:gdLst>
              <a:gd name="connsiteX0" fmla="*/ 285958 w 397607"/>
              <a:gd name="connsiteY0" fmla="*/ 23387 h 601962"/>
              <a:gd name="connsiteX1" fmla="*/ 289283 w 397607"/>
              <a:gd name="connsiteY1" fmla="*/ 123140 h 601962"/>
              <a:gd name="connsiteX2" fmla="*/ 256032 w 397607"/>
              <a:gd name="connsiteY2" fmla="*/ 252818 h 601962"/>
              <a:gd name="connsiteX3" fmla="*/ 69827 w 397607"/>
              <a:gd name="connsiteY3" fmla="*/ 492225 h 601962"/>
              <a:gd name="connsiteX4" fmla="*/ 0 w 397607"/>
              <a:gd name="connsiteY4" fmla="*/ 568702 h 601962"/>
              <a:gd name="connsiteX5" fmla="*/ 39901 w 397607"/>
              <a:gd name="connsiteY5" fmla="*/ 601953 h 601962"/>
              <a:gd name="connsiteX6" fmla="*/ 89778 w 397607"/>
              <a:gd name="connsiteY6" fmla="*/ 565377 h 601962"/>
              <a:gd name="connsiteX7" fmla="*/ 109728 w 397607"/>
              <a:gd name="connsiteY7" fmla="*/ 512175 h 601962"/>
              <a:gd name="connsiteX8" fmla="*/ 219456 w 397607"/>
              <a:gd name="connsiteY8" fmla="*/ 375846 h 601962"/>
              <a:gd name="connsiteX9" fmla="*/ 322534 w 397607"/>
              <a:gd name="connsiteY9" fmla="*/ 252818 h 601962"/>
              <a:gd name="connsiteX10" fmla="*/ 359110 w 397607"/>
              <a:gd name="connsiteY10" fmla="*/ 163041 h 601962"/>
              <a:gd name="connsiteX11" fmla="*/ 392361 w 397607"/>
              <a:gd name="connsiteY11" fmla="*/ 83238 h 601962"/>
              <a:gd name="connsiteX12" fmla="*/ 392361 w 397607"/>
              <a:gd name="connsiteY12" fmla="*/ 20062 h 601962"/>
              <a:gd name="connsiteX13" fmla="*/ 342485 w 397607"/>
              <a:gd name="connsiteY13" fmla="*/ 111 h 601962"/>
              <a:gd name="connsiteX14" fmla="*/ 285958 w 397607"/>
              <a:gd name="connsiteY14" fmla="*/ 23387 h 601962"/>
              <a:gd name="connsiteX0-1" fmla="*/ 285958 w 397607"/>
              <a:gd name="connsiteY0-2" fmla="*/ 23387 h 601962"/>
              <a:gd name="connsiteX1-3" fmla="*/ 289283 w 397607"/>
              <a:gd name="connsiteY1-4" fmla="*/ 123140 h 601962"/>
              <a:gd name="connsiteX2-5" fmla="*/ 246057 w 397607"/>
              <a:gd name="connsiteY2-6" fmla="*/ 256143 h 601962"/>
              <a:gd name="connsiteX3-7" fmla="*/ 69827 w 397607"/>
              <a:gd name="connsiteY3-8" fmla="*/ 492225 h 601962"/>
              <a:gd name="connsiteX4-9" fmla="*/ 0 w 397607"/>
              <a:gd name="connsiteY4-10" fmla="*/ 568702 h 601962"/>
              <a:gd name="connsiteX5-11" fmla="*/ 39901 w 397607"/>
              <a:gd name="connsiteY5-12" fmla="*/ 601953 h 601962"/>
              <a:gd name="connsiteX6-13" fmla="*/ 89778 w 397607"/>
              <a:gd name="connsiteY6-14" fmla="*/ 565377 h 601962"/>
              <a:gd name="connsiteX7-15" fmla="*/ 109728 w 397607"/>
              <a:gd name="connsiteY7-16" fmla="*/ 512175 h 601962"/>
              <a:gd name="connsiteX8-17" fmla="*/ 219456 w 397607"/>
              <a:gd name="connsiteY8-18" fmla="*/ 375846 h 601962"/>
              <a:gd name="connsiteX9-19" fmla="*/ 322534 w 397607"/>
              <a:gd name="connsiteY9-20" fmla="*/ 252818 h 601962"/>
              <a:gd name="connsiteX10-21" fmla="*/ 359110 w 397607"/>
              <a:gd name="connsiteY10-22" fmla="*/ 163041 h 601962"/>
              <a:gd name="connsiteX11-23" fmla="*/ 392361 w 397607"/>
              <a:gd name="connsiteY11-24" fmla="*/ 83238 h 601962"/>
              <a:gd name="connsiteX12-25" fmla="*/ 392361 w 397607"/>
              <a:gd name="connsiteY12-26" fmla="*/ 20062 h 601962"/>
              <a:gd name="connsiteX13-27" fmla="*/ 342485 w 397607"/>
              <a:gd name="connsiteY13-28" fmla="*/ 111 h 601962"/>
              <a:gd name="connsiteX14-29" fmla="*/ 285958 w 397607"/>
              <a:gd name="connsiteY14-30" fmla="*/ 23387 h 601962"/>
              <a:gd name="connsiteX0-31" fmla="*/ 285958 w 397075"/>
              <a:gd name="connsiteY0-32" fmla="*/ 23387 h 601962"/>
              <a:gd name="connsiteX1-33" fmla="*/ 289283 w 397075"/>
              <a:gd name="connsiteY1-34" fmla="*/ 123140 h 601962"/>
              <a:gd name="connsiteX2-35" fmla="*/ 246057 w 397075"/>
              <a:gd name="connsiteY2-36" fmla="*/ 256143 h 601962"/>
              <a:gd name="connsiteX3-37" fmla="*/ 69827 w 397075"/>
              <a:gd name="connsiteY3-38" fmla="*/ 492225 h 601962"/>
              <a:gd name="connsiteX4-39" fmla="*/ 0 w 397075"/>
              <a:gd name="connsiteY4-40" fmla="*/ 568702 h 601962"/>
              <a:gd name="connsiteX5-41" fmla="*/ 39901 w 397075"/>
              <a:gd name="connsiteY5-42" fmla="*/ 601953 h 601962"/>
              <a:gd name="connsiteX6-43" fmla="*/ 89778 w 397075"/>
              <a:gd name="connsiteY6-44" fmla="*/ 565377 h 601962"/>
              <a:gd name="connsiteX7-45" fmla="*/ 109728 w 397075"/>
              <a:gd name="connsiteY7-46" fmla="*/ 512175 h 601962"/>
              <a:gd name="connsiteX8-47" fmla="*/ 219456 w 397075"/>
              <a:gd name="connsiteY8-48" fmla="*/ 375846 h 601962"/>
              <a:gd name="connsiteX9-49" fmla="*/ 322534 w 397075"/>
              <a:gd name="connsiteY9-50" fmla="*/ 252818 h 601962"/>
              <a:gd name="connsiteX10-51" fmla="*/ 369085 w 397075"/>
              <a:gd name="connsiteY10-52" fmla="*/ 166366 h 601962"/>
              <a:gd name="connsiteX11-53" fmla="*/ 392361 w 397075"/>
              <a:gd name="connsiteY11-54" fmla="*/ 83238 h 601962"/>
              <a:gd name="connsiteX12-55" fmla="*/ 392361 w 397075"/>
              <a:gd name="connsiteY12-56" fmla="*/ 20062 h 601962"/>
              <a:gd name="connsiteX13-57" fmla="*/ 342485 w 397075"/>
              <a:gd name="connsiteY13-58" fmla="*/ 111 h 601962"/>
              <a:gd name="connsiteX14-59" fmla="*/ 285958 w 397075"/>
              <a:gd name="connsiteY14-60" fmla="*/ 23387 h 601962"/>
              <a:gd name="connsiteX0-61" fmla="*/ 285958 w 397075"/>
              <a:gd name="connsiteY0-62" fmla="*/ 23387 h 601962"/>
              <a:gd name="connsiteX1-63" fmla="*/ 289283 w 397075"/>
              <a:gd name="connsiteY1-64" fmla="*/ 123140 h 601962"/>
              <a:gd name="connsiteX2-65" fmla="*/ 246057 w 397075"/>
              <a:gd name="connsiteY2-66" fmla="*/ 256143 h 601962"/>
              <a:gd name="connsiteX3-67" fmla="*/ 69827 w 397075"/>
              <a:gd name="connsiteY3-68" fmla="*/ 492225 h 601962"/>
              <a:gd name="connsiteX4-69" fmla="*/ 0 w 397075"/>
              <a:gd name="connsiteY4-70" fmla="*/ 568702 h 601962"/>
              <a:gd name="connsiteX5-71" fmla="*/ 39901 w 397075"/>
              <a:gd name="connsiteY5-72" fmla="*/ 601953 h 601962"/>
              <a:gd name="connsiteX6-73" fmla="*/ 89778 w 397075"/>
              <a:gd name="connsiteY6-74" fmla="*/ 565377 h 601962"/>
              <a:gd name="connsiteX7-75" fmla="*/ 119703 w 397075"/>
              <a:gd name="connsiteY7-76" fmla="*/ 518825 h 601962"/>
              <a:gd name="connsiteX8-77" fmla="*/ 219456 w 397075"/>
              <a:gd name="connsiteY8-78" fmla="*/ 375846 h 601962"/>
              <a:gd name="connsiteX9-79" fmla="*/ 322534 w 397075"/>
              <a:gd name="connsiteY9-80" fmla="*/ 252818 h 601962"/>
              <a:gd name="connsiteX10-81" fmla="*/ 369085 w 397075"/>
              <a:gd name="connsiteY10-82" fmla="*/ 166366 h 601962"/>
              <a:gd name="connsiteX11-83" fmla="*/ 392361 w 397075"/>
              <a:gd name="connsiteY11-84" fmla="*/ 83238 h 601962"/>
              <a:gd name="connsiteX12-85" fmla="*/ 392361 w 397075"/>
              <a:gd name="connsiteY12-86" fmla="*/ 20062 h 601962"/>
              <a:gd name="connsiteX13-87" fmla="*/ 342485 w 397075"/>
              <a:gd name="connsiteY13-88" fmla="*/ 111 h 601962"/>
              <a:gd name="connsiteX14-89" fmla="*/ 285958 w 397075"/>
              <a:gd name="connsiteY14-90" fmla="*/ 23387 h 601962"/>
              <a:gd name="connsiteX0-91" fmla="*/ 285958 w 397075"/>
              <a:gd name="connsiteY0-92" fmla="*/ 23387 h 601962"/>
              <a:gd name="connsiteX1-93" fmla="*/ 289283 w 397075"/>
              <a:gd name="connsiteY1-94" fmla="*/ 123140 h 601962"/>
              <a:gd name="connsiteX2-95" fmla="*/ 246057 w 397075"/>
              <a:gd name="connsiteY2-96" fmla="*/ 256143 h 601962"/>
              <a:gd name="connsiteX3-97" fmla="*/ 69827 w 397075"/>
              <a:gd name="connsiteY3-98" fmla="*/ 492225 h 601962"/>
              <a:gd name="connsiteX4-99" fmla="*/ 0 w 397075"/>
              <a:gd name="connsiteY4-100" fmla="*/ 568702 h 601962"/>
              <a:gd name="connsiteX5-101" fmla="*/ 39901 w 397075"/>
              <a:gd name="connsiteY5-102" fmla="*/ 601953 h 601962"/>
              <a:gd name="connsiteX6-103" fmla="*/ 89778 w 397075"/>
              <a:gd name="connsiteY6-104" fmla="*/ 565377 h 601962"/>
              <a:gd name="connsiteX7-105" fmla="*/ 119703 w 397075"/>
              <a:gd name="connsiteY7-106" fmla="*/ 518825 h 601962"/>
              <a:gd name="connsiteX8-107" fmla="*/ 219456 w 397075"/>
              <a:gd name="connsiteY8-108" fmla="*/ 385822 h 601962"/>
              <a:gd name="connsiteX9-109" fmla="*/ 322534 w 397075"/>
              <a:gd name="connsiteY9-110" fmla="*/ 252818 h 601962"/>
              <a:gd name="connsiteX10-111" fmla="*/ 369085 w 397075"/>
              <a:gd name="connsiteY10-112" fmla="*/ 166366 h 601962"/>
              <a:gd name="connsiteX11-113" fmla="*/ 392361 w 397075"/>
              <a:gd name="connsiteY11-114" fmla="*/ 83238 h 601962"/>
              <a:gd name="connsiteX12-115" fmla="*/ 392361 w 397075"/>
              <a:gd name="connsiteY12-116" fmla="*/ 20062 h 601962"/>
              <a:gd name="connsiteX13-117" fmla="*/ 342485 w 397075"/>
              <a:gd name="connsiteY13-118" fmla="*/ 111 h 601962"/>
              <a:gd name="connsiteX14-119" fmla="*/ 285958 w 397075"/>
              <a:gd name="connsiteY14-120" fmla="*/ 23387 h 601962"/>
              <a:gd name="connsiteX0-121" fmla="*/ 285958 w 397075"/>
              <a:gd name="connsiteY0-122" fmla="*/ 23387 h 601962"/>
              <a:gd name="connsiteX1-123" fmla="*/ 289283 w 397075"/>
              <a:gd name="connsiteY1-124" fmla="*/ 123140 h 601962"/>
              <a:gd name="connsiteX2-125" fmla="*/ 246057 w 397075"/>
              <a:gd name="connsiteY2-126" fmla="*/ 256143 h 601962"/>
              <a:gd name="connsiteX3-127" fmla="*/ 69827 w 397075"/>
              <a:gd name="connsiteY3-128" fmla="*/ 492225 h 601962"/>
              <a:gd name="connsiteX4-129" fmla="*/ 0 w 397075"/>
              <a:gd name="connsiteY4-130" fmla="*/ 568702 h 601962"/>
              <a:gd name="connsiteX5-131" fmla="*/ 39901 w 397075"/>
              <a:gd name="connsiteY5-132" fmla="*/ 601953 h 601962"/>
              <a:gd name="connsiteX6-133" fmla="*/ 89778 w 397075"/>
              <a:gd name="connsiteY6-134" fmla="*/ 565377 h 601962"/>
              <a:gd name="connsiteX7-135" fmla="*/ 119703 w 397075"/>
              <a:gd name="connsiteY7-136" fmla="*/ 518825 h 601962"/>
              <a:gd name="connsiteX8-137" fmla="*/ 219456 w 397075"/>
              <a:gd name="connsiteY8-138" fmla="*/ 385822 h 601962"/>
              <a:gd name="connsiteX9-139" fmla="*/ 322534 w 397075"/>
              <a:gd name="connsiteY9-140" fmla="*/ 252818 h 601962"/>
              <a:gd name="connsiteX10-141" fmla="*/ 369085 w 397075"/>
              <a:gd name="connsiteY10-142" fmla="*/ 166366 h 601962"/>
              <a:gd name="connsiteX11-143" fmla="*/ 392361 w 397075"/>
              <a:gd name="connsiteY11-144" fmla="*/ 83238 h 601962"/>
              <a:gd name="connsiteX12-145" fmla="*/ 392361 w 397075"/>
              <a:gd name="connsiteY12-146" fmla="*/ 20062 h 601962"/>
              <a:gd name="connsiteX13-147" fmla="*/ 342485 w 397075"/>
              <a:gd name="connsiteY13-148" fmla="*/ 111 h 601962"/>
              <a:gd name="connsiteX14-149" fmla="*/ 285958 w 397075"/>
              <a:gd name="connsiteY14-150" fmla="*/ 23387 h 601962"/>
              <a:gd name="connsiteX0-151" fmla="*/ 285958 w 397075"/>
              <a:gd name="connsiteY0-152" fmla="*/ 23387 h 601962"/>
              <a:gd name="connsiteX1-153" fmla="*/ 289283 w 397075"/>
              <a:gd name="connsiteY1-154" fmla="*/ 123140 h 601962"/>
              <a:gd name="connsiteX2-155" fmla="*/ 246057 w 397075"/>
              <a:gd name="connsiteY2-156" fmla="*/ 256143 h 601962"/>
              <a:gd name="connsiteX3-157" fmla="*/ 63177 w 397075"/>
              <a:gd name="connsiteY3-158" fmla="*/ 492225 h 601962"/>
              <a:gd name="connsiteX4-159" fmla="*/ 0 w 397075"/>
              <a:gd name="connsiteY4-160" fmla="*/ 568702 h 601962"/>
              <a:gd name="connsiteX5-161" fmla="*/ 39901 w 397075"/>
              <a:gd name="connsiteY5-162" fmla="*/ 601953 h 601962"/>
              <a:gd name="connsiteX6-163" fmla="*/ 89778 w 397075"/>
              <a:gd name="connsiteY6-164" fmla="*/ 565377 h 601962"/>
              <a:gd name="connsiteX7-165" fmla="*/ 119703 w 397075"/>
              <a:gd name="connsiteY7-166" fmla="*/ 518825 h 601962"/>
              <a:gd name="connsiteX8-167" fmla="*/ 219456 w 397075"/>
              <a:gd name="connsiteY8-168" fmla="*/ 385822 h 601962"/>
              <a:gd name="connsiteX9-169" fmla="*/ 322534 w 397075"/>
              <a:gd name="connsiteY9-170" fmla="*/ 252818 h 601962"/>
              <a:gd name="connsiteX10-171" fmla="*/ 369085 w 397075"/>
              <a:gd name="connsiteY10-172" fmla="*/ 166366 h 601962"/>
              <a:gd name="connsiteX11-173" fmla="*/ 392361 w 397075"/>
              <a:gd name="connsiteY11-174" fmla="*/ 83238 h 601962"/>
              <a:gd name="connsiteX12-175" fmla="*/ 392361 w 397075"/>
              <a:gd name="connsiteY12-176" fmla="*/ 20062 h 601962"/>
              <a:gd name="connsiteX13-177" fmla="*/ 342485 w 397075"/>
              <a:gd name="connsiteY13-178" fmla="*/ 111 h 601962"/>
              <a:gd name="connsiteX14-179" fmla="*/ 285958 w 397075"/>
              <a:gd name="connsiteY14-180" fmla="*/ 23387 h 601962"/>
              <a:gd name="connsiteX0-181" fmla="*/ 285958 w 397075"/>
              <a:gd name="connsiteY0-182" fmla="*/ 23387 h 601962"/>
              <a:gd name="connsiteX1-183" fmla="*/ 289283 w 397075"/>
              <a:gd name="connsiteY1-184" fmla="*/ 123140 h 601962"/>
              <a:gd name="connsiteX2-185" fmla="*/ 246057 w 397075"/>
              <a:gd name="connsiteY2-186" fmla="*/ 256143 h 601962"/>
              <a:gd name="connsiteX3-187" fmla="*/ 63177 w 397075"/>
              <a:gd name="connsiteY3-188" fmla="*/ 492225 h 601962"/>
              <a:gd name="connsiteX4-189" fmla="*/ 0 w 397075"/>
              <a:gd name="connsiteY4-190" fmla="*/ 568702 h 601962"/>
              <a:gd name="connsiteX5-191" fmla="*/ 39901 w 397075"/>
              <a:gd name="connsiteY5-192" fmla="*/ 601953 h 601962"/>
              <a:gd name="connsiteX6-193" fmla="*/ 89778 w 397075"/>
              <a:gd name="connsiteY6-194" fmla="*/ 565377 h 601962"/>
              <a:gd name="connsiteX7-195" fmla="*/ 113053 w 397075"/>
              <a:gd name="connsiteY7-196" fmla="*/ 505524 h 601962"/>
              <a:gd name="connsiteX8-197" fmla="*/ 219456 w 397075"/>
              <a:gd name="connsiteY8-198" fmla="*/ 385822 h 601962"/>
              <a:gd name="connsiteX9-199" fmla="*/ 322534 w 397075"/>
              <a:gd name="connsiteY9-200" fmla="*/ 252818 h 601962"/>
              <a:gd name="connsiteX10-201" fmla="*/ 369085 w 397075"/>
              <a:gd name="connsiteY10-202" fmla="*/ 166366 h 601962"/>
              <a:gd name="connsiteX11-203" fmla="*/ 392361 w 397075"/>
              <a:gd name="connsiteY11-204" fmla="*/ 83238 h 601962"/>
              <a:gd name="connsiteX12-205" fmla="*/ 392361 w 397075"/>
              <a:gd name="connsiteY12-206" fmla="*/ 20062 h 601962"/>
              <a:gd name="connsiteX13-207" fmla="*/ 342485 w 397075"/>
              <a:gd name="connsiteY13-208" fmla="*/ 111 h 601962"/>
              <a:gd name="connsiteX14-209" fmla="*/ 285958 w 397075"/>
              <a:gd name="connsiteY14-210" fmla="*/ 23387 h 601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397075" h="601962">
                <a:moveTo>
                  <a:pt x="285958" y="23387"/>
                </a:moveTo>
                <a:cubicBezTo>
                  <a:pt x="277091" y="43892"/>
                  <a:pt x="295933" y="84347"/>
                  <a:pt x="289283" y="123140"/>
                </a:cubicBezTo>
                <a:cubicBezTo>
                  <a:pt x="282633" y="161933"/>
                  <a:pt x="283741" y="194629"/>
                  <a:pt x="246057" y="256143"/>
                </a:cubicBezTo>
                <a:cubicBezTo>
                  <a:pt x="208373" y="317657"/>
                  <a:pt x="114162" y="440132"/>
                  <a:pt x="63177" y="492225"/>
                </a:cubicBezTo>
                <a:cubicBezTo>
                  <a:pt x="12192" y="544318"/>
                  <a:pt x="7204" y="560389"/>
                  <a:pt x="0" y="568702"/>
                </a:cubicBezTo>
                <a:cubicBezTo>
                  <a:pt x="13300" y="579786"/>
                  <a:pt x="24938" y="602507"/>
                  <a:pt x="39901" y="601953"/>
                </a:cubicBezTo>
                <a:cubicBezTo>
                  <a:pt x="54864" y="601399"/>
                  <a:pt x="77586" y="581448"/>
                  <a:pt x="89778" y="565377"/>
                </a:cubicBezTo>
                <a:cubicBezTo>
                  <a:pt x="101970" y="549306"/>
                  <a:pt x="91440" y="535450"/>
                  <a:pt x="113053" y="505524"/>
                </a:cubicBezTo>
                <a:cubicBezTo>
                  <a:pt x="134666" y="475598"/>
                  <a:pt x="184543" y="427940"/>
                  <a:pt x="219456" y="385822"/>
                </a:cubicBezTo>
                <a:cubicBezTo>
                  <a:pt x="254370" y="343704"/>
                  <a:pt x="297596" y="289394"/>
                  <a:pt x="322534" y="252818"/>
                </a:cubicBezTo>
                <a:cubicBezTo>
                  <a:pt x="347472" y="216242"/>
                  <a:pt x="357447" y="194629"/>
                  <a:pt x="369085" y="166366"/>
                </a:cubicBezTo>
                <a:cubicBezTo>
                  <a:pt x="380723" y="138103"/>
                  <a:pt x="388482" y="107622"/>
                  <a:pt x="392361" y="83238"/>
                </a:cubicBezTo>
                <a:cubicBezTo>
                  <a:pt x="396240" y="58854"/>
                  <a:pt x="400674" y="33917"/>
                  <a:pt x="392361" y="20062"/>
                </a:cubicBezTo>
                <a:cubicBezTo>
                  <a:pt x="384048" y="6207"/>
                  <a:pt x="361327" y="-997"/>
                  <a:pt x="342485" y="111"/>
                </a:cubicBezTo>
                <a:cubicBezTo>
                  <a:pt x="323643" y="1219"/>
                  <a:pt x="294825" y="2882"/>
                  <a:pt x="285958" y="2338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任意多边形 4"/>
          <p:cNvSpPr/>
          <p:nvPr/>
        </p:nvSpPr>
        <p:spPr>
          <a:xfrm>
            <a:off x="2428723" y="2484425"/>
            <a:ext cx="2095500" cy="573087"/>
          </a:xfrm>
          <a:custGeom>
            <a:avLst/>
            <a:gdLst>
              <a:gd name="connsiteX0" fmla="*/ 0 w 2099045"/>
              <a:gd name="connsiteY0" fmla="*/ 539692 h 572943"/>
              <a:gd name="connsiteX1" fmla="*/ 66501 w 2099045"/>
              <a:gd name="connsiteY1" fmla="*/ 446589 h 572943"/>
              <a:gd name="connsiteX2" fmla="*/ 116378 w 2099045"/>
              <a:gd name="connsiteY2" fmla="*/ 400038 h 572943"/>
              <a:gd name="connsiteX3" fmla="*/ 182880 w 2099045"/>
              <a:gd name="connsiteY3" fmla="*/ 370112 h 572943"/>
              <a:gd name="connsiteX4" fmla="*/ 269332 w 2099045"/>
              <a:gd name="connsiteY4" fmla="*/ 303611 h 572943"/>
              <a:gd name="connsiteX5" fmla="*/ 342484 w 2099045"/>
              <a:gd name="connsiteY5" fmla="*/ 240434 h 572943"/>
              <a:gd name="connsiteX6" fmla="*/ 412311 w 2099045"/>
              <a:gd name="connsiteY6" fmla="*/ 193883 h 572943"/>
              <a:gd name="connsiteX7" fmla="*/ 498763 w 2099045"/>
              <a:gd name="connsiteY7" fmla="*/ 147331 h 572943"/>
              <a:gd name="connsiteX8" fmla="*/ 561940 w 2099045"/>
              <a:gd name="connsiteY8" fmla="*/ 107430 h 572943"/>
              <a:gd name="connsiteX9" fmla="*/ 734845 w 2099045"/>
              <a:gd name="connsiteY9" fmla="*/ 47579 h 572943"/>
              <a:gd name="connsiteX10" fmla="*/ 1027453 w 2099045"/>
              <a:gd name="connsiteY10" fmla="*/ 11003 h 572943"/>
              <a:gd name="connsiteX11" fmla="*/ 1403188 w 2099045"/>
              <a:gd name="connsiteY11" fmla="*/ 34278 h 572943"/>
              <a:gd name="connsiteX12" fmla="*/ 1702446 w 2099045"/>
              <a:gd name="connsiteY12" fmla="*/ 44253 h 572943"/>
              <a:gd name="connsiteX13" fmla="*/ 2011680 w 2099045"/>
              <a:gd name="connsiteY13" fmla="*/ 17653 h 572943"/>
              <a:gd name="connsiteX14" fmla="*/ 2094807 w 2099045"/>
              <a:gd name="connsiteY14" fmla="*/ 1027 h 572943"/>
              <a:gd name="connsiteX15" fmla="*/ 2081506 w 2099045"/>
              <a:gd name="connsiteY15" fmla="*/ 47579 h 572943"/>
              <a:gd name="connsiteX16" fmla="*/ 2034955 w 2099045"/>
              <a:gd name="connsiteY16" fmla="*/ 54229 h 572943"/>
              <a:gd name="connsiteX17" fmla="*/ 1765623 w 2099045"/>
              <a:gd name="connsiteY17" fmla="*/ 117405 h 572943"/>
              <a:gd name="connsiteX18" fmla="*/ 1333361 w 2099045"/>
              <a:gd name="connsiteY18" fmla="*/ 134031 h 572943"/>
              <a:gd name="connsiteX19" fmla="*/ 1050728 w 2099045"/>
              <a:gd name="connsiteY19" fmla="*/ 117405 h 572943"/>
              <a:gd name="connsiteX20" fmla="*/ 781396 w 2099045"/>
              <a:gd name="connsiteY20" fmla="*/ 127381 h 572943"/>
              <a:gd name="connsiteX21" fmla="*/ 502088 w 2099045"/>
              <a:gd name="connsiteY21" fmla="*/ 210508 h 572943"/>
              <a:gd name="connsiteX22" fmla="*/ 199505 w 2099045"/>
              <a:gd name="connsiteY22" fmla="*/ 419989 h 572943"/>
              <a:gd name="connsiteX23" fmla="*/ 39901 w 2099045"/>
              <a:gd name="connsiteY23" fmla="*/ 572943 h 572943"/>
              <a:gd name="connsiteX24" fmla="*/ 0 w 2099045"/>
              <a:gd name="connsiteY24" fmla="*/ 539692 h 572943"/>
              <a:gd name="connsiteX0-1" fmla="*/ 0 w 2099045"/>
              <a:gd name="connsiteY0-2" fmla="*/ 539692 h 572943"/>
              <a:gd name="connsiteX1-3" fmla="*/ 66501 w 2099045"/>
              <a:gd name="connsiteY1-4" fmla="*/ 446589 h 572943"/>
              <a:gd name="connsiteX2-5" fmla="*/ 116378 w 2099045"/>
              <a:gd name="connsiteY2-6" fmla="*/ 400038 h 572943"/>
              <a:gd name="connsiteX3-7" fmla="*/ 182880 w 2099045"/>
              <a:gd name="connsiteY3-8" fmla="*/ 370112 h 572943"/>
              <a:gd name="connsiteX4-9" fmla="*/ 269332 w 2099045"/>
              <a:gd name="connsiteY4-10" fmla="*/ 303611 h 572943"/>
              <a:gd name="connsiteX5-11" fmla="*/ 342484 w 2099045"/>
              <a:gd name="connsiteY5-12" fmla="*/ 240434 h 572943"/>
              <a:gd name="connsiteX6-13" fmla="*/ 412311 w 2099045"/>
              <a:gd name="connsiteY6-14" fmla="*/ 193883 h 572943"/>
              <a:gd name="connsiteX7-15" fmla="*/ 498763 w 2099045"/>
              <a:gd name="connsiteY7-16" fmla="*/ 147331 h 572943"/>
              <a:gd name="connsiteX8-17" fmla="*/ 561940 w 2099045"/>
              <a:gd name="connsiteY8-18" fmla="*/ 107430 h 572943"/>
              <a:gd name="connsiteX9-19" fmla="*/ 734845 w 2099045"/>
              <a:gd name="connsiteY9-20" fmla="*/ 47579 h 572943"/>
              <a:gd name="connsiteX10-21" fmla="*/ 1027453 w 2099045"/>
              <a:gd name="connsiteY10-22" fmla="*/ 11003 h 572943"/>
              <a:gd name="connsiteX11-23" fmla="*/ 1403188 w 2099045"/>
              <a:gd name="connsiteY11-24" fmla="*/ 34278 h 572943"/>
              <a:gd name="connsiteX12-25" fmla="*/ 1702446 w 2099045"/>
              <a:gd name="connsiteY12-26" fmla="*/ 44253 h 572943"/>
              <a:gd name="connsiteX13-27" fmla="*/ 2011680 w 2099045"/>
              <a:gd name="connsiteY13-28" fmla="*/ 17653 h 572943"/>
              <a:gd name="connsiteX14-29" fmla="*/ 2094807 w 2099045"/>
              <a:gd name="connsiteY14-30" fmla="*/ 1027 h 572943"/>
              <a:gd name="connsiteX15-31" fmla="*/ 2081506 w 2099045"/>
              <a:gd name="connsiteY15-32" fmla="*/ 47579 h 572943"/>
              <a:gd name="connsiteX16-33" fmla="*/ 2034955 w 2099045"/>
              <a:gd name="connsiteY16-34" fmla="*/ 54229 h 572943"/>
              <a:gd name="connsiteX17-35" fmla="*/ 1765623 w 2099045"/>
              <a:gd name="connsiteY17-36" fmla="*/ 117405 h 572943"/>
              <a:gd name="connsiteX18-37" fmla="*/ 1333361 w 2099045"/>
              <a:gd name="connsiteY18-38" fmla="*/ 134031 h 572943"/>
              <a:gd name="connsiteX19-39" fmla="*/ 1050728 w 2099045"/>
              <a:gd name="connsiteY19-40" fmla="*/ 117405 h 572943"/>
              <a:gd name="connsiteX20-41" fmla="*/ 781396 w 2099045"/>
              <a:gd name="connsiteY20-42" fmla="*/ 127381 h 572943"/>
              <a:gd name="connsiteX21-43" fmla="*/ 502088 w 2099045"/>
              <a:gd name="connsiteY21-44" fmla="*/ 210508 h 572943"/>
              <a:gd name="connsiteX22-45" fmla="*/ 199505 w 2099045"/>
              <a:gd name="connsiteY22-46" fmla="*/ 419989 h 572943"/>
              <a:gd name="connsiteX23-47" fmla="*/ 39901 w 2099045"/>
              <a:gd name="connsiteY23-48" fmla="*/ 572943 h 572943"/>
              <a:gd name="connsiteX24-49" fmla="*/ 0 w 2099045"/>
              <a:gd name="connsiteY24-50" fmla="*/ 539692 h 572943"/>
              <a:gd name="connsiteX0-51" fmla="*/ 0 w 2099045"/>
              <a:gd name="connsiteY0-52" fmla="*/ 539692 h 572943"/>
              <a:gd name="connsiteX1-53" fmla="*/ 66501 w 2099045"/>
              <a:gd name="connsiteY1-54" fmla="*/ 446589 h 572943"/>
              <a:gd name="connsiteX2-55" fmla="*/ 116378 w 2099045"/>
              <a:gd name="connsiteY2-56" fmla="*/ 400038 h 572943"/>
              <a:gd name="connsiteX3-57" fmla="*/ 182880 w 2099045"/>
              <a:gd name="connsiteY3-58" fmla="*/ 370112 h 572943"/>
              <a:gd name="connsiteX4-59" fmla="*/ 269332 w 2099045"/>
              <a:gd name="connsiteY4-60" fmla="*/ 303611 h 572943"/>
              <a:gd name="connsiteX5-61" fmla="*/ 342484 w 2099045"/>
              <a:gd name="connsiteY5-62" fmla="*/ 240434 h 572943"/>
              <a:gd name="connsiteX6-63" fmla="*/ 412311 w 2099045"/>
              <a:gd name="connsiteY6-64" fmla="*/ 193883 h 572943"/>
              <a:gd name="connsiteX7-65" fmla="*/ 498763 w 2099045"/>
              <a:gd name="connsiteY7-66" fmla="*/ 147331 h 572943"/>
              <a:gd name="connsiteX8-67" fmla="*/ 561940 w 2099045"/>
              <a:gd name="connsiteY8-68" fmla="*/ 107430 h 572943"/>
              <a:gd name="connsiteX9-69" fmla="*/ 734845 w 2099045"/>
              <a:gd name="connsiteY9-70" fmla="*/ 47579 h 572943"/>
              <a:gd name="connsiteX10-71" fmla="*/ 1027453 w 2099045"/>
              <a:gd name="connsiteY10-72" fmla="*/ 11003 h 572943"/>
              <a:gd name="connsiteX11-73" fmla="*/ 1403188 w 2099045"/>
              <a:gd name="connsiteY11-74" fmla="*/ 34278 h 572943"/>
              <a:gd name="connsiteX12-75" fmla="*/ 1702446 w 2099045"/>
              <a:gd name="connsiteY12-76" fmla="*/ 44253 h 572943"/>
              <a:gd name="connsiteX13-77" fmla="*/ 2011680 w 2099045"/>
              <a:gd name="connsiteY13-78" fmla="*/ 17653 h 572943"/>
              <a:gd name="connsiteX14-79" fmla="*/ 2094807 w 2099045"/>
              <a:gd name="connsiteY14-80" fmla="*/ 1027 h 572943"/>
              <a:gd name="connsiteX15-81" fmla="*/ 2081506 w 2099045"/>
              <a:gd name="connsiteY15-82" fmla="*/ 47579 h 572943"/>
              <a:gd name="connsiteX16-83" fmla="*/ 2034955 w 2099045"/>
              <a:gd name="connsiteY16-84" fmla="*/ 54229 h 572943"/>
              <a:gd name="connsiteX17-85" fmla="*/ 1765623 w 2099045"/>
              <a:gd name="connsiteY17-86" fmla="*/ 117405 h 572943"/>
              <a:gd name="connsiteX18-87" fmla="*/ 1333361 w 2099045"/>
              <a:gd name="connsiteY18-88" fmla="*/ 134031 h 572943"/>
              <a:gd name="connsiteX19-89" fmla="*/ 1050728 w 2099045"/>
              <a:gd name="connsiteY19-90" fmla="*/ 117405 h 572943"/>
              <a:gd name="connsiteX20-91" fmla="*/ 781396 w 2099045"/>
              <a:gd name="connsiteY20-92" fmla="*/ 137356 h 572943"/>
              <a:gd name="connsiteX21-93" fmla="*/ 502088 w 2099045"/>
              <a:gd name="connsiteY21-94" fmla="*/ 210508 h 572943"/>
              <a:gd name="connsiteX22-95" fmla="*/ 199505 w 2099045"/>
              <a:gd name="connsiteY22-96" fmla="*/ 419989 h 572943"/>
              <a:gd name="connsiteX23-97" fmla="*/ 39901 w 2099045"/>
              <a:gd name="connsiteY23-98" fmla="*/ 572943 h 572943"/>
              <a:gd name="connsiteX24-99" fmla="*/ 0 w 2099045"/>
              <a:gd name="connsiteY24-100" fmla="*/ 539692 h 572943"/>
              <a:gd name="connsiteX0-101" fmla="*/ 0 w 2099045"/>
              <a:gd name="connsiteY0-102" fmla="*/ 539692 h 572943"/>
              <a:gd name="connsiteX1-103" fmla="*/ 66501 w 2099045"/>
              <a:gd name="connsiteY1-104" fmla="*/ 446589 h 572943"/>
              <a:gd name="connsiteX2-105" fmla="*/ 116378 w 2099045"/>
              <a:gd name="connsiteY2-106" fmla="*/ 400038 h 572943"/>
              <a:gd name="connsiteX3-107" fmla="*/ 182880 w 2099045"/>
              <a:gd name="connsiteY3-108" fmla="*/ 370112 h 572943"/>
              <a:gd name="connsiteX4-109" fmla="*/ 269332 w 2099045"/>
              <a:gd name="connsiteY4-110" fmla="*/ 303611 h 572943"/>
              <a:gd name="connsiteX5-111" fmla="*/ 342484 w 2099045"/>
              <a:gd name="connsiteY5-112" fmla="*/ 240434 h 572943"/>
              <a:gd name="connsiteX6-113" fmla="*/ 412311 w 2099045"/>
              <a:gd name="connsiteY6-114" fmla="*/ 193883 h 572943"/>
              <a:gd name="connsiteX7-115" fmla="*/ 498763 w 2099045"/>
              <a:gd name="connsiteY7-116" fmla="*/ 147331 h 572943"/>
              <a:gd name="connsiteX8-117" fmla="*/ 561940 w 2099045"/>
              <a:gd name="connsiteY8-118" fmla="*/ 107430 h 572943"/>
              <a:gd name="connsiteX9-119" fmla="*/ 734845 w 2099045"/>
              <a:gd name="connsiteY9-120" fmla="*/ 47579 h 572943"/>
              <a:gd name="connsiteX10-121" fmla="*/ 1027453 w 2099045"/>
              <a:gd name="connsiteY10-122" fmla="*/ 11003 h 572943"/>
              <a:gd name="connsiteX11-123" fmla="*/ 1403188 w 2099045"/>
              <a:gd name="connsiteY11-124" fmla="*/ 34278 h 572943"/>
              <a:gd name="connsiteX12-125" fmla="*/ 1702446 w 2099045"/>
              <a:gd name="connsiteY12-126" fmla="*/ 44253 h 572943"/>
              <a:gd name="connsiteX13-127" fmla="*/ 2011680 w 2099045"/>
              <a:gd name="connsiteY13-128" fmla="*/ 17653 h 572943"/>
              <a:gd name="connsiteX14-129" fmla="*/ 2094807 w 2099045"/>
              <a:gd name="connsiteY14-130" fmla="*/ 1027 h 572943"/>
              <a:gd name="connsiteX15-131" fmla="*/ 2081506 w 2099045"/>
              <a:gd name="connsiteY15-132" fmla="*/ 47579 h 572943"/>
              <a:gd name="connsiteX16-133" fmla="*/ 2034955 w 2099045"/>
              <a:gd name="connsiteY16-134" fmla="*/ 54229 h 572943"/>
              <a:gd name="connsiteX17-135" fmla="*/ 1765623 w 2099045"/>
              <a:gd name="connsiteY17-136" fmla="*/ 117405 h 572943"/>
              <a:gd name="connsiteX18-137" fmla="*/ 1333361 w 2099045"/>
              <a:gd name="connsiteY18-138" fmla="*/ 134031 h 572943"/>
              <a:gd name="connsiteX19-139" fmla="*/ 1054053 w 2099045"/>
              <a:gd name="connsiteY19-140" fmla="*/ 124055 h 572943"/>
              <a:gd name="connsiteX20-141" fmla="*/ 781396 w 2099045"/>
              <a:gd name="connsiteY20-142" fmla="*/ 137356 h 572943"/>
              <a:gd name="connsiteX21-143" fmla="*/ 502088 w 2099045"/>
              <a:gd name="connsiteY21-144" fmla="*/ 210508 h 572943"/>
              <a:gd name="connsiteX22-145" fmla="*/ 199505 w 2099045"/>
              <a:gd name="connsiteY22-146" fmla="*/ 419989 h 572943"/>
              <a:gd name="connsiteX23-147" fmla="*/ 39901 w 2099045"/>
              <a:gd name="connsiteY23-148" fmla="*/ 572943 h 572943"/>
              <a:gd name="connsiteX24-149" fmla="*/ 0 w 2099045"/>
              <a:gd name="connsiteY24-150" fmla="*/ 539692 h 572943"/>
              <a:gd name="connsiteX0-151" fmla="*/ 0 w 2099045"/>
              <a:gd name="connsiteY0-152" fmla="*/ 539692 h 572943"/>
              <a:gd name="connsiteX1-153" fmla="*/ 66501 w 2099045"/>
              <a:gd name="connsiteY1-154" fmla="*/ 446589 h 572943"/>
              <a:gd name="connsiteX2-155" fmla="*/ 116378 w 2099045"/>
              <a:gd name="connsiteY2-156" fmla="*/ 400038 h 572943"/>
              <a:gd name="connsiteX3-157" fmla="*/ 182880 w 2099045"/>
              <a:gd name="connsiteY3-158" fmla="*/ 370112 h 572943"/>
              <a:gd name="connsiteX4-159" fmla="*/ 269332 w 2099045"/>
              <a:gd name="connsiteY4-160" fmla="*/ 303611 h 572943"/>
              <a:gd name="connsiteX5-161" fmla="*/ 342484 w 2099045"/>
              <a:gd name="connsiteY5-162" fmla="*/ 240434 h 572943"/>
              <a:gd name="connsiteX6-163" fmla="*/ 412311 w 2099045"/>
              <a:gd name="connsiteY6-164" fmla="*/ 193883 h 572943"/>
              <a:gd name="connsiteX7-165" fmla="*/ 498763 w 2099045"/>
              <a:gd name="connsiteY7-166" fmla="*/ 147331 h 572943"/>
              <a:gd name="connsiteX8-167" fmla="*/ 561940 w 2099045"/>
              <a:gd name="connsiteY8-168" fmla="*/ 107430 h 572943"/>
              <a:gd name="connsiteX9-169" fmla="*/ 734845 w 2099045"/>
              <a:gd name="connsiteY9-170" fmla="*/ 47579 h 572943"/>
              <a:gd name="connsiteX10-171" fmla="*/ 1027453 w 2099045"/>
              <a:gd name="connsiteY10-172" fmla="*/ 11003 h 572943"/>
              <a:gd name="connsiteX11-173" fmla="*/ 1403188 w 2099045"/>
              <a:gd name="connsiteY11-174" fmla="*/ 34278 h 572943"/>
              <a:gd name="connsiteX12-175" fmla="*/ 1702446 w 2099045"/>
              <a:gd name="connsiteY12-176" fmla="*/ 44253 h 572943"/>
              <a:gd name="connsiteX13-177" fmla="*/ 2011680 w 2099045"/>
              <a:gd name="connsiteY13-178" fmla="*/ 17653 h 572943"/>
              <a:gd name="connsiteX14-179" fmla="*/ 2094807 w 2099045"/>
              <a:gd name="connsiteY14-180" fmla="*/ 1027 h 572943"/>
              <a:gd name="connsiteX15-181" fmla="*/ 2081506 w 2099045"/>
              <a:gd name="connsiteY15-182" fmla="*/ 47579 h 572943"/>
              <a:gd name="connsiteX16-183" fmla="*/ 2034955 w 2099045"/>
              <a:gd name="connsiteY16-184" fmla="*/ 54229 h 572943"/>
              <a:gd name="connsiteX17-185" fmla="*/ 1765623 w 2099045"/>
              <a:gd name="connsiteY17-186" fmla="*/ 117405 h 572943"/>
              <a:gd name="connsiteX18-187" fmla="*/ 1333361 w 2099045"/>
              <a:gd name="connsiteY18-188" fmla="*/ 134031 h 572943"/>
              <a:gd name="connsiteX19-189" fmla="*/ 1054053 w 2099045"/>
              <a:gd name="connsiteY19-190" fmla="*/ 124055 h 572943"/>
              <a:gd name="connsiteX20-191" fmla="*/ 781396 w 2099045"/>
              <a:gd name="connsiteY20-192" fmla="*/ 137356 h 572943"/>
              <a:gd name="connsiteX21-193" fmla="*/ 502088 w 2099045"/>
              <a:gd name="connsiteY21-194" fmla="*/ 210508 h 572943"/>
              <a:gd name="connsiteX22-195" fmla="*/ 199505 w 2099045"/>
              <a:gd name="connsiteY22-196" fmla="*/ 419989 h 572943"/>
              <a:gd name="connsiteX23-197" fmla="*/ 39901 w 2099045"/>
              <a:gd name="connsiteY23-198" fmla="*/ 572943 h 572943"/>
              <a:gd name="connsiteX24-199" fmla="*/ 0 w 2099045"/>
              <a:gd name="connsiteY24-200" fmla="*/ 539692 h 572943"/>
              <a:gd name="connsiteX0-201" fmla="*/ 0 w 2099045"/>
              <a:gd name="connsiteY0-202" fmla="*/ 539692 h 572943"/>
              <a:gd name="connsiteX1-203" fmla="*/ 66501 w 2099045"/>
              <a:gd name="connsiteY1-204" fmla="*/ 446589 h 572943"/>
              <a:gd name="connsiteX2-205" fmla="*/ 116378 w 2099045"/>
              <a:gd name="connsiteY2-206" fmla="*/ 400038 h 572943"/>
              <a:gd name="connsiteX3-207" fmla="*/ 182880 w 2099045"/>
              <a:gd name="connsiteY3-208" fmla="*/ 370112 h 572943"/>
              <a:gd name="connsiteX4-209" fmla="*/ 269332 w 2099045"/>
              <a:gd name="connsiteY4-210" fmla="*/ 303611 h 572943"/>
              <a:gd name="connsiteX5-211" fmla="*/ 342484 w 2099045"/>
              <a:gd name="connsiteY5-212" fmla="*/ 240434 h 572943"/>
              <a:gd name="connsiteX6-213" fmla="*/ 412311 w 2099045"/>
              <a:gd name="connsiteY6-214" fmla="*/ 193883 h 572943"/>
              <a:gd name="connsiteX7-215" fmla="*/ 498763 w 2099045"/>
              <a:gd name="connsiteY7-216" fmla="*/ 147331 h 572943"/>
              <a:gd name="connsiteX8-217" fmla="*/ 561940 w 2099045"/>
              <a:gd name="connsiteY8-218" fmla="*/ 107430 h 572943"/>
              <a:gd name="connsiteX9-219" fmla="*/ 734845 w 2099045"/>
              <a:gd name="connsiteY9-220" fmla="*/ 47579 h 572943"/>
              <a:gd name="connsiteX10-221" fmla="*/ 1027453 w 2099045"/>
              <a:gd name="connsiteY10-222" fmla="*/ 11003 h 572943"/>
              <a:gd name="connsiteX11-223" fmla="*/ 1403188 w 2099045"/>
              <a:gd name="connsiteY11-224" fmla="*/ 34278 h 572943"/>
              <a:gd name="connsiteX12-225" fmla="*/ 1702446 w 2099045"/>
              <a:gd name="connsiteY12-226" fmla="*/ 44253 h 572943"/>
              <a:gd name="connsiteX13-227" fmla="*/ 2011680 w 2099045"/>
              <a:gd name="connsiteY13-228" fmla="*/ 17653 h 572943"/>
              <a:gd name="connsiteX14-229" fmla="*/ 2094807 w 2099045"/>
              <a:gd name="connsiteY14-230" fmla="*/ 1027 h 572943"/>
              <a:gd name="connsiteX15-231" fmla="*/ 2081506 w 2099045"/>
              <a:gd name="connsiteY15-232" fmla="*/ 47579 h 572943"/>
              <a:gd name="connsiteX16-233" fmla="*/ 2034955 w 2099045"/>
              <a:gd name="connsiteY16-234" fmla="*/ 54229 h 572943"/>
              <a:gd name="connsiteX17-235" fmla="*/ 1765623 w 2099045"/>
              <a:gd name="connsiteY17-236" fmla="*/ 117405 h 572943"/>
              <a:gd name="connsiteX18-237" fmla="*/ 1333361 w 2099045"/>
              <a:gd name="connsiteY18-238" fmla="*/ 134031 h 572943"/>
              <a:gd name="connsiteX19-239" fmla="*/ 1054053 w 2099045"/>
              <a:gd name="connsiteY19-240" fmla="*/ 124055 h 572943"/>
              <a:gd name="connsiteX20-241" fmla="*/ 781396 w 2099045"/>
              <a:gd name="connsiteY20-242" fmla="*/ 137356 h 572943"/>
              <a:gd name="connsiteX21-243" fmla="*/ 508739 w 2099045"/>
              <a:gd name="connsiteY21-244" fmla="*/ 217158 h 572943"/>
              <a:gd name="connsiteX22-245" fmla="*/ 199505 w 2099045"/>
              <a:gd name="connsiteY22-246" fmla="*/ 419989 h 572943"/>
              <a:gd name="connsiteX23-247" fmla="*/ 39901 w 2099045"/>
              <a:gd name="connsiteY23-248" fmla="*/ 572943 h 572943"/>
              <a:gd name="connsiteX24-249" fmla="*/ 0 w 2099045"/>
              <a:gd name="connsiteY24-250" fmla="*/ 539692 h 572943"/>
              <a:gd name="connsiteX0-251" fmla="*/ 0 w 2099045"/>
              <a:gd name="connsiteY0-252" fmla="*/ 539692 h 572943"/>
              <a:gd name="connsiteX1-253" fmla="*/ 66501 w 2099045"/>
              <a:gd name="connsiteY1-254" fmla="*/ 446589 h 572943"/>
              <a:gd name="connsiteX2-255" fmla="*/ 116378 w 2099045"/>
              <a:gd name="connsiteY2-256" fmla="*/ 400038 h 572943"/>
              <a:gd name="connsiteX3-257" fmla="*/ 182880 w 2099045"/>
              <a:gd name="connsiteY3-258" fmla="*/ 370112 h 572943"/>
              <a:gd name="connsiteX4-259" fmla="*/ 269332 w 2099045"/>
              <a:gd name="connsiteY4-260" fmla="*/ 303611 h 572943"/>
              <a:gd name="connsiteX5-261" fmla="*/ 342484 w 2099045"/>
              <a:gd name="connsiteY5-262" fmla="*/ 240434 h 572943"/>
              <a:gd name="connsiteX6-263" fmla="*/ 412311 w 2099045"/>
              <a:gd name="connsiteY6-264" fmla="*/ 193883 h 572943"/>
              <a:gd name="connsiteX7-265" fmla="*/ 492112 w 2099045"/>
              <a:gd name="connsiteY7-266" fmla="*/ 147331 h 572943"/>
              <a:gd name="connsiteX8-267" fmla="*/ 561940 w 2099045"/>
              <a:gd name="connsiteY8-268" fmla="*/ 107430 h 572943"/>
              <a:gd name="connsiteX9-269" fmla="*/ 734845 w 2099045"/>
              <a:gd name="connsiteY9-270" fmla="*/ 47579 h 572943"/>
              <a:gd name="connsiteX10-271" fmla="*/ 1027453 w 2099045"/>
              <a:gd name="connsiteY10-272" fmla="*/ 11003 h 572943"/>
              <a:gd name="connsiteX11-273" fmla="*/ 1403188 w 2099045"/>
              <a:gd name="connsiteY11-274" fmla="*/ 34278 h 572943"/>
              <a:gd name="connsiteX12-275" fmla="*/ 1702446 w 2099045"/>
              <a:gd name="connsiteY12-276" fmla="*/ 44253 h 572943"/>
              <a:gd name="connsiteX13-277" fmla="*/ 2011680 w 2099045"/>
              <a:gd name="connsiteY13-278" fmla="*/ 17653 h 572943"/>
              <a:gd name="connsiteX14-279" fmla="*/ 2094807 w 2099045"/>
              <a:gd name="connsiteY14-280" fmla="*/ 1027 h 572943"/>
              <a:gd name="connsiteX15-281" fmla="*/ 2081506 w 2099045"/>
              <a:gd name="connsiteY15-282" fmla="*/ 47579 h 572943"/>
              <a:gd name="connsiteX16-283" fmla="*/ 2034955 w 2099045"/>
              <a:gd name="connsiteY16-284" fmla="*/ 54229 h 572943"/>
              <a:gd name="connsiteX17-285" fmla="*/ 1765623 w 2099045"/>
              <a:gd name="connsiteY17-286" fmla="*/ 117405 h 572943"/>
              <a:gd name="connsiteX18-287" fmla="*/ 1333361 w 2099045"/>
              <a:gd name="connsiteY18-288" fmla="*/ 134031 h 572943"/>
              <a:gd name="connsiteX19-289" fmla="*/ 1054053 w 2099045"/>
              <a:gd name="connsiteY19-290" fmla="*/ 124055 h 572943"/>
              <a:gd name="connsiteX20-291" fmla="*/ 781396 w 2099045"/>
              <a:gd name="connsiteY20-292" fmla="*/ 137356 h 572943"/>
              <a:gd name="connsiteX21-293" fmla="*/ 508739 w 2099045"/>
              <a:gd name="connsiteY21-294" fmla="*/ 217158 h 572943"/>
              <a:gd name="connsiteX22-295" fmla="*/ 199505 w 2099045"/>
              <a:gd name="connsiteY22-296" fmla="*/ 419989 h 572943"/>
              <a:gd name="connsiteX23-297" fmla="*/ 39901 w 2099045"/>
              <a:gd name="connsiteY23-298" fmla="*/ 572943 h 572943"/>
              <a:gd name="connsiteX24-299" fmla="*/ 0 w 2099045"/>
              <a:gd name="connsiteY24-300" fmla="*/ 539692 h 572943"/>
              <a:gd name="connsiteX0-301" fmla="*/ 0 w 2099045"/>
              <a:gd name="connsiteY0-302" fmla="*/ 539692 h 572943"/>
              <a:gd name="connsiteX1-303" fmla="*/ 66501 w 2099045"/>
              <a:gd name="connsiteY1-304" fmla="*/ 446589 h 572943"/>
              <a:gd name="connsiteX2-305" fmla="*/ 116378 w 2099045"/>
              <a:gd name="connsiteY2-306" fmla="*/ 400038 h 572943"/>
              <a:gd name="connsiteX3-307" fmla="*/ 182880 w 2099045"/>
              <a:gd name="connsiteY3-308" fmla="*/ 370112 h 572943"/>
              <a:gd name="connsiteX4-309" fmla="*/ 269332 w 2099045"/>
              <a:gd name="connsiteY4-310" fmla="*/ 303611 h 572943"/>
              <a:gd name="connsiteX5-311" fmla="*/ 342484 w 2099045"/>
              <a:gd name="connsiteY5-312" fmla="*/ 240434 h 572943"/>
              <a:gd name="connsiteX6-313" fmla="*/ 412311 w 2099045"/>
              <a:gd name="connsiteY6-314" fmla="*/ 193883 h 572943"/>
              <a:gd name="connsiteX7-315" fmla="*/ 561940 w 2099045"/>
              <a:gd name="connsiteY7-316" fmla="*/ 107430 h 572943"/>
              <a:gd name="connsiteX8-317" fmla="*/ 734845 w 2099045"/>
              <a:gd name="connsiteY8-318" fmla="*/ 47579 h 572943"/>
              <a:gd name="connsiteX9-319" fmla="*/ 1027453 w 2099045"/>
              <a:gd name="connsiteY9-320" fmla="*/ 11003 h 572943"/>
              <a:gd name="connsiteX10-321" fmla="*/ 1403188 w 2099045"/>
              <a:gd name="connsiteY10-322" fmla="*/ 34278 h 572943"/>
              <a:gd name="connsiteX11-323" fmla="*/ 1702446 w 2099045"/>
              <a:gd name="connsiteY11-324" fmla="*/ 44253 h 572943"/>
              <a:gd name="connsiteX12-325" fmla="*/ 2011680 w 2099045"/>
              <a:gd name="connsiteY12-326" fmla="*/ 17653 h 572943"/>
              <a:gd name="connsiteX13-327" fmla="*/ 2094807 w 2099045"/>
              <a:gd name="connsiteY13-328" fmla="*/ 1027 h 572943"/>
              <a:gd name="connsiteX14-329" fmla="*/ 2081506 w 2099045"/>
              <a:gd name="connsiteY14-330" fmla="*/ 47579 h 572943"/>
              <a:gd name="connsiteX15-331" fmla="*/ 2034955 w 2099045"/>
              <a:gd name="connsiteY15-332" fmla="*/ 54229 h 572943"/>
              <a:gd name="connsiteX16-333" fmla="*/ 1765623 w 2099045"/>
              <a:gd name="connsiteY16-334" fmla="*/ 117405 h 572943"/>
              <a:gd name="connsiteX17-335" fmla="*/ 1333361 w 2099045"/>
              <a:gd name="connsiteY17-336" fmla="*/ 134031 h 572943"/>
              <a:gd name="connsiteX18-337" fmla="*/ 1054053 w 2099045"/>
              <a:gd name="connsiteY18-338" fmla="*/ 124055 h 572943"/>
              <a:gd name="connsiteX19-339" fmla="*/ 781396 w 2099045"/>
              <a:gd name="connsiteY19-340" fmla="*/ 137356 h 572943"/>
              <a:gd name="connsiteX20-341" fmla="*/ 508739 w 2099045"/>
              <a:gd name="connsiteY20-342" fmla="*/ 217158 h 572943"/>
              <a:gd name="connsiteX21-343" fmla="*/ 199505 w 2099045"/>
              <a:gd name="connsiteY21-344" fmla="*/ 419989 h 572943"/>
              <a:gd name="connsiteX22-345" fmla="*/ 39901 w 2099045"/>
              <a:gd name="connsiteY22-346" fmla="*/ 572943 h 572943"/>
              <a:gd name="connsiteX23-347" fmla="*/ 0 w 2099045"/>
              <a:gd name="connsiteY23-348" fmla="*/ 539692 h 572943"/>
              <a:gd name="connsiteX0-349" fmla="*/ 0 w 2097240"/>
              <a:gd name="connsiteY0-350" fmla="*/ 539208 h 572459"/>
              <a:gd name="connsiteX1-351" fmla="*/ 66501 w 2097240"/>
              <a:gd name="connsiteY1-352" fmla="*/ 446105 h 572459"/>
              <a:gd name="connsiteX2-353" fmla="*/ 116378 w 2097240"/>
              <a:gd name="connsiteY2-354" fmla="*/ 399554 h 572459"/>
              <a:gd name="connsiteX3-355" fmla="*/ 182880 w 2097240"/>
              <a:gd name="connsiteY3-356" fmla="*/ 369628 h 572459"/>
              <a:gd name="connsiteX4-357" fmla="*/ 269332 w 2097240"/>
              <a:gd name="connsiteY4-358" fmla="*/ 303127 h 572459"/>
              <a:gd name="connsiteX5-359" fmla="*/ 342484 w 2097240"/>
              <a:gd name="connsiteY5-360" fmla="*/ 239950 h 572459"/>
              <a:gd name="connsiteX6-361" fmla="*/ 412311 w 2097240"/>
              <a:gd name="connsiteY6-362" fmla="*/ 193399 h 572459"/>
              <a:gd name="connsiteX7-363" fmla="*/ 561940 w 2097240"/>
              <a:gd name="connsiteY7-364" fmla="*/ 106946 h 572459"/>
              <a:gd name="connsiteX8-365" fmla="*/ 734845 w 2097240"/>
              <a:gd name="connsiteY8-366" fmla="*/ 47095 h 572459"/>
              <a:gd name="connsiteX9-367" fmla="*/ 1027453 w 2097240"/>
              <a:gd name="connsiteY9-368" fmla="*/ 10519 h 572459"/>
              <a:gd name="connsiteX10-369" fmla="*/ 1403188 w 2097240"/>
              <a:gd name="connsiteY10-370" fmla="*/ 33794 h 572459"/>
              <a:gd name="connsiteX11-371" fmla="*/ 1702446 w 2097240"/>
              <a:gd name="connsiteY11-372" fmla="*/ 43769 h 572459"/>
              <a:gd name="connsiteX12-373" fmla="*/ 2011680 w 2097240"/>
              <a:gd name="connsiteY12-374" fmla="*/ 17169 h 572459"/>
              <a:gd name="connsiteX13-375" fmla="*/ 2094807 w 2097240"/>
              <a:gd name="connsiteY13-376" fmla="*/ 543 h 572459"/>
              <a:gd name="connsiteX14-377" fmla="*/ 2071531 w 2097240"/>
              <a:gd name="connsiteY14-378" fmla="*/ 37120 h 572459"/>
              <a:gd name="connsiteX15-379" fmla="*/ 2034955 w 2097240"/>
              <a:gd name="connsiteY15-380" fmla="*/ 53745 h 572459"/>
              <a:gd name="connsiteX16-381" fmla="*/ 1765623 w 2097240"/>
              <a:gd name="connsiteY16-382" fmla="*/ 116921 h 572459"/>
              <a:gd name="connsiteX17-383" fmla="*/ 1333361 w 2097240"/>
              <a:gd name="connsiteY17-384" fmla="*/ 133547 h 572459"/>
              <a:gd name="connsiteX18-385" fmla="*/ 1054053 w 2097240"/>
              <a:gd name="connsiteY18-386" fmla="*/ 123571 h 572459"/>
              <a:gd name="connsiteX19-387" fmla="*/ 781396 w 2097240"/>
              <a:gd name="connsiteY19-388" fmla="*/ 136872 h 572459"/>
              <a:gd name="connsiteX20-389" fmla="*/ 508739 w 2097240"/>
              <a:gd name="connsiteY20-390" fmla="*/ 216674 h 572459"/>
              <a:gd name="connsiteX21-391" fmla="*/ 199505 w 2097240"/>
              <a:gd name="connsiteY21-392" fmla="*/ 419505 h 572459"/>
              <a:gd name="connsiteX22-393" fmla="*/ 39901 w 2097240"/>
              <a:gd name="connsiteY22-394" fmla="*/ 572459 h 572459"/>
              <a:gd name="connsiteX23-395" fmla="*/ 0 w 2097240"/>
              <a:gd name="connsiteY23-396" fmla="*/ 539208 h 572459"/>
              <a:gd name="connsiteX0-397" fmla="*/ 0 w 2095600"/>
              <a:gd name="connsiteY0-398" fmla="*/ 540053 h 573304"/>
              <a:gd name="connsiteX1-399" fmla="*/ 66501 w 2095600"/>
              <a:gd name="connsiteY1-400" fmla="*/ 446950 h 573304"/>
              <a:gd name="connsiteX2-401" fmla="*/ 116378 w 2095600"/>
              <a:gd name="connsiteY2-402" fmla="*/ 400399 h 573304"/>
              <a:gd name="connsiteX3-403" fmla="*/ 182880 w 2095600"/>
              <a:gd name="connsiteY3-404" fmla="*/ 370473 h 573304"/>
              <a:gd name="connsiteX4-405" fmla="*/ 269332 w 2095600"/>
              <a:gd name="connsiteY4-406" fmla="*/ 303972 h 573304"/>
              <a:gd name="connsiteX5-407" fmla="*/ 342484 w 2095600"/>
              <a:gd name="connsiteY5-408" fmla="*/ 240795 h 573304"/>
              <a:gd name="connsiteX6-409" fmla="*/ 412311 w 2095600"/>
              <a:gd name="connsiteY6-410" fmla="*/ 194244 h 573304"/>
              <a:gd name="connsiteX7-411" fmla="*/ 561940 w 2095600"/>
              <a:gd name="connsiteY7-412" fmla="*/ 107791 h 573304"/>
              <a:gd name="connsiteX8-413" fmla="*/ 734845 w 2095600"/>
              <a:gd name="connsiteY8-414" fmla="*/ 47940 h 573304"/>
              <a:gd name="connsiteX9-415" fmla="*/ 1027453 w 2095600"/>
              <a:gd name="connsiteY9-416" fmla="*/ 11364 h 573304"/>
              <a:gd name="connsiteX10-417" fmla="*/ 1403188 w 2095600"/>
              <a:gd name="connsiteY10-418" fmla="*/ 34639 h 573304"/>
              <a:gd name="connsiteX11-419" fmla="*/ 1702446 w 2095600"/>
              <a:gd name="connsiteY11-420" fmla="*/ 44614 h 573304"/>
              <a:gd name="connsiteX12-421" fmla="*/ 2011680 w 2095600"/>
              <a:gd name="connsiteY12-422" fmla="*/ 18014 h 573304"/>
              <a:gd name="connsiteX13-423" fmla="*/ 2094807 w 2095600"/>
              <a:gd name="connsiteY13-424" fmla="*/ 1388 h 573304"/>
              <a:gd name="connsiteX14-425" fmla="*/ 2034955 w 2095600"/>
              <a:gd name="connsiteY14-426" fmla="*/ 54590 h 573304"/>
              <a:gd name="connsiteX15-427" fmla="*/ 1765623 w 2095600"/>
              <a:gd name="connsiteY15-428" fmla="*/ 117766 h 573304"/>
              <a:gd name="connsiteX16-429" fmla="*/ 1333361 w 2095600"/>
              <a:gd name="connsiteY16-430" fmla="*/ 134392 h 573304"/>
              <a:gd name="connsiteX17-431" fmla="*/ 1054053 w 2095600"/>
              <a:gd name="connsiteY17-432" fmla="*/ 124416 h 573304"/>
              <a:gd name="connsiteX18-433" fmla="*/ 781396 w 2095600"/>
              <a:gd name="connsiteY18-434" fmla="*/ 137717 h 573304"/>
              <a:gd name="connsiteX19-435" fmla="*/ 508739 w 2095600"/>
              <a:gd name="connsiteY19-436" fmla="*/ 217519 h 573304"/>
              <a:gd name="connsiteX20-437" fmla="*/ 199505 w 2095600"/>
              <a:gd name="connsiteY20-438" fmla="*/ 420350 h 573304"/>
              <a:gd name="connsiteX21-439" fmla="*/ 39901 w 2095600"/>
              <a:gd name="connsiteY21-440" fmla="*/ 573304 h 573304"/>
              <a:gd name="connsiteX22-441" fmla="*/ 0 w 2095600"/>
              <a:gd name="connsiteY22-442" fmla="*/ 540053 h 573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095600" h="573304">
                <a:moveTo>
                  <a:pt x="0" y="540053"/>
                </a:moveTo>
                <a:cubicBezTo>
                  <a:pt x="23552" y="505139"/>
                  <a:pt x="47105" y="470226"/>
                  <a:pt x="66501" y="446950"/>
                </a:cubicBezTo>
                <a:cubicBezTo>
                  <a:pt x="85897" y="423674"/>
                  <a:pt x="96981" y="413145"/>
                  <a:pt x="116378" y="400399"/>
                </a:cubicBezTo>
                <a:cubicBezTo>
                  <a:pt x="135775" y="387653"/>
                  <a:pt x="157388" y="386544"/>
                  <a:pt x="182880" y="370473"/>
                </a:cubicBezTo>
                <a:cubicBezTo>
                  <a:pt x="208372" y="354402"/>
                  <a:pt x="242731" y="325585"/>
                  <a:pt x="269332" y="303972"/>
                </a:cubicBezTo>
                <a:cubicBezTo>
                  <a:pt x="295933" y="282359"/>
                  <a:pt x="318654" y="259083"/>
                  <a:pt x="342484" y="240795"/>
                </a:cubicBezTo>
                <a:cubicBezTo>
                  <a:pt x="366314" y="222507"/>
                  <a:pt x="375735" y="216411"/>
                  <a:pt x="412311" y="194244"/>
                </a:cubicBezTo>
                <a:cubicBezTo>
                  <a:pt x="448887" y="172077"/>
                  <a:pt x="508184" y="132175"/>
                  <a:pt x="561940" y="107791"/>
                </a:cubicBezTo>
                <a:cubicBezTo>
                  <a:pt x="615696" y="83407"/>
                  <a:pt x="657260" y="64011"/>
                  <a:pt x="734845" y="47940"/>
                </a:cubicBezTo>
                <a:cubicBezTo>
                  <a:pt x="812430" y="31869"/>
                  <a:pt x="916063" y="13581"/>
                  <a:pt x="1027453" y="11364"/>
                </a:cubicBezTo>
                <a:cubicBezTo>
                  <a:pt x="1138843" y="9147"/>
                  <a:pt x="1290689" y="29097"/>
                  <a:pt x="1403188" y="34639"/>
                </a:cubicBezTo>
                <a:cubicBezTo>
                  <a:pt x="1515687" y="40181"/>
                  <a:pt x="1601031" y="47385"/>
                  <a:pt x="1702446" y="44614"/>
                </a:cubicBezTo>
                <a:cubicBezTo>
                  <a:pt x="1803861" y="41843"/>
                  <a:pt x="1946287" y="25218"/>
                  <a:pt x="2011680" y="18014"/>
                </a:cubicBezTo>
                <a:cubicBezTo>
                  <a:pt x="2077073" y="10810"/>
                  <a:pt x="2090928" y="-4708"/>
                  <a:pt x="2094807" y="1388"/>
                </a:cubicBezTo>
                <a:cubicBezTo>
                  <a:pt x="2098686" y="7484"/>
                  <a:pt x="2089819" y="35194"/>
                  <a:pt x="2034955" y="54590"/>
                </a:cubicBezTo>
                <a:cubicBezTo>
                  <a:pt x="1980091" y="73986"/>
                  <a:pt x="1882555" y="104466"/>
                  <a:pt x="1765623" y="117766"/>
                </a:cubicBezTo>
                <a:cubicBezTo>
                  <a:pt x="1648691" y="131066"/>
                  <a:pt x="1448631" y="139934"/>
                  <a:pt x="1333361" y="134392"/>
                </a:cubicBezTo>
                <a:cubicBezTo>
                  <a:pt x="1218091" y="128850"/>
                  <a:pt x="1146047" y="123862"/>
                  <a:pt x="1054053" y="124416"/>
                </a:cubicBezTo>
                <a:cubicBezTo>
                  <a:pt x="962059" y="124970"/>
                  <a:pt x="872282" y="122200"/>
                  <a:pt x="781396" y="137717"/>
                </a:cubicBezTo>
                <a:cubicBezTo>
                  <a:pt x="690510" y="153234"/>
                  <a:pt x="605721" y="170414"/>
                  <a:pt x="508739" y="217519"/>
                </a:cubicBezTo>
                <a:cubicBezTo>
                  <a:pt x="411757" y="264624"/>
                  <a:pt x="276536" y="359944"/>
                  <a:pt x="199505" y="420350"/>
                </a:cubicBezTo>
                <a:cubicBezTo>
                  <a:pt x="132449" y="497382"/>
                  <a:pt x="80911" y="551137"/>
                  <a:pt x="39901" y="573304"/>
                </a:cubicBezTo>
                <a:lnTo>
                  <a:pt x="0" y="54005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任意多边形 5"/>
          <p:cNvSpPr/>
          <p:nvPr/>
        </p:nvSpPr>
        <p:spPr>
          <a:xfrm>
            <a:off x="2174723" y="2460612"/>
            <a:ext cx="1731963" cy="1739900"/>
          </a:xfrm>
          <a:custGeom>
            <a:avLst/>
            <a:gdLst>
              <a:gd name="connsiteX0" fmla="*/ 1680927 w 1717141"/>
              <a:gd name="connsiteY0" fmla="*/ 0 h 1731671"/>
              <a:gd name="connsiteX1" fmla="*/ 1575303 w 1717141"/>
              <a:gd name="connsiteY1" fmla="*/ 123731 h 1731671"/>
              <a:gd name="connsiteX2" fmla="*/ 1520982 w 1717141"/>
              <a:gd name="connsiteY2" fmla="*/ 162963 h 1731671"/>
              <a:gd name="connsiteX3" fmla="*/ 1279557 w 1717141"/>
              <a:gd name="connsiteY3" fmla="*/ 401371 h 1731671"/>
              <a:gd name="connsiteX4" fmla="*/ 851026 w 1717141"/>
              <a:gd name="connsiteY4" fmla="*/ 953632 h 1731671"/>
              <a:gd name="connsiteX5" fmla="*/ 603565 w 1717141"/>
              <a:gd name="connsiteY5" fmla="*/ 1291628 h 1731671"/>
              <a:gd name="connsiteX6" fmla="*/ 431549 w 1717141"/>
              <a:gd name="connsiteY6" fmla="*/ 1472697 h 1731671"/>
              <a:gd name="connsiteX7" fmla="*/ 280658 w 1717141"/>
              <a:gd name="connsiteY7" fmla="*/ 1590393 h 1731671"/>
              <a:gd name="connsiteX8" fmla="*/ 196159 w 1717141"/>
              <a:gd name="connsiteY8" fmla="*/ 1644713 h 1731671"/>
              <a:gd name="connsiteX9" fmla="*/ 102606 w 1717141"/>
              <a:gd name="connsiteY9" fmla="*/ 1662820 h 1731671"/>
              <a:gd name="connsiteX10" fmla="*/ 24143 w 1717141"/>
              <a:gd name="connsiteY10" fmla="*/ 1656785 h 1731671"/>
              <a:gd name="connsiteX11" fmla="*/ 3018 w 1717141"/>
              <a:gd name="connsiteY11" fmla="*/ 1629624 h 1731671"/>
              <a:gd name="connsiteX12" fmla="*/ 0 w 1717141"/>
              <a:gd name="connsiteY12" fmla="*/ 1692998 h 1731671"/>
              <a:gd name="connsiteX13" fmla="*/ 81481 w 1717141"/>
              <a:gd name="connsiteY13" fmla="*/ 1729212 h 1731671"/>
              <a:gd name="connsiteX14" fmla="*/ 178052 w 1717141"/>
              <a:gd name="connsiteY14" fmla="*/ 1723177 h 1731671"/>
              <a:gd name="connsiteX15" fmla="*/ 344032 w 1717141"/>
              <a:gd name="connsiteY15" fmla="*/ 1680927 h 1731671"/>
              <a:gd name="connsiteX16" fmla="*/ 479834 w 1717141"/>
              <a:gd name="connsiteY16" fmla="*/ 1599446 h 1731671"/>
              <a:gd name="connsiteX17" fmla="*/ 624689 w 1717141"/>
              <a:gd name="connsiteY17" fmla="*/ 1466662 h 1731671"/>
              <a:gd name="connsiteX18" fmla="*/ 781616 w 1717141"/>
              <a:gd name="connsiteY18" fmla="*/ 1279557 h 1731671"/>
              <a:gd name="connsiteX19" fmla="*/ 1204111 w 1717141"/>
              <a:gd name="connsiteY19" fmla="*/ 675993 h 1731671"/>
              <a:gd name="connsiteX20" fmla="*/ 1493822 w 1717141"/>
              <a:gd name="connsiteY20" fmla="*/ 304800 h 1731671"/>
              <a:gd name="connsiteX21" fmla="*/ 1717141 w 1717141"/>
              <a:gd name="connsiteY21" fmla="*/ 60357 h 1731671"/>
              <a:gd name="connsiteX22" fmla="*/ 1680927 w 1717141"/>
              <a:gd name="connsiteY22" fmla="*/ 0 h 1731671"/>
              <a:gd name="connsiteX0-1" fmla="*/ 1680927 w 1717141"/>
              <a:gd name="connsiteY0-2" fmla="*/ 2853 h 1734524"/>
              <a:gd name="connsiteX1-3" fmla="*/ 1575303 w 1717141"/>
              <a:gd name="connsiteY1-4" fmla="*/ 126584 h 1734524"/>
              <a:gd name="connsiteX2-5" fmla="*/ 1520982 w 1717141"/>
              <a:gd name="connsiteY2-6" fmla="*/ 165816 h 1734524"/>
              <a:gd name="connsiteX3-7" fmla="*/ 1279557 w 1717141"/>
              <a:gd name="connsiteY3-8" fmla="*/ 404224 h 1734524"/>
              <a:gd name="connsiteX4-9" fmla="*/ 851026 w 1717141"/>
              <a:gd name="connsiteY4-10" fmla="*/ 956485 h 1734524"/>
              <a:gd name="connsiteX5-11" fmla="*/ 603565 w 1717141"/>
              <a:gd name="connsiteY5-12" fmla="*/ 1294481 h 1734524"/>
              <a:gd name="connsiteX6-13" fmla="*/ 431549 w 1717141"/>
              <a:gd name="connsiteY6-14" fmla="*/ 1475550 h 1734524"/>
              <a:gd name="connsiteX7-15" fmla="*/ 280658 w 1717141"/>
              <a:gd name="connsiteY7-16" fmla="*/ 1593246 h 1734524"/>
              <a:gd name="connsiteX8-17" fmla="*/ 196159 w 1717141"/>
              <a:gd name="connsiteY8-18" fmla="*/ 1647566 h 1734524"/>
              <a:gd name="connsiteX9-19" fmla="*/ 102606 w 1717141"/>
              <a:gd name="connsiteY9-20" fmla="*/ 1665673 h 1734524"/>
              <a:gd name="connsiteX10-21" fmla="*/ 24143 w 1717141"/>
              <a:gd name="connsiteY10-22" fmla="*/ 1659638 h 1734524"/>
              <a:gd name="connsiteX11-23" fmla="*/ 3018 w 1717141"/>
              <a:gd name="connsiteY11-24" fmla="*/ 1632477 h 1734524"/>
              <a:gd name="connsiteX12-25" fmla="*/ 0 w 1717141"/>
              <a:gd name="connsiteY12-26" fmla="*/ 1695851 h 1734524"/>
              <a:gd name="connsiteX13-27" fmla="*/ 81481 w 1717141"/>
              <a:gd name="connsiteY13-28" fmla="*/ 1732065 h 1734524"/>
              <a:gd name="connsiteX14-29" fmla="*/ 178052 w 1717141"/>
              <a:gd name="connsiteY14-30" fmla="*/ 1726030 h 1734524"/>
              <a:gd name="connsiteX15-31" fmla="*/ 344032 w 1717141"/>
              <a:gd name="connsiteY15-32" fmla="*/ 1683780 h 1734524"/>
              <a:gd name="connsiteX16-33" fmla="*/ 479834 w 1717141"/>
              <a:gd name="connsiteY16-34" fmla="*/ 1602299 h 1734524"/>
              <a:gd name="connsiteX17-35" fmla="*/ 624689 w 1717141"/>
              <a:gd name="connsiteY17-36" fmla="*/ 1469515 h 1734524"/>
              <a:gd name="connsiteX18-37" fmla="*/ 781616 w 1717141"/>
              <a:gd name="connsiteY18-38" fmla="*/ 1282410 h 1734524"/>
              <a:gd name="connsiteX19-39" fmla="*/ 1204111 w 1717141"/>
              <a:gd name="connsiteY19-40" fmla="*/ 678846 h 1734524"/>
              <a:gd name="connsiteX20-41" fmla="*/ 1493822 w 1717141"/>
              <a:gd name="connsiteY20-42" fmla="*/ 307653 h 1734524"/>
              <a:gd name="connsiteX21-43" fmla="*/ 1717141 w 1717141"/>
              <a:gd name="connsiteY21-44" fmla="*/ 63210 h 1734524"/>
              <a:gd name="connsiteX22-45" fmla="*/ 1680927 w 1717141"/>
              <a:gd name="connsiteY22-46" fmla="*/ 2853 h 1734524"/>
              <a:gd name="connsiteX0-47" fmla="*/ 1680927 w 1725310"/>
              <a:gd name="connsiteY0-48" fmla="*/ 3587 h 1735258"/>
              <a:gd name="connsiteX1-49" fmla="*/ 1575303 w 1725310"/>
              <a:gd name="connsiteY1-50" fmla="*/ 127318 h 1735258"/>
              <a:gd name="connsiteX2-51" fmla="*/ 1520982 w 1725310"/>
              <a:gd name="connsiteY2-52" fmla="*/ 166550 h 1735258"/>
              <a:gd name="connsiteX3-53" fmla="*/ 1279557 w 1725310"/>
              <a:gd name="connsiteY3-54" fmla="*/ 404958 h 1735258"/>
              <a:gd name="connsiteX4-55" fmla="*/ 851026 w 1725310"/>
              <a:gd name="connsiteY4-56" fmla="*/ 957219 h 1735258"/>
              <a:gd name="connsiteX5-57" fmla="*/ 603565 w 1725310"/>
              <a:gd name="connsiteY5-58" fmla="*/ 1295215 h 1735258"/>
              <a:gd name="connsiteX6-59" fmla="*/ 431549 w 1725310"/>
              <a:gd name="connsiteY6-60" fmla="*/ 1476284 h 1735258"/>
              <a:gd name="connsiteX7-61" fmla="*/ 280658 w 1725310"/>
              <a:gd name="connsiteY7-62" fmla="*/ 1593980 h 1735258"/>
              <a:gd name="connsiteX8-63" fmla="*/ 196159 w 1725310"/>
              <a:gd name="connsiteY8-64" fmla="*/ 1648300 h 1735258"/>
              <a:gd name="connsiteX9-65" fmla="*/ 102606 w 1725310"/>
              <a:gd name="connsiteY9-66" fmla="*/ 1666407 h 1735258"/>
              <a:gd name="connsiteX10-67" fmla="*/ 24143 w 1725310"/>
              <a:gd name="connsiteY10-68" fmla="*/ 1660372 h 1735258"/>
              <a:gd name="connsiteX11-69" fmla="*/ 3018 w 1725310"/>
              <a:gd name="connsiteY11-70" fmla="*/ 1633211 h 1735258"/>
              <a:gd name="connsiteX12-71" fmla="*/ 0 w 1725310"/>
              <a:gd name="connsiteY12-72" fmla="*/ 1696585 h 1735258"/>
              <a:gd name="connsiteX13-73" fmla="*/ 81481 w 1725310"/>
              <a:gd name="connsiteY13-74" fmla="*/ 1732799 h 1735258"/>
              <a:gd name="connsiteX14-75" fmla="*/ 178052 w 1725310"/>
              <a:gd name="connsiteY14-76" fmla="*/ 1726764 h 1735258"/>
              <a:gd name="connsiteX15-77" fmla="*/ 344032 w 1725310"/>
              <a:gd name="connsiteY15-78" fmla="*/ 1684514 h 1735258"/>
              <a:gd name="connsiteX16-79" fmla="*/ 479834 w 1725310"/>
              <a:gd name="connsiteY16-80" fmla="*/ 1603033 h 1735258"/>
              <a:gd name="connsiteX17-81" fmla="*/ 624689 w 1725310"/>
              <a:gd name="connsiteY17-82" fmla="*/ 1470249 h 1735258"/>
              <a:gd name="connsiteX18-83" fmla="*/ 781616 w 1725310"/>
              <a:gd name="connsiteY18-84" fmla="*/ 1283144 h 1735258"/>
              <a:gd name="connsiteX19-85" fmla="*/ 1204111 w 1725310"/>
              <a:gd name="connsiteY19-86" fmla="*/ 679580 h 1735258"/>
              <a:gd name="connsiteX20-87" fmla="*/ 1493822 w 1725310"/>
              <a:gd name="connsiteY20-88" fmla="*/ 308387 h 1735258"/>
              <a:gd name="connsiteX21-89" fmla="*/ 1717141 w 1725310"/>
              <a:gd name="connsiteY21-90" fmla="*/ 63944 h 1735258"/>
              <a:gd name="connsiteX22-91" fmla="*/ 1680927 w 1725310"/>
              <a:gd name="connsiteY22-92" fmla="*/ 3587 h 1735258"/>
              <a:gd name="connsiteX0-93" fmla="*/ 1680927 w 1725310"/>
              <a:gd name="connsiteY0-94" fmla="*/ 3587 h 1735258"/>
              <a:gd name="connsiteX1-95" fmla="*/ 1575303 w 1725310"/>
              <a:gd name="connsiteY1-96" fmla="*/ 127318 h 1735258"/>
              <a:gd name="connsiteX2-97" fmla="*/ 1520982 w 1725310"/>
              <a:gd name="connsiteY2-98" fmla="*/ 166550 h 1735258"/>
              <a:gd name="connsiteX3-99" fmla="*/ 1279557 w 1725310"/>
              <a:gd name="connsiteY3-100" fmla="*/ 404958 h 1735258"/>
              <a:gd name="connsiteX4-101" fmla="*/ 851026 w 1725310"/>
              <a:gd name="connsiteY4-102" fmla="*/ 957219 h 1735258"/>
              <a:gd name="connsiteX5-103" fmla="*/ 603565 w 1725310"/>
              <a:gd name="connsiteY5-104" fmla="*/ 1295215 h 1735258"/>
              <a:gd name="connsiteX6-105" fmla="*/ 431549 w 1725310"/>
              <a:gd name="connsiteY6-106" fmla="*/ 1476284 h 1735258"/>
              <a:gd name="connsiteX7-107" fmla="*/ 280658 w 1725310"/>
              <a:gd name="connsiteY7-108" fmla="*/ 1593980 h 1735258"/>
              <a:gd name="connsiteX8-109" fmla="*/ 196159 w 1725310"/>
              <a:gd name="connsiteY8-110" fmla="*/ 1648300 h 1735258"/>
              <a:gd name="connsiteX9-111" fmla="*/ 102606 w 1725310"/>
              <a:gd name="connsiteY9-112" fmla="*/ 1666407 h 1735258"/>
              <a:gd name="connsiteX10-113" fmla="*/ 24143 w 1725310"/>
              <a:gd name="connsiteY10-114" fmla="*/ 1660372 h 1735258"/>
              <a:gd name="connsiteX11-115" fmla="*/ 3018 w 1725310"/>
              <a:gd name="connsiteY11-116" fmla="*/ 1633211 h 1735258"/>
              <a:gd name="connsiteX12-117" fmla="*/ 0 w 1725310"/>
              <a:gd name="connsiteY12-118" fmla="*/ 1696585 h 1735258"/>
              <a:gd name="connsiteX13-119" fmla="*/ 81481 w 1725310"/>
              <a:gd name="connsiteY13-120" fmla="*/ 1732799 h 1735258"/>
              <a:gd name="connsiteX14-121" fmla="*/ 178052 w 1725310"/>
              <a:gd name="connsiteY14-122" fmla="*/ 1726764 h 1735258"/>
              <a:gd name="connsiteX15-123" fmla="*/ 344032 w 1725310"/>
              <a:gd name="connsiteY15-124" fmla="*/ 1684514 h 1735258"/>
              <a:gd name="connsiteX16-125" fmla="*/ 479834 w 1725310"/>
              <a:gd name="connsiteY16-126" fmla="*/ 1603033 h 1735258"/>
              <a:gd name="connsiteX17-127" fmla="*/ 624689 w 1725310"/>
              <a:gd name="connsiteY17-128" fmla="*/ 1470249 h 1735258"/>
              <a:gd name="connsiteX18-129" fmla="*/ 781616 w 1725310"/>
              <a:gd name="connsiteY18-130" fmla="*/ 1283144 h 1735258"/>
              <a:gd name="connsiteX19-131" fmla="*/ 1204111 w 1725310"/>
              <a:gd name="connsiteY19-132" fmla="*/ 679580 h 1735258"/>
              <a:gd name="connsiteX20-133" fmla="*/ 1493822 w 1725310"/>
              <a:gd name="connsiteY20-134" fmla="*/ 308387 h 1735258"/>
              <a:gd name="connsiteX21-135" fmla="*/ 1717141 w 1725310"/>
              <a:gd name="connsiteY21-136" fmla="*/ 63944 h 1735258"/>
              <a:gd name="connsiteX22-137" fmla="*/ 1680927 w 1725310"/>
              <a:gd name="connsiteY22-138" fmla="*/ 3587 h 1735258"/>
              <a:gd name="connsiteX0-139" fmla="*/ 1680927 w 1725310"/>
              <a:gd name="connsiteY0-140" fmla="*/ 3587 h 1736469"/>
              <a:gd name="connsiteX1-141" fmla="*/ 1575303 w 1725310"/>
              <a:gd name="connsiteY1-142" fmla="*/ 127318 h 1736469"/>
              <a:gd name="connsiteX2-143" fmla="*/ 1520982 w 1725310"/>
              <a:gd name="connsiteY2-144" fmla="*/ 166550 h 1736469"/>
              <a:gd name="connsiteX3-145" fmla="*/ 1279557 w 1725310"/>
              <a:gd name="connsiteY3-146" fmla="*/ 404958 h 1736469"/>
              <a:gd name="connsiteX4-147" fmla="*/ 851026 w 1725310"/>
              <a:gd name="connsiteY4-148" fmla="*/ 957219 h 1736469"/>
              <a:gd name="connsiteX5-149" fmla="*/ 603565 w 1725310"/>
              <a:gd name="connsiteY5-150" fmla="*/ 1295215 h 1736469"/>
              <a:gd name="connsiteX6-151" fmla="*/ 431549 w 1725310"/>
              <a:gd name="connsiteY6-152" fmla="*/ 1476284 h 1736469"/>
              <a:gd name="connsiteX7-153" fmla="*/ 280658 w 1725310"/>
              <a:gd name="connsiteY7-154" fmla="*/ 1593980 h 1736469"/>
              <a:gd name="connsiteX8-155" fmla="*/ 196159 w 1725310"/>
              <a:gd name="connsiteY8-156" fmla="*/ 1648300 h 1736469"/>
              <a:gd name="connsiteX9-157" fmla="*/ 102606 w 1725310"/>
              <a:gd name="connsiteY9-158" fmla="*/ 1666407 h 1736469"/>
              <a:gd name="connsiteX10-159" fmla="*/ 24143 w 1725310"/>
              <a:gd name="connsiteY10-160" fmla="*/ 1660372 h 1736469"/>
              <a:gd name="connsiteX11-161" fmla="*/ 3018 w 1725310"/>
              <a:gd name="connsiteY11-162" fmla="*/ 1633211 h 1736469"/>
              <a:gd name="connsiteX12-163" fmla="*/ 0 w 1725310"/>
              <a:gd name="connsiteY12-164" fmla="*/ 1696585 h 1736469"/>
              <a:gd name="connsiteX13-165" fmla="*/ 81481 w 1725310"/>
              <a:gd name="connsiteY13-166" fmla="*/ 1732799 h 1736469"/>
              <a:gd name="connsiteX14-167" fmla="*/ 181070 w 1725310"/>
              <a:gd name="connsiteY14-168" fmla="*/ 1729782 h 1736469"/>
              <a:gd name="connsiteX15-169" fmla="*/ 344032 w 1725310"/>
              <a:gd name="connsiteY15-170" fmla="*/ 1684514 h 1736469"/>
              <a:gd name="connsiteX16-171" fmla="*/ 479834 w 1725310"/>
              <a:gd name="connsiteY16-172" fmla="*/ 1603033 h 1736469"/>
              <a:gd name="connsiteX17-173" fmla="*/ 624689 w 1725310"/>
              <a:gd name="connsiteY17-174" fmla="*/ 1470249 h 1736469"/>
              <a:gd name="connsiteX18-175" fmla="*/ 781616 w 1725310"/>
              <a:gd name="connsiteY18-176" fmla="*/ 1283144 h 1736469"/>
              <a:gd name="connsiteX19-177" fmla="*/ 1204111 w 1725310"/>
              <a:gd name="connsiteY19-178" fmla="*/ 679580 h 1736469"/>
              <a:gd name="connsiteX20-179" fmla="*/ 1493822 w 1725310"/>
              <a:gd name="connsiteY20-180" fmla="*/ 308387 h 1736469"/>
              <a:gd name="connsiteX21-181" fmla="*/ 1717141 w 1725310"/>
              <a:gd name="connsiteY21-182" fmla="*/ 63944 h 1736469"/>
              <a:gd name="connsiteX22-183" fmla="*/ 1680927 w 1725310"/>
              <a:gd name="connsiteY22-184" fmla="*/ 3587 h 1736469"/>
              <a:gd name="connsiteX0-185" fmla="*/ 1680927 w 1725310"/>
              <a:gd name="connsiteY0-186" fmla="*/ 3587 h 1736469"/>
              <a:gd name="connsiteX1-187" fmla="*/ 1575303 w 1725310"/>
              <a:gd name="connsiteY1-188" fmla="*/ 127318 h 1736469"/>
              <a:gd name="connsiteX2-189" fmla="*/ 1520982 w 1725310"/>
              <a:gd name="connsiteY2-190" fmla="*/ 166550 h 1736469"/>
              <a:gd name="connsiteX3-191" fmla="*/ 1279557 w 1725310"/>
              <a:gd name="connsiteY3-192" fmla="*/ 404958 h 1736469"/>
              <a:gd name="connsiteX4-193" fmla="*/ 851026 w 1725310"/>
              <a:gd name="connsiteY4-194" fmla="*/ 957219 h 1736469"/>
              <a:gd name="connsiteX5-195" fmla="*/ 603565 w 1725310"/>
              <a:gd name="connsiteY5-196" fmla="*/ 1295215 h 1736469"/>
              <a:gd name="connsiteX6-197" fmla="*/ 431549 w 1725310"/>
              <a:gd name="connsiteY6-198" fmla="*/ 1476284 h 1736469"/>
              <a:gd name="connsiteX7-199" fmla="*/ 280658 w 1725310"/>
              <a:gd name="connsiteY7-200" fmla="*/ 1593980 h 1736469"/>
              <a:gd name="connsiteX8-201" fmla="*/ 196159 w 1725310"/>
              <a:gd name="connsiteY8-202" fmla="*/ 1648300 h 1736469"/>
              <a:gd name="connsiteX9-203" fmla="*/ 102606 w 1725310"/>
              <a:gd name="connsiteY9-204" fmla="*/ 1666407 h 1736469"/>
              <a:gd name="connsiteX10-205" fmla="*/ 36214 w 1725310"/>
              <a:gd name="connsiteY10-206" fmla="*/ 1660372 h 1736469"/>
              <a:gd name="connsiteX11-207" fmla="*/ 3018 w 1725310"/>
              <a:gd name="connsiteY11-208" fmla="*/ 1633211 h 1736469"/>
              <a:gd name="connsiteX12-209" fmla="*/ 0 w 1725310"/>
              <a:gd name="connsiteY12-210" fmla="*/ 1696585 h 1736469"/>
              <a:gd name="connsiteX13-211" fmla="*/ 81481 w 1725310"/>
              <a:gd name="connsiteY13-212" fmla="*/ 1732799 h 1736469"/>
              <a:gd name="connsiteX14-213" fmla="*/ 181070 w 1725310"/>
              <a:gd name="connsiteY14-214" fmla="*/ 1729782 h 1736469"/>
              <a:gd name="connsiteX15-215" fmla="*/ 344032 w 1725310"/>
              <a:gd name="connsiteY15-216" fmla="*/ 1684514 h 1736469"/>
              <a:gd name="connsiteX16-217" fmla="*/ 479834 w 1725310"/>
              <a:gd name="connsiteY16-218" fmla="*/ 1603033 h 1736469"/>
              <a:gd name="connsiteX17-219" fmla="*/ 624689 w 1725310"/>
              <a:gd name="connsiteY17-220" fmla="*/ 1470249 h 1736469"/>
              <a:gd name="connsiteX18-221" fmla="*/ 781616 w 1725310"/>
              <a:gd name="connsiteY18-222" fmla="*/ 1283144 h 1736469"/>
              <a:gd name="connsiteX19-223" fmla="*/ 1204111 w 1725310"/>
              <a:gd name="connsiteY19-224" fmla="*/ 679580 h 1736469"/>
              <a:gd name="connsiteX20-225" fmla="*/ 1493822 w 1725310"/>
              <a:gd name="connsiteY20-226" fmla="*/ 308387 h 1736469"/>
              <a:gd name="connsiteX21-227" fmla="*/ 1717141 w 1725310"/>
              <a:gd name="connsiteY21-228" fmla="*/ 63944 h 1736469"/>
              <a:gd name="connsiteX22-229" fmla="*/ 1680927 w 1725310"/>
              <a:gd name="connsiteY22-230" fmla="*/ 3587 h 1736469"/>
              <a:gd name="connsiteX0-231" fmla="*/ 1680927 w 1725310"/>
              <a:gd name="connsiteY0-232" fmla="*/ 3587 h 1736469"/>
              <a:gd name="connsiteX1-233" fmla="*/ 1575303 w 1725310"/>
              <a:gd name="connsiteY1-234" fmla="*/ 127318 h 1736469"/>
              <a:gd name="connsiteX2-235" fmla="*/ 1520982 w 1725310"/>
              <a:gd name="connsiteY2-236" fmla="*/ 166550 h 1736469"/>
              <a:gd name="connsiteX3-237" fmla="*/ 1279557 w 1725310"/>
              <a:gd name="connsiteY3-238" fmla="*/ 404958 h 1736469"/>
              <a:gd name="connsiteX4-239" fmla="*/ 851026 w 1725310"/>
              <a:gd name="connsiteY4-240" fmla="*/ 957219 h 1736469"/>
              <a:gd name="connsiteX5-241" fmla="*/ 603565 w 1725310"/>
              <a:gd name="connsiteY5-242" fmla="*/ 1295215 h 1736469"/>
              <a:gd name="connsiteX6-243" fmla="*/ 431549 w 1725310"/>
              <a:gd name="connsiteY6-244" fmla="*/ 1476284 h 1736469"/>
              <a:gd name="connsiteX7-245" fmla="*/ 280658 w 1725310"/>
              <a:gd name="connsiteY7-246" fmla="*/ 1593980 h 1736469"/>
              <a:gd name="connsiteX8-247" fmla="*/ 196159 w 1725310"/>
              <a:gd name="connsiteY8-248" fmla="*/ 1648300 h 1736469"/>
              <a:gd name="connsiteX9-249" fmla="*/ 102606 w 1725310"/>
              <a:gd name="connsiteY9-250" fmla="*/ 1666407 h 1736469"/>
              <a:gd name="connsiteX10-251" fmla="*/ 36214 w 1725310"/>
              <a:gd name="connsiteY10-252" fmla="*/ 1660372 h 1736469"/>
              <a:gd name="connsiteX11-253" fmla="*/ 3018 w 1725310"/>
              <a:gd name="connsiteY11-254" fmla="*/ 1633211 h 1736469"/>
              <a:gd name="connsiteX12-255" fmla="*/ 0 w 1725310"/>
              <a:gd name="connsiteY12-256" fmla="*/ 1696585 h 1736469"/>
              <a:gd name="connsiteX13-257" fmla="*/ 81481 w 1725310"/>
              <a:gd name="connsiteY13-258" fmla="*/ 1732799 h 1736469"/>
              <a:gd name="connsiteX14-259" fmla="*/ 181070 w 1725310"/>
              <a:gd name="connsiteY14-260" fmla="*/ 1729782 h 1736469"/>
              <a:gd name="connsiteX15-261" fmla="*/ 344032 w 1725310"/>
              <a:gd name="connsiteY15-262" fmla="*/ 1684514 h 1736469"/>
              <a:gd name="connsiteX16-263" fmla="*/ 479834 w 1725310"/>
              <a:gd name="connsiteY16-264" fmla="*/ 1603033 h 1736469"/>
              <a:gd name="connsiteX17-265" fmla="*/ 624689 w 1725310"/>
              <a:gd name="connsiteY17-266" fmla="*/ 1470249 h 1736469"/>
              <a:gd name="connsiteX18-267" fmla="*/ 781616 w 1725310"/>
              <a:gd name="connsiteY18-268" fmla="*/ 1283144 h 1736469"/>
              <a:gd name="connsiteX19-269" fmla="*/ 1204111 w 1725310"/>
              <a:gd name="connsiteY19-270" fmla="*/ 679580 h 1736469"/>
              <a:gd name="connsiteX20-271" fmla="*/ 1493822 w 1725310"/>
              <a:gd name="connsiteY20-272" fmla="*/ 308387 h 1736469"/>
              <a:gd name="connsiteX21-273" fmla="*/ 1717141 w 1725310"/>
              <a:gd name="connsiteY21-274" fmla="*/ 63944 h 1736469"/>
              <a:gd name="connsiteX22-275" fmla="*/ 1680927 w 1725310"/>
              <a:gd name="connsiteY22-276" fmla="*/ 3587 h 1736469"/>
              <a:gd name="connsiteX0-277" fmla="*/ 1686963 w 1731346"/>
              <a:gd name="connsiteY0-278" fmla="*/ 3587 h 1736469"/>
              <a:gd name="connsiteX1-279" fmla="*/ 1581339 w 1731346"/>
              <a:gd name="connsiteY1-280" fmla="*/ 127318 h 1736469"/>
              <a:gd name="connsiteX2-281" fmla="*/ 1527018 w 1731346"/>
              <a:gd name="connsiteY2-282" fmla="*/ 166550 h 1736469"/>
              <a:gd name="connsiteX3-283" fmla="*/ 1285593 w 1731346"/>
              <a:gd name="connsiteY3-284" fmla="*/ 404958 h 1736469"/>
              <a:gd name="connsiteX4-285" fmla="*/ 857062 w 1731346"/>
              <a:gd name="connsiteY4-286" fmla="*/ 957219 h 1736469"/>
              <a:gd name="connsiteX5-287" fmla="*/ 609601 w 1731346"/>
              <a:gd name="connsiteY5-288" fmla="*/ 1295215 h 1736469"/>
              <a:gd name="connsiteX6-289" fmla="*/ 437585 w 1731346"/>
              <a:gd name="connsiteY6-290" fmla="*/ 1476284 h 1736469"/>
              <a:gd name="connsiteX7-291" fmla="*/ 286694 w 1731346"/>
              <a:gd name="connsiteY7-292" fmla="*/ 1593980 h 1736469"/>
              <a:gd name="connsiteX8-293" fmla="*/ 202195 w 1731346"/>
              <a:gd name="connsiteY8-294" fmla="*/ 1648300 h 1736469"/>
              <a:gd name="connsiteX9-295" fmla="*/ 108642 w 1731346"/>
              <a:gd name="connsiteY9-296" fmla="*/ 1666407 h 1736469"/>
              <a:gd name="connsiteX10-297" fmla="*/ 42250 w 1731346"/>
              <a:gd name="connsiteY10-298" fmla="*/ 1660372 h 1736469"/>
              <a:gd name="connsiteX11-299" fmla="*/ 9054 w 1731346"/>
              <a:gd name="connsiteY11-300" fmla="*/ 1633211 h 1736469"/>
              <a:gd name="connsiteX12-301" fmla="*/ 0 w 1731346"/>
              <a:gd name="connsiteY12-302" fmla="*/ 1696585 h 1736469"/>
              <a:gd name="connsiteX13-303" fmla="*/ 87517 w 1731346"/>
              <a:gd name="connsiteY13-304" fmla="*/ 1732799 h 1736469"/>
              <a:gd name="connsiteX14-305" fmla="*/ 187106 w 1731346"/>
              <a:gd name="connsiteY14-306" fmla="*/ 1729782 h 1736469"/>
              <a:gd name="connsiteX15-307" fmla="*/ 350068 w 1731346"/>
              <a:gd name="connsiteY15-308" fmla="*/ 1684514 h 1736469"/>
              <a:gd name="connsiteX16-309" fmla="*/ 485870 w 1731346"/>
              <a:gd name="connsiteY16-310" fmla="*/ 1603033 h 1736469"/>
              <a:gd name="connsiteX17-311" fmla="*/ 630725 w 1731346"/>
              <a:gd name="connsiteY17-312" fmla="*/ 1470249 h 1736469"/>
              <a:gd name="connsiteX18-313" fmla="*/ 787652 w 1731346"/>
              <a:gd name="connsiteY18-314" fmla="*/ 1283144 h 1736469"/>
              <a:gd name="connsiteX19-315" fmla="*/ 1210147 w 1731346"/>
              <a:gd name="connsiteY19-316" fmla="*/ 679580 h 1736469"/>
              <a:gd name="connsiteX20-317" fmla="*/ 1499858 w 1731346"/>
              <a:gd name="connsiteY20-318" fmla="*/ 308387 h 1736469"/>
              <a:gd name="connsiteX21-319" fmla="*/ 1723177 w 1731346"/>
              <a:gd name="connsiteY21-320" fmla="*/ 63944 h 1736469"/>
              <a:gd name="connsiteX22-321" fmla="*/ 1686963 w 1731346"/>
              <a:gd name="connsiteY22-322" fmla="*/ 3587 h 1736469"/>
              <a:gd name="connsiteX0-323" fmla="*/ 1686963 w 1731346"/>
              <a:gd name="connsiteY0-324" fmla="*/ 3587 h 1736469"/>
              <a:gd name="connsiteX1-325" fmla="*/ 1581339 w 1731346"/>
              <a:gd name="connsiteY1-326" fmla="*/ 127318 h 1736469"/>
              <a:gd name="connsiteX2-327" fmla="*/ 1527018 w 1731346"/>
              <a:gd name="connsiteY2-328" fmla="*/ 166550 h 1736469"/>
              <a:gd name="connsiteX3-329" fmla="*/ 1285593 w 1731346"/>
              <a:gd name="connsiteY3-330" fmla="*/ 404958 h 1736469"/>
              <a:gd name="connsiteX4-331" fmla="*/ 857062 w 1731346"/>
              <a:gd name="connsiteY4-332" fmla="*/ 957219 h 1736469"/>
              <a:gd name="connsiteX5-333" fmla="*/ 609601 w 1731346"/>
              <a:gd name="connsiteY5-334" fmla="*/ 1295215 h 1736469"/>
              <a:gd name="connsiteX6-335" fmla="*/ 437585 w 1731346"/>
              <a:gd name="connsiteY6-336" fmla="*/ 1476284 h 1736469"/>
              <a:gd name="connsiteX7-337" fmla="*/ 286694 w 1731346"/>
              <a:gd name="connsiteY7-338" fmla="*/ 1593980 h 1736469"/>
              <a:gd name="connsiteX8-339" fmla="*/ 202195 w 1731346"/>
              <a:gd name="connsiteY8-340" fmla="*/ 1648300 h 1736469"/>
              <a:gd name="connsiteX9-341" fmla="*/ 108642 w 1731346"/>
              <a:gd name="connsiteY9-342" fmla="*/ 1666407 h 1736469"/>
              <a:gd name="connsiteX10-343" fmla="*/ 42250 w 1731346"/>
              <a:gd name="connsiteY10-344" fmla="*/ 1660372 h 1736469"/>
              <a:gd name="connsiteX11-345" fmla="*/ 3018 w 1731346"/>
              <a:gd name="connsiteY11-346" fmla="*/ 1633211 h 1736469"/>
              <a:gd name="connsiteX12-347" fmla="*/ 0 w 1731346"/>
              <a:gd name="connsiteY12-348" fmla="*/ 1696585 h 1736469"/>
              <a:gd name="connsiteX13-349" fmla="*/ 87517 w 1731346"/>
              <a:gd name="connsiteY13-350" fmla="*/ 1732799 h 1736469"/>
              <a:gd name="connsiteX14-351" fmla="*/ 187106 w 1731346"/>
              <a:gd name="connsiteY14-352" fmla="*/ 1729782 h 1736469"/>
              <a:gd name="connsiteX15-353" fmla="*/ 350068 w 1731346"/>
              <a:gd name="connsiteY15-354" fmla="*/ 1684514 h 1736469"/>
              <a:gd name="connsiteX16-355" fmla="*/ 485870 w 1731346"/>
              <a:gd name="connsiteY16-356" fmla="*/ 1603033 h 1736469"/>
              <a:gd name="connsiteX17-357" fmla="*/ 630725 w 1731346"/>
              <a:gd name="connsiteY17-358" fmla="*/ 1470249 h 1736469"/>
              <a:gd name="connsiteX18-359" fmla="*/ 787652 w 1731346"/>
              <a:gd name="connsiteY18-360" fmla="*/ 1283144 h 1736469"/>
              <a:gd name="connsiteX19-361" fmla="*/ 1210147 w 1731346"/>
              <a:gd name="connsiteY19-362" fmla="*/ 679580 h 1736469"/>
              <a:gd name="connsiteX20-363" fmla="*/ 1499858 w 1731346"/>
              <a:gd name="connsiteY20-364" fmla="*/ 308387 h 1736469"/>
              <a:gd name="connsiteX21-365" fmla="*/ 1723177 w 1731346"/>
              <a:gd name="connsiteY21-366" fmla="*/ 63944 h 1736469"/>
              <a:gd name="connsiteX22-367" fmla="*/ 1686963 w 1731346"/>
              <a:gd name="connsiteY22-368" fmla="*/ 3587 h 1736469"/>
              <a:gd name="connsiteX0-369" fmla="*/ 1686963 w 1731346"/>
              <a:gd name="connsiteY0-370" fmla="*/ 3587 h 1736469"/>
              <a:gd name="connsiteX1-371" fmla="*/ 1581339 w 1731346"/>
              <a:gd name="connsiteY1-372" fmla="*/ 127318 h 1736469"/>
              <a:gd name="connsiteX2-373" fmla="*/ 1527018 w 1731346"/>
              <a:gd name="connsiteY2-374" fmla="*/ 166550 h 1736469"/>
              <a:gd name="connsiteX3-375" fmla="*/ 1285593 w 1731346"/>
              <a:gd name="connsiteY3-376" fmla="*/ 404958 h 1736469"/>
              <a:gd name="connsiteX4-377" fmla="*/ 857062 w 1731346"/>
              <a:gd name="connsiteY4-378" fmla="*/ 957219 h 1736469"/>
              <a:gd name="connsiteX5-379" fmla="*/ 609601 w 1731346"/>
              <a:gd name="connsiteY5-380" fmla="*/ 1295215 h 1736469"/>
              <a:gd name="connsiteX6-381" fmla="*/ 437585 w 1731346"/>
              <a:gd name="connsiteY6-382" fmla="*/ 1476284 h 1736469"/>
              <a:gd name="connsiteX7-383" fmla="*/ 286694 w 1731346"/>
              <a:gd name="connsiteY7-384" fmla="*/ 1593980 h 1736469"/>
              <a:gd name="connsiteX8-385" fmla="*/ 202195 w 1731346"/>
              <a:gd name="connsiteY8-386" fmla="*/ 1648300 h 1736469"/>
              <a:gd name="connsiteX9-387" fmla="*/ 108642 w 1731346"/>
              <a:gd name="connsiteY9-388" fmla="*/ 1666407 h 1736469"/>
              <a:gd name="connsiteX10-389" fmla="*/ 42250 w 1731346"/>
              <a:gd name="connsiteY10-390" fmla="*/ 1660372 h 1736469"/>
              <a:gd name="connsiteX11-391" fmla="*/ 3018 w 1731346"/>
              <a:gd name="connsiteY11-392" fmla="*/ 1633211 h 1736469"/>
              <a:gd name="connsiteX12-393" fmla="*/ 0 w 1731346"/>
              <a:gd name="connsiteY12-394" fmla="*/ 1696585 h 1736469"/>
              <a:gd name="connsiteX13-395" fmla="*/ 87517 w 1731346"/>
              <a:gd name="connsiteY13-396" fmla="*/ 1732799 h 1736469"/>
              <a:gd name="connsiteX14-397" fmla="*/ 187106 w 1731346"/>
              <a:gd name="connsiteY14-398" fmla="*/ 1729782 h 1736469"/>
              <a:gd name="connsiteX15-399" fmla="*/ 350068 w 1731346"/>
              <a:gd name="connsiteY15-400" fmla="*/ 1684514 h 1736469"/>
              <a:gd name="connsiteX16-401" fmla="*/ 485870 w 1731346"/>
              <a:gd name="connsiteY16-402" fmla="*/ 1603033 h 1736469"/>
              <a:gd name="connsiteX17-403" fmla="*/ 630725 w 1731346"/>
              <a:gd name="connsiteY17-404" fmla="*/ 1470249 h 1736469"/>
              <a:gd name="connsiteX18-405" fmla="*/ 787652 w 1731346"/>
              <a:gd name="connsiteY18-406" fmla="*/ 1283144 h 1736469"/>
              <a:gd name="connsiteX19-407" fmla="*/ 1210147 w 1731346"/>
              <a:gd name="connsiteY19-408" fmla="*/ 679580 h 1736469"/>
              <a:gd name="connsiteX20-409" fmla="*/ 1499858 w 1731346"/>
              <a:gd name="connsiteY20-410" fmla="*/ 308387 h 1736469"/>
              <a:gd name="connsiteX21-411" fmla="*/ 1723177 w 1731346"/>
              <a:gd name="connsiteY21-412" fmla="*/ 63944 h 1736469"/>
              <a:gd name="connsiteX22-413" fmla="*/ 1686963 w 1731346"/>
              <a:gd name="connsiteY22-414" fmla="*/ 3587 h 1736469"/>
              <a:gd name="connsiteX0-415" fmla="*/ 1686963 w 1731346"/>
              <a:gd name="connsiteY0-416" fmla="*/ 3587 h 1736469"/>
              <a:gd name="connsiteX1-417" fmla="*/ 1581339 w 1731346"/>
              <a:gd name="connsiteY1-418" fmla="*/ 127318 h 1736469"/>
              <a:gd name="connsiteX2-419" fmla="*/ 1527018 w 1731346"/>
              <a:gd name="connsiteY2-420" fmla="*/ 166550 h 1736469"/>
              <a:gd name="connsiteX3-421" fmla="*/ 1285593 w 1731346"/>
              <a:gd name="connsiteY3-422" fmla="*/ 404958 h 1736469"/>
              <a:gd name="connsiteX4-423" fmla="*/ 857062 w 1731346"/>
              <a:gd name="connsiteY4-424" fmla="*/ 957219 h 1736469"/>
              <a:gd name="connsiteX5-425" fmla="*/ 609601 w 1731346"/>
              <a:gd name="connsiteY5-426" fmla="*/ 1295215 h 1736469"/>
              <a:gd name="connsiteX6-427" fmla="*/ 437585 w 1731346"/>
              <a:gd name="connsiteY6-428" fmla="*/ 1476284 h 1736469"/>
              <a:gd name="connsiteX7-429" fmla="*/ 286694 w 1731346"/>
              <a:gd name="connsiteY7-430" fmla="*/ 1593980 h 1736469"/>
              <a:gd name="connsiteX8-431" fmla="*/ 202195 w 1731346"/>
              <a:gd name="connsiteY8-432" fmla="*/ 1648300 h 1736469"/>
              <a:gd name="connsiteX9-433" fmla="*/ 108642 w 1731346"/>
              <a:gd name="connsiteY9-434" fmla="*/ 1666407 h 1736469"/>
              <a:gd name="connsiteX10-435" fmla="*/ 42250 w 1731346"/>
              <a:gd name="connsiteY10-436" fmla="*/ 1660372 h 1736469"/>
              <a:gd name="connsiteX11-437" fmla="*/ 3018 w 1731346"/>
              <a:gd name="connsiteY11-438" fmla="*/ 1633211 h 1736469"/>
              <a:gd name="connsiteX12-439" fmla="*/ 0 w 1731346"/>
              <a:gd name="connsiteY12-440" fmla="*/ 1696585 h 1736469"/>
              <a:gd name="connsiteX13-441" fmla="*/ 87517 w 1731346"/>
              <a:gd name="connsiteY13-442" fmla="*/ 1732799 h 1736469"/>
              <a:gd name="connsiteX14-443" fmla="*/ 187106 w 1731346"/>
              <a:gd name="connsiteY14-444" fmla="*/ 1729782 h 1736469"/>
              <a:gd name="connsiteX15-445" fmla="*/ 350068 w 1731346"/>
              <a:gd name="connsiteY15-446" fmla="*/ 1684514 h 1736469"/>
              <a:gd name="connsiteX16-447" fmla="*/ 485870 w 1731346"/>
              <a:gd name="connsiteY16-448" fmla="*/ 1603033 h 1736469"/>
              <a:gd name="connsiteX17-449" fmla="*/ 630725 w 1731346"/>
              <a:gd name="connsiteY17-450" fmla="*/ 1470249 h 1736469"/>
              <a:gd name="connsiteX18-451" fmla="*/ 787652 w 1731346"/>
              <a:gd name="connsiteY18-452" fmla="*/ 1283144 h 1736469"/>
              <a:gd name="connsiteX19-453" fmla="*/ 1213165 w 1731346"/>
              <a:gd name="connsiteY19-454" fmla="*/ 688633 h 1736469"/>
              <a:gd name="connsiteX20-455" fmla="*/ 1499858 w 1731346"/>
              <a:gd name="connsiteY20-456" fmla="*/ 308387 h 1736469"/>
              <a:gd name="connsiteX21-457" fmla="*/ 1723177 w 1731346"/>
              <a:gd name="connsiteY21-458" fmla="*/ 63944 h 1736469"/>
              <a:gd name="connsiteX22-459" fmla="*/ 1686963 w 1731346"/>
              <a:gd name="connsiteY22-460" fmla="*/ 3587 h 1736469"/>
              <a:gd name="connsiteX0-461" fmla="*/ 1686963 w 1731346"/>
              <a:gd name="connsiteY0-462" fmla="*/ 3587 h 1736469"/>
              <a:gd name="connsiteX1-463" fmla="*/ 1581339 w 1731346"/>
              <a:gd name="connsiteY1-464" fmla="*/ 127318 h 1736469"/>
              <a:gd name="connsiteX2-465" fmla="*/ 1527018 w 1731346"/>
              <a:gd name="connsiteY2-466" fmla="*/ 166550 h 1736469"/>
              <a:gd name="connsiteX3-467" fmla="*/ 1285593 w 1731346"/>
              <a:gd name="connsiteY3-468" fmla="*/ 404958 h 1736469"/>
              <a:gd name="connsiteX4-469" fmla="*/ 857062 w 1731346"/>
              <a:gd name="connsiteY4-470" fmla="*/ 957219 h 1736469"/>
              <a:gd name="connsiteX5-471" fmla="*/ 609601 w 1731346"/>
              <a:gd name="connsiteY5-472" fmla="*/ 1295215 h 1736469"/>
              <a:gd name="connsiteX6-473" fmla="*/ 437585 w 1731346"/>
              <a:gd name="connsiteY6-474" fmla="*/ 1476284 h 1736469"/>
              <a:gd name="connsiteX7-475" fmla="*/ 286694 w 1731346"/>
              <a:gd name="connsiteY7-476" fmla="*/ 1593980 h 1736469"/>
              <a:gd name="connsiteX8-477" fmla="*/ 202195 w 1731346"/>
              <a:gd name="connsiteY8-478" fmla="*/ 1648300 h 1736469"/>
              <a:gd name="connsiteX9-479" fmla="*/ 108642 w 1731346"/>
              <a:gd name="connsiteY9-480" fmla="*/ 1666407 h 1736469"/>
              <a:gd name="connsiteX10-481" fmla="*/ 42250 w 1731346"/>
              <a:gd name="connsiteY10-482" fmla="*/ 1660372 h 1736469"/>
              <a:gd name="connsiteX11-483" fmla="*/ 3018 w 1731346"/>
              <a:gd name="connsiteY11-484" fmla="*/ 1633211 h 1736469"/>
              <a:gd name="connsiteX12-485" fmla="*/ 0 w 1731346"/>
              <a:gd name="connsiteY12-486" fmla="*/ 1696585 h 1736469"/>
              <a:gd name="connsiteX13-487" fmla="*/ 87517 w 1731346"/>
              <a:gd name="connsiteY13-488" fmla="*/ 1732799 h 1736469"/>
              <a:gd name="connsiteX14-489" fmla="*/ 187106 w 1731346"/>
              <a:gd name="connsiteY14-490" fmla="*/ 1729782 h 1736469"/>
              <a:gd name="connsiteX15-491" fmla="*/ 350068 w 1731346"/>
              <a:gd name="connsiteY15-492" fmla="*/ 1684514 h 1736469"/>
              <a:gd name="connsiteX16-493" fmla="*/ 485870 w 1731346"/>
              <a:gd name="connsiteY16-494" fmla="*/ 1603033 h 1736469"/>
              <a:gd name="connsiteX17-495" fmla="*/ 630725 w 1731346"/>
              <a:gd name="connsiteY17-496" fmla="*/ 1470249 h 1736469"/>
              <a:gd name="connsiteX18-497" fmla="*/ 796705 w 1731346"/>
              <a:gd name="connsiteY18-498" fmla="*/ 1280126 h 1736469"/>
              <a:gd name="connsiteX19-499" fmla="*/ 1213165 w 1731346"/>
              <a:gd name="connsiteY19-500" fmla="*/ 688633 h 1736469"/>
              <a:gd name="connsiteX20-501" fmla="*/ 1499858 w 1731346"/>
              <a:gd name="connsiteY20-502" fmla="*/ 308387 h 1736469"/>
              <a:gd name="connsiteX21-503" fmla="*/ 1723177 w 1731346"/>
              <a:gd name="connsiteY21-504" fmla="*/ 63944 h 1736469"/>
              <a:gd name="connsiteX22-505" fmla="*/ 1686963 w 1731346"/>
              <a:gd name="connsiteY22-506" fmla="*/ 3587 h 1736469"/>
              <a:gd name="connsiteX0-507" fmla="*/ 1686963 w 1731346"/>
              <a:gd name="connsiteY0-508" fmla="*/ 3587 h 1736469"/>
              <a:gd name="connsiteX1-509" fmla="*/ 1581339 w 1731346"/>
              <a:gd name="connsiteY1-510" fmla="*/ 127318 h 1736469"/>
              <a:gd name="connsiteX2-511" fmla="*/ 1527018 w 1731346"/>
              <a:gd name="connsiteY2-512" fmla="*/ 166550 h 1736469"/>
              <a:gd name="connsiteX3-513" fmla="*/ 1285593 w 1731346"/>
              <a:gd name="connsiteY3-514" fmla="*/ 404958 h 1736469"/>
              <a:gd name="connsiteX4-515" fmla="*/ 857062 w 1731346"/>
              <a:gd name="connsiteY4-516" fmla="*/ 957219 h 1736469"/>
              <a:gd name="connsiteX5-517" fmla="*/ 609601 w 1731346"/>
              <a:gd name="connsiteY5-518" fmla="*/ 1295215 h 1736469"/>
              <a:gd name="connsiteX6-519" fmla="*/ 437585 w 1731346"/>
              <a:gd name="connsiteY6-520" fmla="*/ 1476284 h 1736469"/>
              <a:gd name="connsiteX7-521" fmla="*/ 286694 w 1731346"/>
              <a:gd name="connsiteY7-522" fmla="*/ 1593980 h 1736469"/>
              <a:gd name="connsiteX8-523" fmla="*/ 202195 w 1731346"/>
              <a:gd name="connsiteY8-524" fmla="*/ 1648300 h 1736469"/>
              <a:gd name="connsiteX9-525" fmla="*/ 108642 w 1731346"/>
              <a:gd name="connsiteY9-526" fmla="*/ 1666407 h 1736469"/>
              <a:gd name="connsiteX10-527" fmla="*/ 42250 w 1731346"/>
              <a:gd name="connsiteY10-528" fmla="*/ 1660372 h 1736469"/>
              <a:gd name="connsiteX11-529" fmla="*/ 3018 w 1731346"/>
              <a:gd name="connsiteY11-530" fmla="*/ 1633211 h 1736469"/>
              <a:gd name="connsiteX12-531" fmla="*/ 0 w 1731346"/>
              <a:gd name="connsiteY12-532" fmla="*/ 1696585 h 1736469"/>
              <a:gd name="connsiteX13-533" fmla="*/ 87517 w 1731346"/>
              <a:gd name="connsiteY13-534" fmla="*/ 1732799 h 1736469"/>
              <a:gd name="connsiteX14-535" fmla="*/ 187106 w 1731346"/>
              <a:gd name="connsiteY14-536" fmla="*/ 1729782 h 1736469"/>
              <a:gd name="connsiteX15-537" fmla="*/ 350068 w 1731346"/>
              <a:gd name="connsiteY15-538" fmla="*/ 1684514 h 1736469"/>
              <a:gd name="connsiteX16-539" fmla="*/ 485870 w 1731346"/>
              <a:gd name="connsiteY16-540" fmla="*/ 1603033 h 1736469"/>
              <a:gd name="connsiteX17-541" fmla="*/ 630725 w 1731346"/>
              <a:gd name="connsiteY17-542" fmla="*/ 1470249 h 1736469"/>
              <a:gd name="connsiteX18-543" fmla="*/ 796705 w 1731346"/>
              <a:gd name="connsiteY18-544" fmla="*/ 1280126 h 1736469"/>
              <a:gd name="connsiteX19-545" fmla="*/ 1213165 w 1731346"/>
              <a:gd name="connsiteY19-546" fmla="*/ 688633 h 1736469"/>
              <a:gd name="connsiteX20-547" fmla="*/ 1499858 w 1731346"/>
              <a:gd name="connsiteY20-548" fmla="*/ 308387 h 1736469"/>
              <a:gd name="connsiteX21-549" fmla="*/ 1723177 w 1731346"/>
              <a:gd name="connsiteY21-550" fmla="*/ 63944 h 1736469"/>
              <a:gd name="connsiteX22-551" fmla="*/ 1686963 w 1731346"/>
              <a:gd name="connsiteY22-552" fmla="*/ 3587 h 1736469"/>
              <a:gd name="connsiteX0-553" fmla="*/ 1686963 w 1731346"/>
              <a:gd name="connsiteY0-554" fmla="*/ 3587 h 1736469"/>
              <a:gd name="connsiteX1-555" fmla="*/ 1581339 w 1731346"/>
              <a:gd name="connsiteY1-556" fmla="*/ 127318 h 1736469"/>
              <a:gd name="connsiteX2-557" fmla="*/ 1527018 w 1731346"/>
              <a:gd name="connsiteY2-558" fmla="*/ 166550 h 1736469"/>
              <a:gd name="connsiteX3-559" fmla="*/ 1285593 w 1731346"/>
              <a:gd name="connsiteY3-560" fmla="*/ 404958 h 1736469"/>
              <a:gd name="connsiteX4-561" fmla="*/ 857062 w 1731346"/>
              <a:gd name="connsiteY4-562" fmla="*/ 957219 h 1736469"/>
              <a:gd name="connsiteX5-563" fmla="*/ 609601 w 1731346"/>
              <a:gd name="connsiteY5-564" fmla="*/ 1295215 h 1736469"/>
              <a:gd name="connsiteX6-565" fmla="*/ 437585 w 1731346"/>
              <a:gd name="connsiteY6-566" fmla="*/ 1476284 h 1736469"/>
              <a:gd name="connsiteX7-567" fmla="*/ 286694 w 1731346"/>
              <a:gd name="connsiteY7-568" fmla="*/ 1593980 h 1736469"/>
              <a:gd name="connsiteX8-569" fmla="*/ 202195 w 1731346"/>
              <a:gd name="connsiteY8-570" fmla="*/ 1648300 h 1736469"/>
              <a:gd name="connsiteX9-571" fmla="*/ 108642 w 1731346"/>
              <a:gd name="connsiteY9-572" fmla="*/ 1666407 h 1736469"/>
              <a:gd name="connsiteX10-573" fmla="*/ 42250 w 1731346"/>
              <a:gd name="connsiteY10-574" fmla="*/ 1660372 h 1736469"/>
              <a:gd name="connsiteX11-575" fmla="*/ 3018 w 1731346"/>
              <a:gd name="connsiteY11-576" fmla="*/ 1633211 h 1736469"/>
              <a:gd name="connsiteX12-577" fmla="*/ 0 w 1731346"/>
              <a:gd name="connsiteY12-578" fmla="*/ 1696585 h 1736469"/>
              <a:gd name="connsiteX13-579" fmla="*/ 87517 w 1731346"/>
              <a:gd name="connsiteY13-580" fmla="*/ 1732799 h 1736469"/>
              <a:gd name="connsiteX14-581" fmla="*/ 187106 w 1731346"/>
              <a:gd name="connsiteY14-582" fmla="*/ 1729782 h 1736469"/>
              <a:gd name="connsiteX15-583" fmla="*/ 350068 w 1731346"/>
              <a:gd name="connsiteY15-584" fmla="*/ 1684514 h 1736469"/>
              <a:gd name="connsiteX16-585" fmla="*/ 485870 w 1731346"/>
              <a:gd name="connsiteY16-586" fmla="*/ 1603033 h 1736469"/>
              <a:gd name="connsiteX17-587" fmla="*/ 639779 w 1731346"/>
              <a:gd name="connsiteY17-588" fmla="*/ 1470249 h 1736469"/>
              <a:gd name="connsiteX18-589" fmla="*/ 796705 w 1731346"/>
              <a:gd name="connsiteY18-590" fmla="*/ 1280126 h 1736469"/>
              <a:gd name="connsiteX19-591" fmla="*/ 1213165 w 1731346"/>
              <a:gd name="connsiteY19-592" fmla="*/ 688633 h 1736469"/>
              <a:gd name="connsiteX20-593" fmla="*/ 1499858 w 1731346"/>
              <a:gd name="connsiteY20-594" fmla="*/ 308387 h 1736469"/>
              <a:gd name="connsiteX21-595" fmla="*/ 1723177 w 1731346"/>
              <a:gd name="connsiteY21-596" fmla="*/ 63944 h 1736469"/>
              <a:gd name="connsiteX22-597" fmla="*/ 1686963 w 1731346"/>
              <a:gd name="connsiteY22-598" fmla="*/ 3587 h 1736469"/>
              <a:gd name="connsiteX0-599" fmla="*/ 1686963 w 1731346"/>
              <a:gd name="connsiteY0-600" fmla="*/ 3587 h 1736469"/>
              <a:gd name="connsiteX1-601" fmla="*/ 1581339 w 1731346"/>
              <a:gd name="connsiteY1-602" fmla="*/ 127318 h 1736469"/>
              <a:gd name="connsiteX2-603" fmla="*/ 1527018 w 1731346"/>
              <a:gd name="connsiteY2-604" fmla="*/ 166550 h 1736469"/>
              <a:gd name="connsiteX3-605" fmla="*/ 1285593 w 1731346"/>
              <a:gd name="connsiteY3-606" fmla="*/ 404958 h 1736469"/>
              <a:gd name="connsiteX4-607" fmla="*/ 857062 w 1731346"/>
              <a:gd name="connsiteY4-608" fmla="*/ 957219 h 1736469"/>
              <a:gd name="connsiteX5-609" fmla="*/ 609601 w 1731346"/>
              <a:gd name="connsiteY5-610" fmla="*/ 1295215 h 1736469"/>
              <a:gd name="connsiteX6-611" fmla="*/ 437585 w 1731346"/>
              <a:gd name="connsiteY6-612" fmla="*/ 1476284 h 1736469"/>
              <a:gd name="connsiteX7-613" fmla="*/ 286694 w 1731346"/>
              <a:gd name="connsiteY7-614" fmla="*/ 1593980 h 1736469"/>
              <a:gd name="connsiteX8-615" fmla="*/ 108642 w 1731346"/>
              <a:gd name="connsiteY8-616" fmla="*/ 1666407 h 1736469"/>
              <a:gd name="connsiteX9-617" fmla="*/ 42250 w 1731346"/>
              <a:gd name="connsiteY9-618" fmla="*/ 1660372 h 1736469"/>
              <a:gd name="connsiteX10-619" fmla="*/ 3018 w 1731346"/>
              <a:gd name="connsiteY10-620" fmla="*/ 1633211 h 1736469"/>
              <a:gd name="connsiteX11-621" fmla="*/ 0 w 1731346"/>
              <a:gd name="connsiteY11-622" fmla="*/ 1696585 h 1736469"/>
              <a:gd name="connsiteX12-623" fmla="*/ 87517 w 1731346"/>
              <a:gd name="connsiteY12-624" fmla="*/ 1732799 h 1736469"/>
              <a:gd name="connsiteX13-625" fmla="*/ 187106 w 1731346"/>
              <a:gd name="connsiteY13-626" fmla="*/ 1729782 h 1736469"/>
              <a:gd name="connsiteX14-627" fmla="*/ 350068 w 1731346"/>
              <a:gd name="connsiteY14-628" fmla="*/ 1684514 h 1736469"/>
              <a:gd name="connsiteX15-629" fmla="*/ 485870 w 1731346"/>
              <a:gd name="connsiteY15-630" fmla="*/ 1603033 h 1736469"/>
              <a:gd name="connsiteX16-631" fmla="*/ 639779 w 1731346"/>
              <a:gd name="connsiteY16-632" fmla="*/ 1470249 h 1736469"/>
              <a:gd name="connsiteX17-633" fmla="*/ 796705 w 1731346"/>
              <a:gd name="connsiteY17-634" fmla="*/ 1280126 h 1736469"/>
              <a:gd name="connsiteX18-635" fmla="*/ 1213165 w 1731346"/>
              <a:gd name="connsiteY18-636" fmla="*/ 688633 h 1736469"/>
              <a:gd name="connsiteX19-637" fmla="*/ 1499858 w 1731346"/>
              <a:gd name="connsiteY19-638" fmla="*/ 308387 h 1736469"/>
              <a:gd name="connsiteX20-639" fmla="*/ 1723177 w 1731346"/>
              <a:gd name="connsiteY20-640" fmla="*/ 63944 h 1736469"/>
              <a:gd name="connsiteX21-641" fmla="*/ 1686963 w 1731346"/>
              <a:gd name="connsiteY21-642" fmla="*/ 3587 h 1736469"/>
              <a:gd name="connsiteX0-643" fmla="*/ 1686963 w 1731346"/>
              <a:gd name="connsiteY0-644" fmla="*/ 3587 h 1736469"/>
              <a:gd name="connsiteX1-645" fmla="*/ 1581339 w 1731346"/>
              <a:gd name="connsiteY1-646" fmla="*/ 127318 h 1736469"/>
              <a:gd name="connsiteX2-647" fmla="*/ 1527018 w 1731346"/>
              <a:gd name="connsiteY2-648" fmla="*/ 166550 h 1736469"/>
              <a:gd name="connsiteX3-649" fmla="*/ 1285593 w 1731346"/>
              <a:gd name="connsiteY3-650" fmla="*/ 404958 h 1736469"/>
              <a:gd name="connsiteX4-651" fmla="*/ 857062 w 1731346"/>
              <a:gd name="connsiteY4-652" fmla="*/ 957219 h 1736469"/>
              <a:gd name="connsiteX5-653" fmla="*/ 609601 w 1731346"/>
              <a:gd name="connsiteY5-654" fmla="*/ 1295215 h 1736469"/>
              <a:gd name="connsiteX6-655" fmla="*/ 437585 w 1731346"/>
              <a:gd name="connsiteY6-656" fmla="*/ 1476284 h 1736469"/>
              <a:gd name="connsiteX7-657" fmla="*/ 304801 w 1731346"/>
              <a:gd name="connsiteY7-658" fmla="*/ 1609069 h 1736469"/>
              <a:gd name="connsiteX8-659" fmla="*/ 108642 w 1731346"/>
              <a:gd name="connsiteY8-660" fmla="*/ 1666407 h 1736469"/>
              <a:gd name="connsiteX9-661" fmla="*/ 42250 w 1731346"/>
              <a:gd name="connsiteY9-662" fmla="*/ 1660372 h 1736469"/>
              <a:gd name="connsiteX10-663" fmla="*/ 3018 w 1731346"/>
              <a:gd name="connsiteY10-664" fmla="*/ 1633211 h 1736469"/>
              <a:gd name="connsiteX11-665" fmla="*/ 0 w 1731346"/>
              <a:gd name="connsiteY11-666" fmla="*/ 1696585 h 1736469"/>
              <a:gd name="connsiteX12-667" fmla="*/ 87517 w 1731346"/>
              <a:gd name="connsiteY12-668" fmla="*/ 1732799 h 1736469"/>
              <a:gd name="connsiteX13-669" fmla="*/ 187106 w 1731346"/>
              <a:gd name="connsiteY13-670" fmla="*/ 1729782 h 1736469"/>
              <a:gd name="connsiteX14-671" fmla="*/ 350068 w 1731346"/>
              <a:gd name="connsiteY14-672" fmla="*/ 1684514 h 1736469"/>
              <a:gd name="connsiteX15-673" fmla="*/ 485870 w 1731346"/>
              <a:gd name="connsiteY15-674" fmla="*/ 1603033 h 1736469"/>
              <a:gd name="connsiteX16-675" fmla="*/ 639779 w 1731346"/>
              <a:gd name="connsiteY16-676" fmla="*/ 1470249 h 1736469"/>
              <a:gd name="connsiteX17-677" fmla="*/ 796705 w 1731346"/>
              <a:gd name="connsiteY17-678" fmla="*/ 1280126 h 1736469"/>
              <a:gd name="connsiteX18-679" fmla="*/ 1213165 w 1731346"/>
              <a:gd name="connsiteY18-680" fmla="*/ 688633 h 1736469"/>
              <a:gd name="connsiteX19-681" fmla="*/ 1499858 w 1731346"/>
              <a:gd name="connsiteY19-682" fmla="*/ 308387 h 1736469"/>
              <a:gd name="connsiteX20-683" fmla="*/ 1723177 w 1731346"/>
              <a:gd name="connsiteY20-684" fmla="*/ 63944 h 1736469"/>
              <a:gd name="connsiteX21-685" fmla="*/ 1686963 w 1731346"/>
              <a:gd name="connsiteY21-686" fmla="*/ 3587 h 1736469"/>
              <a:gd name="connsiteX0-687" fmla="*/ 1686963 w 1731346"/>
              <a:gd name="connsiteY0-688" fmla="*/ 3587 h 1736469"/>
              <a:gd name="connsiteX1-689" fmla="*/ 1581339 w 1731346"/>
              <a:gd name="connsiteY1-690" fmla="*/ 127318 h 1736469"/>
              <a:gd name="connsiteX2-691" fmla="*/ 1527018 w 1731346"/>
              <a:gd name="connsiteY2-692" fmla="*/ 166550 h 1736469"/>
              <a:gd name="connsiteX3-693" fmla="*/ 1285593 w 1731346"/>
              <a:gd name="connsiteY3-694" fmla="*/ 404958 h 1736469"/>
              <a:gd name="connsiteX4-695" fmla="*/ 857062 w 1731346"/>
              <a:gd name="connsiteY4-696" fmla="*/ 957219 h 1736469"/>
              <a:gd name="connsiteX5-697" fmla="*/ 609601 w 1731346"/>
              <a:gd name="connsiteY5-698" fmla="*/ 1295215 h 1736469"/>
              <a:gd name="connsiteX6-699" fmla="*/ 437585 w 1731346"/>
              <a:gd name="connsiteY6-700" fmla="*/ 1476284 h 1736469"/>
              <a:gd name="connsiteX7-701" fmla="*/ 298765 w 1731346"/>
              <a:gd name="connsiteY7-702" fmla="*/ 1593980 h 1736469"/>
              <a:gd name="connsiteX8-703" fmla="*/ 108642 w 1731346"/>
              <a:gd name="connsiteY8-704" fmla="*/ 1666407 h 1736469"/>
              <a:gd name="connsiteX9-705" fmla="*/ 42250 w 1731346"/>
              <a:gd name="connsiteY9-706" fmla="*/ 1660372 h 1736469"/>
              <a:gd name="connsiteX10-707" fmla="*/ 3018 w 1731346"/>
              <a:gd name="connsiteY10-708" fmla="*/ 1633211 h 1736469"/>
              <a:gd name="connsiteX11-709" fmla="*/ 0 w 1731346"/>
              <a:gd name="connsiteY11-710" fmla="*/ 1696585 h 1736469"/>
              <a:gd name="connsiteX12-711" fmla="*/ 87517 w 1731346"/>
              <a:gd name="connsiteY12-712" fmla="*/ 1732799 h 1736469"/>
              <a:gd name="connsiteX13-713" fmla="*/ 187106 w 1731346"/>
              <a:gd name="connsiteY13-714" fmla="*/ 1729782 h 1736469"/>
              <a:gd name="connsiteX14-715" fmla="*/ 350068 w 1731346"/>
              <a:gd name="connsiteY14-716" fmla="*/ 1684514 h 1736469"/>
              <a:gd name="connsiteX15-717" fmla="*/ 485870 w 1731346"/>
              <a:gd name="connsiteY15-718" fmla="*/ 1603033 h 1736469"/>
              <a:gd name="connsiteX16-719" fmla="*/ 639779 w 1731346"/>
              <a:gd name="connsiteY16-720" fmla="*/ 1470249 h 1736469"/>
              <a:gd name="connsiteX17-721" fmla="*/ 796705 w 1731346"/>
              <a:gd name="connsiteY17-722" fmla="*/ 1280126 h 1736469"/>
              <a:gd name="connsiteX18-723" fmla="*/ 1213165 w 1731346"/>
              <a:gd name="connsiteY18-724" fmla="*/ 688633 h 1736469"/>
              <a:gd name="connsiteX19-725" fmla="*/ 1499858 w 1731346"/>
              <a:gd name="connsiteY19-726" fmla="*/ 308387 h 1736469"/>
              <a:gd name="connsiteX20-727" fmla="*/ 1723177 w 1731346"/>
              <a:gd name="connsiteY20-728" fmla="*/ 63944 h 1736469"/>
              <a:gd name="connsiteX21-729" fmla="*/ 1686963 w 1731346"/>
              <a:gd name="connsiteY21-730" fmla="*/ 3587 h 1736469"/>
              <a:gd name="connsiteX0-731" fmla="*/ 1686963 w 1731346"/>
              <a:gd name="connsiteY0-732" fmla="*/ 3587 h 1736469"/>
              <a:gd name="connsiteX1-733" fmla="*/ 1581339 w 1731346"/>
              <a:gd name="connsiteY1-734" fmla="*/ 127318 h 1736469"/>
              <a:gd name="connsiteX2-735" fmla="*/ 1527018 w 1731346"/>
              <a:gd name="connsiteY2-736" fmla="*/ 166550 h 1736469"/>
              <a:gd name="connsiteX3-737" fmla="*/ 1285593 w 1731346"/>
              <a:gd name="connsiteY3-738" fmla="*/ 404958 h 1736469"/>
              <a:gd name="connsiteX4-739" fmla="*/ 857062 w 1731346"/>
              <a:gd name="connsiteY4-740" fmla="*/ 957219 h 1736469"/>
              <a:gd name="connsiteX5-741" fmla="*/ 609601 w 1731346"/>
              <a:gd name="connsiteY5-742" fmla="*/ 1295215 h 1736469"/>
              <a:gd name="connsiteX6-743" fmla="*/ 443620 w 1731346"/>
              <a:gd name="connsiteY6-744" fmla="*/ 1494391 h 1736469"/>
              <a:gd name="connsiteX7-745" fmla="*/ 298765 w 1731346"/>
              <a:gd name="connsiteY7-746" fmla="*/ 1593980 h 1736469"/>
              <a:gd name="connsiteX8-747" fmla="*/ 108642 w 1731346"/>
              <a:gd name="connsiteY8-748" fmla="*/ 1666407 h 1736469"/>
              <a:gd name="connsiteX9-749" fmla="*/ 42250 w 1731346"/>
              <a:gd name="connsiteY9-750" fmla="*/ 1660372 h 1736469"/>
              <a:gd name="connsiteX10-751" fmla="*/ 3018 w 1731346"/>
              <a:gd name="connsiteY10-752" fmla="*/ 1633211 h 1736469"/>
              <a:gd name="connsiteX11-753" fmla="*/ 0 w 1731346"/>
              <a:gd name="connsiteY11-754" fmla="*/ 1696585 h 1736469"/>
              <a:gd name="connsiteX12-755" fmla="*/ 87517 w 1731346"/>
              <a:gd name="connsiteY12-756" fmla="*/ 1732799 h 1736469"/>
              <a:gd name="connsiteX13-757" fmla="*/ 187106 w 1731346"/>
              <a:gd name="connsiteY13-758" fmla="*/ 1729782 h 1736469"/>
              <a:gd name="connsiteX14-759" fmla="*/ 350068 w 1731346"/>
              <a:gd name="connsiteY14-760" fmla="*/ 1684514 h 1736469"/>
              <a:gd name="connsiteX15-761" fmla="*/ 485870 w 1731346"/>
              <a:gd name="connsiteY15-762" fmla="*/ 1603033 h 1736469"/>
              <a:gd name="connsiteX16-763" fmla="*/ 639779 w 1731346"/>
              <a:gd name="connsiteY16-764" fmla="*/ 1470249 h 1736469"/>
              <a:gd name="connsiteX17-765" fmla="*/ 796705 w 1731346"/>
              <a:gd name="connsiteY17-766" fmla="*/ 1280126 h 1736469"/>
              <a:gd name="connsiteX18-767" fmla="*/ 1213165 w 1731346"/>
              <a:gd name="connsiteY18-768" fmla="*/ 688633 h 1736469"/>
              <a:gd name="connsiteX19-769" fmla="*/ 1499858 w 1731346"/>
              <a:gd name="connsiteY19-770" fmla="*/ 308387 h 1736469"/>
              <a:gd name="connsiteX20-771" fmla="*/ 1723177 w 1731346"/>
              <a:gd name="connsiteY20-772" fmla="*/ 63944 h 1736469"/>
              <a:gd name="connsiteX21-773" fmla="*/ 1686963 w 1731346"/>
              <a:gd name="connsiteY21-774" fmla="*/ 3587 h 1736469"/>
              <a:gd name="connsiteX0-775" fmla="*/ 1686963 w 1731346"/>
              <a:gd name="connsiteY0-776" fmla="*/ 3587 h 1736469"/>
              <a:gd name="connsiteX1-777" fmla="*/ 1581339 w 1731346"/>
              <a:gd name="connsiteY1-778" fmla="*/ 127318 h 1736469"/>
              <a:gd name="connsiteX2-779" fmla="*/ 1527018 w 1731346"/>
              <a:gd name="connsiteY2-780" fmla="*/ 166550 h 1736469"/>
              <a:gd name="connsiteX3-781" fmla="*/ 1285593 w 1731346"/>
              <a:gd name="connsiteY3-782" fmla="*/ 404958 h 1736469"/>
              <a:gd name="connsiteX4-783" fmla="*/ 857062 w 1731346"/>
              <a:gd name="connsiteY4-784" fmla="*/ 957219 h 1736469"/>
              <a:gd name="connsiteX5-785" fmla="*/ 609601 w 1731346"/>
              <a:gd name="connsiteY5-786" fmla="*/ 1295215 h 1736469"/>
              <a:gd name="connsiteX6-787" fmla="*/ 434567 w 1731346"/>
              <a:gd name="connsiteY6-788" fmla="*/ 1482319 h 1736469"/>
              <a:gd name="connsiteX7-789" fmla="*/ 298765 w 1731346"/>
              <a:gd name="connsiteY7-790" fmla="*/ 1593980 h 1736469"/>
              <a:gd name="connsiteX8-791" fmla="*/ 108642 w 1731346"/>
              <a:gd name="connsiteY8-792" fmla="*/ 1666407 h 1736469"/>
              <a:gd name="connsiteX9-793" fmla="*/ 42250 w 1731346"/>
              <a:gd name="connsiteY9-794" fmla="*/ 1660372 h 1736469"/>
              <a:gd name="connsiteX10-795" fmla="*/ 3018 w 1731346"/>
              <a:gd name="connsiteY10-796" fmla="*/ 1633211 h 1736469"/>
              <a:gd name="connsiteX11-797" fmla="*/ 0 w 1731346"/>
              <a:gd name="connsiteY11-798" fmla="*/ 1696585 h 1736469"/>
              <a:gd name="connsiteX12-799" fmla="*/ 87517 w 1731346"/>
              <a:gd name="connsiteY12-800" fmla="*/ 1732799 h 1736469"/>
              <a:gd name="connsiteX13-801" fmla="*/ 187106 w 1731346"/>
              <a:gd name="connsiteY13-802" fmla="*/ 1729782 h 1736469"/>
              <a:gd name="connsiteX14-803" fmla="*/ 350068 w 1731346"/>
              <a:gd name="connsiteY14-804" fmla="*/ 1684514 h 1736469"/>
              <a:gd name="connsiteX15-805" fmla="*/ 485870 w 1731346"/>
              <a:gd name="connsiteY15-806" fmla="*/ 1603033 h 1736469"/>
              <a:gd name="connsiteX16-807" fmla="*/ 639779 w 1731346"/>
              <a:gd name="connsiteY16-808" fmla="*/ 1470249 h 1736469"/>
              <a:gd name="connsiteX17-809" fmla="*/ 796705 w 1731346"/>
              <a:gd name="connsiteY17-810" fmla="*/ 1280126 h 1736469"/>
              <a:gd name="connsiteX18-811" fmla="*/ 1213165 w 1731346"/>
              <a:gd name="connsiteY18-812" fmla="*/ 688633 h 1736469"/>
              <a:gd name="connsiteX19-813" fmla="*/ 1499858 w 1731346"/>
              <a:gd name="connsiteY19-814" fmla="*/ 308387 h 1736469"/>
              <a:gd name="connsiteX20-815" fmla="*/ 1723177 w 1731346"/>
              <a:gd name="connsiteY20-816" fmla="*/ 63944 h 1736469"/>
              <a:gd name="connsiteX21-817" fmla="*/ 1686963 w 1731346"/>
              <a:gd name="connsiteY21-818" fmla="*/ 3587 h 1736469"/>
              <a:gd name="connsiteX0-819" fmla="*/ 1686963 w 1731346"/>
              <a:gd name="connsiteY0-820" fmla="*/ 3587 h 1736469"/>
              <a:gd name="connsiteX1-821" fmla="*/ 1581339 w 1731346"/>
              <a:gd name="connsiteY1-822" fmla="*/ 127318 h 1736469"/>
              <a:gd name="connsiteX2-823" fmla="*/ 1527018 w 1731346"/>
              <a:gd name="connsiteY2-824" fmla="*/ 166550 h 1736469"/>
              <a:gd name="connsiteX3-825" fmla="*/ 1285593 w 1731346"/>
              <a:gd name="connsiteY3-826" fmla="*/ 404958 h 1736469"/>
              <a:gd name="connsiteX4-827" fmla="*/ 857062 w 1731346"/>
              <a:gd name="connsiteY4-828" fmla="*/ 957219 h 1736469"/>
              <a:gd name="connsiteX5-829" fmla="*/ 609601 w 1731346"/>
              <a:gd name="connsiteY5-830" fmla="*/ 1295215 h 1736469"/>
              <a:gd name="connsiteX6-831" fmla="*/ 434567 w 1731346"/>
              <a:gd name="connsiteY6-832" fmla="*/ 1482319 h 1736469"/>
              <a:gd name="connsiteX7-833" fmla="*/ 298765 w 1731346"/>
              <a:gd name="connsiteY7-834" fmla="*/ 1593980 h 1736469"/>
              <a:gd name="connsiteX8-835" fmla="*/ 135802 w 1731346"/>
              <a:gd name="connsiteY8-836" fmla="*/ 1699603 h 1736469"/>
              <a:gd name="connsiteX9-837" fmla="*/ 42250 w 1731346"/>
              <a:gd name="connsiteY9-838" fmla="*/ 1660372 h 1736469"/>
              <a:gd name="connsiteX10-839" fmla="*/ 3018 w 1731346"/>
              <a:gd name="connsiteY10-840" fmla="*/ 1633211 h 1736469"/>
              <a:gd name="connsiteX11-841" fmla="*/ 0 w 1731346"/>
              <a:gd name="connsiteY11-842" fmla="*/ 1696585 h 1736469"/>
              <a:gd name="connsiteX12-843" fmla="*/ 87517 w 1731346"/>
              <a:gd name="connsiteY12-844" fmla="*/ 1732799 h 1736469"/>
              <a:gd name="connsiteX13-845" fmla="*/ 187106 w 1731346"/>
              <a:gd name="connsiteY13-846" fmla="*/ 1729782 h 1736469"/>
              <a:gd name="connsiteX14-847" fmla="*/ 350068 w 1731346"/>
              <a:gd name="connsiteY14-848" fmla="*/ 1684514 h 1736469"/>
              <a:gd name="connsiteX15-849" fmla="*/ 485870 w 1731346"/>
              <a:gd name="connsiteY15-850" fmla="*/ 1603033 h 1736469"/>
              <a:gd name="connsiteX16-851" fmla="*/ 639779 w 1731346"/>
              <a:gd name="connsiteY16-852" fmla="*/ 1470249 h 1736469"/>
              <a:gd name="connsiteX17-853" fmla="*/ 796705 w 1731346"/>
              <a:gd name="connsiteY17-854" fmla="*/ 1280126 h 1736469"/>
              <a:gd name="connsiteX18-855" fmla="*/ 1213165 w 1731346"/>
              <a:gd name="connsiteY18-856" fmla="*/ 688633 h 1736469"/>
              <a:gd name="connsiteX19-857" fmla="*/ 1499858 w 1731346"/>
              <a:gd name="connsiteY19-858" fmla="*/ 308387 h 1736469"/>
              <a:gd name="connsiteX20-859" fmla="*/ 1723177 w 1731346"/>
              <a:gd name="connsiteY20-860" fmla="*/ 63944 h 1736469"/>
              <a:gd name="connsiteX21-861" fmla="*/ 1686963 w 1731346"/>
              <a:gd name="connsiteY21-862" fmla="*/ 3587 h 1736469"/>
              <a:gd name="connsiteX0-863" fmla="*/ 1686963 w 1731346"/>
              <a:gd name="connsiteY0-864" fmla="*/ 3587 h 1736469"/>
              <a:gd name="connsiteX1-865" fmla="*/ 1581339 w 1731346"/>
              <a:gd name="connsiteY1-866" fmla="*/ 127318 h 1736469"/>
              <a:gd name="connsiteX2-867" fmla="*/ 1527018 w 1731346"/>
              <a:gd name="connsiteY2-868" fmla="*/ 166550 h 1736469"/>
              <a:gd name="connsiteX3-869" fmla="*/ 1285593 w 1731346"/>
              <a:gd name="connsiteY3-870" fmla="*/ 404958 h 1736469"/>
              <a:gd name="connsiteX4-871" fmla="*/ 857062 w 1731346"/>
              <a:gd name="connsiteY4-872" fmla="*/ 957219 h 1736469"/>
              <a:gd name="connsiteX5-873" fmla="*/ 609601 w 1731346"/>
              <a:gd name="connsiteY5-874" fmla="*/ 1295215 h 1736469"/>
              <a:gd name="connsiteX6-875" fmla="*/ 434567 w 1731346"/>
              <a:gd name="connsiteY6-876" fmla="*/ 1482319 h 1736469"/>
              <a:gd name="connsiteX7-877" fmla="*/ 298765 w 1731346"/>
              <a:gd name="connsiteY7-878" fmla="*/ 1593980 h 1736469"/>
              <a:gd name="connsiteX8-879" fmla="*/ 135802 w 1731346"/>
              <a:gd name="connsiteY8-880" fmla="*/ 1666407 h 1736469"/>
              <a:gd name="connsiteX9-881" fmla="*/ 42250 w 1731346"/>
              <a:gd name="connsiteY9-882" fmla="*/ 1660372 h 1736469"/>
              <a:gd name="connsiteX10-883" fmla="*/ 3018 w 1731346"/>
              <a:gd name="connsiteY10-884" fmla="*/ 1633211 h 1736469"/>
              <a:gd name="connsiteX11-885" fmla="*/ 0 w 1731346"/>
              <a:gd name="connsiteY11-886" fmla="*/ 1696585 h 1736469"/>
              <a:gd name="connsiteX12-887" fmla="*/ 87517 w 1731346"/>
              <a:gd name="connsiteY12-888" fmla="*/ 1732799 h 1736469"/>
              <a:gd name="connsiteX13-889" fmla="*/ 187106 w 1731346"/>
              <a:gd name="connsiteY13-890" fmla="*/ 1729782 h 1736469"/>
              <a:gd name="connsiteX14-891" fmla="*/ 350068 w 1731346"/>
              <a:gd name="connsiteY14-892" fmla="*/ 1684514 h 1736469"/>
              <a:gd name="connsiteX15-893" fmla="*/ 485870 w 1731346"/>
              <a:gd name="connsiteY15-894" fmla="*/ 1603033 h 1736469"/>
              <a:gd name="connsiteX16-895" fmla="*/ 639779 w 1731346"/>
              <a:gd name="connsiteY16-896" fmla="*/ 1470249 h 1736469"/>
              <a:gd name="connsiteX17-897" fmla="*/ 796705 w 1731346"/>
              <a:gd name="connsiteY17-898" fmla="*/ 1280126 h 1736469"/>
              <a:gd name="connsiteX18-899" fmla="*/ 1213165 w 1731346"/>
              <a:gd name="connsiteY18-900" fmla="*/ 688633 h 1736469"/>
              <a:gd name="connsiteX19-901" fmla="*/ 1499858 w 1731346"/>
              <a:gd name="connsiteY19-902" fmla="*/ 308387 h 1736469"/>
              <a:gd name="connsiteX20-903" fmla="*/ 1723177 w 1731346"/>
              <a:gd name="connsiteY20-904" fmla="*/ 63944 h 1736469"/>
              <a:gd name="connsiteX21-905" fmla="*/ 1686963 w 1731346"/>
              <a:gd name="connsiteY21-906" fmla="*/ 3587 h 1736469"/>
              <a:gd name="connsiteX0-907" fmla="*/ 1686963 w 1731346"/>
              <a:gd name="connsiteY0-908" fmla="*/ 3587 h 1736469"/>
              <a:gd name="connsiteX1-909" fmla="*/ 1581339 w 1731346"/>
              <a:gd name="connsiteY1-910" fmla="*/ 127318 h 1736469"/>
              <a:gd name="connsiteX2-911" fmla="*/ 1527018 w 1731346"/>
              <a:gd name="connsiteY2-912" fmla="*/ 166550 h 1736469"/>
              <a:gd name="connsiteX3-913" fmla="*/ 1285593 w 1731346"/>
              <a:gd name="connsiteY3-914" fmla="*/ 404958 h 1736469"/>
              <a:gd name="connsiteX4-915" fmla="*/ 857062 w 1731346"/>
              <a:gd name="connsiteY4-916" fmla="*/ 957219 h 1736469"/>
              <a:gd name="connsiteX5-917" fmla="*/ 609601 w 1731346"/>
              <a:gd name="connsiteY5-918" fmla="*/ 1295215 h 1736469"/>
              <a:gd name="connsiteX6-919" fmla="*/ 434567 w 1731346"/>
              <a:gd name="connsiteY6-920" fmla="*/ 1482319 h 1736469"/>
              <a:gd name="connsiteX7-921" fmla="*/ 298765 w 1731346"/>
              <a:gd name="connsiteY7-922" fmla="*/ 1593980 h 1736469"/>
              <a:gd name="connsiteX8-923" fmla="*/ 135802 w 1731346"/>
              <a:gd name="connsiteY8-924" fmla="*/ 1666407 h 1736469"/>
              <a:gd name="connsiteX9-925" fmla="*/ 42250 w 1731346"/>
              <a:gd name="connsiteY9-926" fmla="*/ 1660372 h 1736469"/>
              <a:gd name="connsiteX10-927" fmla="*/ 3018 w 1731346"/>
              <a:gd name="connsiteY10-928" fmla="*/ 1633211 h 1736469"/>
              <a:gd name="connsiteX11-929" fmla="*/ 0 w 1731346"/>
              <a:gd name="connsiteY11-930" fmla="*/ 1696585 h 1736469"/>
              <a:gd name="connsiteX12-931" fmla="*/ 87517 w 1731346"/>
              <a:gd name="connsiteY12-932" fmla="*/ 1732799 h 1736469"/>
              <a:gd name="connsiteX13-933" fmla="*/ 187106 w 1731346"/>
              <a:gd name="connsiteY13-934" fmla="*/ 1729782 h 1736469"/>
              <a:gd name="connsiteX14-935" fmla="*/ 350068 w 1731346"/>
              <a:gd name="connsiteY14-936" fmla="*/ 1684514 h 1736469"/>
              <a:gd name="connsiteX15-937" fmla="*/ 485870 w 1731346"/>
              <a:gd name="connsiteY15-938" fmla="*/ 1603033 h 1736469"/>
              <a:gd name="connsiteX16-939" fmla="*/ 639779 w 1731346"/>
              <a:gd name="connsiteY16-940" fmla="*/ 1470249 h 1736469"/>
              <a:gd name="connsiteX17-941" fmla="*/ 796705 w 1731346"/>
              <a:gd name="connsiteY17-942" fmla="*/ 1280126 h 1736469"/>
              <a:gd name="connsiteX18-943" fmla="*/ 1213165 w 1731346"/>
              <a:gd name="connsiteY18-944" fmla="*/ 688633 h 1736469"/>
              <a:gd name="connsiteX19-945" fmla="*/ 1499858 w 1731346"/>
              <a:gd name="connsiteY19-946" fmla="*/ 308387 h 1736469"/>
              <a:gd name="connsiteX20-947" fmla="*/ 1723177 w 1731346"/>
              <a:gd name="connsiteY20-948" fmla="*/ 63944 h 1736469"/>
              <a:gd name="connsiteX21-949" fmla="*/ 1686963 w 1731346"/>
              <a:gd name="connsiteY21-950" fmla="*/ 3587 h 1736469"/>
              <a:gd name="connsiteX0-951" fmla="*/ 1686963 w 1731346"/>
              <a:gd name="connsiteY0-952" fmla="*/ 3587 h 1736469"/>
              <a:gd name="connsiteX1-953" fmla="*/ 1581339 w 1731346"/>
              <a:gd name="connsiteY1-954" fmla="*/ 127318 h 1736469"/>
              <a:gd name="connsiteX2-955" fmla="*/ 1527018 w 1731346"/>
              <a:gd name="connsiteY2-956" fmla="*/ 166550 h 1736469"/>
              <a:gd name="connsiteX3-957" fmla="*/ 1285593 w 1731346"/>
              <a:gd name="connsiteY3-958" fmla="*/ 404958 h 1736469"/>
              <a:gd name="connsiteX4-959" fmla="*/ 857062 w 1731346"/>
              <a:gd name="connsiteY4-960" fmla="*/ 957219 h 1736469"/>
              <a:gd name="connsiteX5-961" fmla="*/ 609601 w 1731346"/>
              <a:gd name="connsiteY5-962" fmla="*/ 1295215 h 1736469"/>
              <a:gd name="connsiteX6-963" fmla="*/ 434567 w 1731346"/>
              <a:gd name="connsiteY6-964" fmla="*/ 1482319 h 1736469"/>
              <a:gd name="connsiteX7-965" fmla="*/ 298765 w 1731346"/>
              <a:gd name="connsiteY7-966" fmla="*/ 1593980 h 1736469"/>
              <a:gd name="connsiteX8-967" fmla="*/ 135802 w 1731346"/>
              <a:gd name="connsiteY8-968" fmla="*/ 1666407 h 1736469"/>
              <a:gd name="connsiteX9-969" fmla="*/ 42250 w 1731346"/>
              <a:gd name="connsiteY9-970" fmla="*/ 1660372 h 1736469"/>
              <a:gd name="connsiteX10-971" fmla="*/ 3018 w 1731346"/>
              <a:gd name="connsiteY10-972" fmla="*/ 1633211 h 1736469"/>
              <a:gd name="connsiteX11-973" fmla="*/ 0 w 1731346"/>
              <a:gd name="connsiteY11-974" fmla="*/ 1696585 h 1736469"/>
              <a:gd name="connsiteX12-975" fmla="*/ 87517 w 1731346"/>
              <a:gd name="connsiteY12-976" fmla="*/ 1732799 h 1736469"/>
              <a:gd name="connsiteX13-977" fmla="*/ 187106 w 1731346"/>
              <a:gd name="connsiteY13-978" fmla="*/ 1729782 h 1736469"/>
              <a:gd name="connsiteX14-979" fmla="*/ 350068 w 1731346"/>
              <a:gd name="connsiteY14-980" fmla="*/ 1684514 h 1736469"/>
              <a:gd name="connsiteX15-981" fmla="*/ 485870 w 1731346"/>
              <a:gd name="connsiteY15-982" fmla="*/ 1603033 h 1736469"/>
              <a:gd name="connsiteX16-983" fmla="*/ 639779 w 1731346"/>
              <a:gd name="connsiteY16-984" fmla="*/ 1470249 h 1736469"/>
              <a:gd name="connsiteX17-985" fmla="*/ 796705 w 1731346"/>
              <a:gd name="connsiteY17-986" fmla="*/ 1280126 h 1736469"/>
              <a:gd name="connsiteX18-987" fmla="*/ 1213165 w 1731346"/>
              <a:gd name="connsiteY18-988" fmla="*/ 688633 h 1736469"/>
              <a:gd name="connsiteX19-989" fmla="*/ 1499858 w 1731346"/>
              <a:gd name="connsiteY19-990" fmla="*/ 308387 h 1736469"/>
              <a:gd name="connsiteX20-991" fmla="*/ 1723177 w 1731346"/>
              <a:gd name="connsiteY20-992" fmla="*/ 63944 h 1736469"/>
              <a:gd name="connsiteX21-993" fmla="*/ 1686963 w 1731346"/>
              <a:gd name="connsiteY21-994" fmla="*/ 3587 h 1736469"/>
              <a:gd name="connsiteX0-995" fmla="*/ 1686963 w 1731346"/>
              <a:gd name="connsiteY0-996" fmla="*/ 3587 h 1736469"/>
              <a:gd name="connsiteX1-997" fmla="*/ 1581339 w 1731346"/>
              <a:gd name="connsiteY1-998" fmla="*/ 127318 h 1736469"/>
              <a:gd name="connsiteX2-999" fmla="*/ 1527018 w 1731346"/>
              <a:gd name="connsiteY2-1000" fmla="*/ 166550 h 1736469"/>
              <a:gd name="connsiteX3-1001" fmla="*/ 1285593 w 1731346"/>
              <a:gd name="connsiteY3-1002" fmla="*/ 404958 h 1736469"/>
              <a:gd name="connsiteX4-1003" fmla="*/ 857062 w 1731346"/>
              <a:gd name="connsiteY4-1004" fmla="*/ 957219 h 1736469"/>
              <a:gd name="connsiteX5-1005" fmla="*/ 609601 w 1731346"/>
              <a:gd name="connsiteY5-1006" fmla="*/ 1295215 h 1736469"/>
              <a:gd name="connsiteX6-1007" fmla="*/ 434567 w 1731346"/>
              <a:gd name="connsiteY6-1008" fmla="*/ 1482319 h 1736469"/>
              <a:gd name="connsiteX7-1009" fmla="*/ 301783 w 1731346"/>
              <a:gd name="connsiteY7-1010" fmla="*/ 1612086 h 1736469"/>
              <a:gd name="connsiteX8-1011" fmla="*/ 135802 w 1731346"/>
              <a:gd name="connsiteY8-1012" fmla="*/ 1666407 h 1736469"/>
              <a:gd name="connsiteX9-1013" fmla="*/ 42250 w 1731346"/>
              <a:gd name="connsiteY9-1014" fmla="*/ 1660372 h 1736469"/>
              <a:gd name="connsiteX10-1015" fmla="*/ 3018 w 1731346"/>
              <a:gd name="connsiteY10-1016" fmla="*/ 1633211 h 1736469"/>
              <a:gd name="connsiteX11-1017" fmla="*/ 0 w 1731346"/>
              <a:gd name="connsiteY11-1018" fmla="*/ 1696585 h 1736469"/>
              <a:gd name="connsiteX12-1019" fmla="*/ 87517 w 1731346"/>
              <a:gd name="connsiteY12-1020" fmla="*/ 1732799 h 1736469"/>
              <a:gd name="connsiteX13-1021" fmla="*/ 187106 w 1731346"/>
              <a:gd name="connsiteY13-1022" fmla="*/ 1729782 h 1736469"/>
              <a:gd name="connsiteX14-1023" fmla="*/ 350068 w 1731346"/>
              <a:gd name="connsiteY14-1024" fmla="*/ 1684514 h 1736469"/>
              <a:gd name="connsiteX15-1025" fmla="*/ 485870 w 1731346"/>
              <a:gd name="connsiteY15-1026" fmla="*/ 1603033 h 1736469"/>
              <a:gd name="connsiteX16-1027" fmla="*/ 639779 w 1731346"/>
              <a:gd name="connsiteY16-1028" fmla="*/ 1470249 h 1736469"/>
              <a:gd name="connsiteX17-1029" fmla="*/ 796705 w 1731346"/>
              <a:gd name="connsiteY17-1030" fmla="*/ 1280126 h 1736469"/>
              <a:gd name="connsiteX18-1031" fmla="*/ 1213165 w 1731346"/>
              <a:gd name="connsiteY18-1032" fmla="*/ 688633 h 1736469"/>
              <a:gd name="connsiteX19-1033" fmla="*/ 1499858 w 1731346"/>
              <a:gd name="connsiteY19-1034" fmla="*/ 308387 h 1736469"/>
              <a:gd name="connsiteX20-1035" fmla="*/ 1723177 w 1731346"/>
              <a:gd name="connsiteY20-1036" fmla="*/ 63944 h 1736469"/>
              <a:gd name="connsiteX21-1037" fmla="*/ 1686963 w 1731346"/>
              <a:gd name="connsiteY21-1038" fmla="*/ 3587 h 1736469"/>
              <a:gd name="connsiteX0-1039" fmla="*/ 1686963 w 1731346"/>
              <a:gd name="connsiteY0-1040" fmla="*/ 3587 h 1736469"/>
              <a:gd name="connsiteX1-1041" fmla="*/ 1581339 w 1731346"/>
              <a:gd name="connsiteY1-1042" fmla="*/ 127318 h 1736469"/>
              <a:gd name="connsiteX2-1043" fmla="*/ 1527018 w 1731346"/>
              <a:gd name="connsiteY2-1044" fmla="*/ 166550 h 1736469"/>
              <a:gd name="connsiteX3-1045" fmla="*/ 1285593 w 1731346"/>
              <a:gd name="connsiteY3-1046" fmla="*/ 404958 h 1736469"/>
              <a:gd name="connsiteX4-1047" fmla="*/ 857062 w 1731346"/>
              <a:gd name="connsiteY4-1048" fmla="*/ 957219 h 1736469"/>
              <a:gd name="connsiteX5-1049" fmla="*/ 609601 w 1731346"/>
              <a:gd name="connsiteY5-1050" fmla="*/ 1295215 h 1736469"/>
              <a:gd name="connsiteX6-1051" fmla="*/ 434567 w 1731346"/>
              <a:gd name="connsiteY6-1052" fmla="*/ 1482319 h 1736469"/>
              <a:gd name="connsiteX7-1053" fmla="*/ 304801 w 1731346"/>
              <a:gd name="connsiteY7-1054" fmla="*/ 1593980 h 1736469"/>
              <a:gd name="connsiteX8-1055" fmla="*/ 135802 w 1731346"/>
              <a:gd name="connsiteY8-1056" fmla="*/ 1666407 h 1736469"/>
              <a:gd name="connsiteX9-1057" fmla="*/ 42250 w 1731346"/>
              <a:gd name="connsiteY9-1058" fmla="*/ 1660372 h 1736469"/>
              <a:gd name="connsiteX10-1059" fmla="*/ 3018 w 1731346"/>
              <a:gd name="connsiteY10-1060" fmla="*/ 1633211 h 1736469"/>
              <a:gd name="connsiteX11-1061" fmla="*/ 0 w 1731346"/>
              <a:gd name="connsiteY11-1062" fmla="*/ 1696585 h 1736469"/>
              <a:gd name="connsiteX12-1063" fmla="*/ 87517 w 1731346"/>
              <a:gd name="connsiteY12-1064" fmla="*/ 1732799 h 1736469"/>
              <a:gd name="connsiteX13-1065" fmla="*/ 187106 w 1731346"/>
              <a:gd name="connsiteY13-1066" fmla="*/ 1729782 h 1736469"/>
              <a:gd name="connsiteX14-1067" fmla="*/ 350068 w 1731346"/>
              <a:gd name="connsiteY14-1068" fmla="*/ 1684514 h 1736469"/>
              <a:gd name="connsiteX15-1069" fmla="*/ 485870 w 1731346"/>
              <a:gd name="connsiteY15-1070" fmla="*/ 1603033 h 1736469"/>
              <a:gd name="connsiteX16-1071" fmla="*/ 639779 w 1731346"/>
              <a:gd name="connsiteY16-1072" fmla="*/ 1470249 h 1736469"/>
              <a:gd name="connsiteX17-1073" fmla="*/ 796705 w 1731346"/>
              <a:gd name="connsiteY17-1074" fmla="*/ 1280126 h 1736469"/>
              <a:gd name="connsiteX18-1075" fmla="*/ 1213165 w 1731346"/>
              <a:gd name="connsiteY18-1076" fmla="*/ 688633 h 1736469"/>
              <a:gd name="connsiteX19-1077" fmla="*/ 1499858 w 1731346"/>
              <a:gd name="connsiteY19-1078" fmla="*/ 308387 h 1736469"/>
              <a:gd name="connsiteX20-1079" fmla="*/ 1723177 w 1731346"/>
              <a:gd name="connsiteY20-1080" fmla="*/ 63944 h 1736469"/>
              <a:gd name="connsiteX21-1081" fmla="*/ 1686963 w 1731346"/>
              <a:gd name="connsiteY21-1082" fmla="*/ 3587 h 1736469"/>
              <a:gd name="connsiteX0-1083" fmla="*/ 1686963 w 1731346"/>
              <a:gd name="connsiteY0-1084" fmla="*/ 3587 h 1736469"/>
              <a:gd name="connsiteX1-1085" fmla="*/ 1581339 w 1731346"/>
              <a:gd name="connsiteY1-1086" fmla="*/ 127318 h 1736469"/>
              <a:gd name="connsiteX2-1087" fmla="*/ 1527018 w 1731346"/>
              <a:gd name="connsiteY2-1088" fmla="*/ 166550 h 1736469"/>
              <a:gd name="connsiteX3-1089" fmla="*/ 1285593 w 1731346"/>
              <a:gd name="connsiteY3-1090" fmla="*/ 404958 h 1736469"/>
              <a:gd name="connsiteX4-1091" fmla="*/ 857062 w 1731346"/>
              <a:gd name="connsiteY4-1092" fmla="*/ 957219 h 1736469"/>
              <a:gd name="connsiteX5-1093" fmla="*/ 609601 w 1731346"/>
              <a:gd name="connsiteY5-1094" fmla="*/ 1295215 h 1736469"/>
              <a:gd name="connsiteX6-1095" fmla="*/ 434567 w 1731346"/>
              <a:gd name="connsiteY6-1096" fmla="*/ 1482319 h 1736469"/>
              <a:gd name="connsiteX7-1097" fmla="*/ 304801 w 1731346"/>
              <a:gd name="connsiteY7-1098" fmla="*/ 1593980 h 1736469"/>
              <a:gd name="connsiteX8-1099" fmla="*/ 135802 w 1731346"/>
              <a:gd name="connsiteY8-1100" fmla="*/ 1666407 h 1736469"/>
              <a:gd name="connsiteX9-1101" fmla="*/ 42250 w 1731346"/>
              <a:gd name="connsiteY9-1102" fmla="*/ 1660372 h 1736469"/>
              <a:gd name="connsiteX10-1103" fmla="*/ 3018 w 1731346"/>
              <a:gd name="connsiteY10-1104" fmla="*/ 1633211 h 1736469"/>
              <a:gd name="connsiteX11-1105" fmla="*/ 0 w 1731346"/>
              <a:gd name="connsiteY11-1106" fmla="*/ 1696585 h 1736469"/>
              <a:gd name="connsiteX12-1107" fmla="*/ 87517 w 1731346"/>
              <a:gd name="connsiteY12-1108" fmla="*/ 1732799 h 1736469"/>
              <a:gd name="connsiteX13-1109" fmla="*/ 187106 w 1731346"/>
              <a:gd name="connsiteY13-1110" fmla="*/ 1729782 h 1736469"/>
              <a:gd name="connsiteX14-1111" fmla="*/ 350068 w 1731346"/>
              <a:gd name="connsiteY14-1112" fmla="*/ 1684514 h 1736469"/>
              <a:gd name="connsiteX15-1113" fmla="*/ 485870 w 1731346"/>
              <a:gd name="connsiteY15-1114" fmla="*/ 1603033 h 1736469"/>
              <a:gd name="connsiteX16-1115" fmla="*/ 639779 w 1731346"/>
              <a:gd name="connsiteY16-1116" fmla="*/ 1470249 h 1736469"/>
              <a:gd name="connsiteX17-1117" fmla="*/ 796705 w 1731346"/>
              <a:gd name="connsiteY17-1118" fmla="*/ 1280126 h 1736469"/>
              <a:gd name="connsiteX18-1119" fmla="*/ 1213165 w 1731346"/>
              <a:gd name="connsiteY18-1120" fmla="*/ 688633 h 1736469"/>
              <a:gd name="connsiteX19-1121" fmla="*/ 1499858 w 1731346"/>
              <a:gd name="connsiteY19-1122" fmla="*/ 308387 h 1736469"/>
              <a:gd name="connsiteX20-1123" fmla="*/ 1723177 w 1731346"/>
              <a:gd name="connsiteY20-1124" fmla="*/ 63944 h 1736469"/>
              <a:gd name="connsiteX21-1125" fmla="*/ 1686963 w 1731346"/>
              <a:gd name="connsiteY21-1126" fmla="*/ 3587 h 1736469"/>
              <a:gd name="connsiteX0-1127" fmla="*/ 1686963 w 1731346"/>
              <a:gd name="connsiteY0-1128" fmla="*/ 3587 h 1736469"/>
              <a:gd name="connsiteX1-1129" fmla="*/ 1581339 w 1731346"/>
              <a:gd name="connsiteY1-1130" fmla="*/ 127318 h 1736469"/>
              <a:gd name="connsiteX2-1131" fmla="*/ 1527018 w 1731346"/>
              <a:gd name="connsiteY2-1132" fmla="*/ 166550 h 1736469"/>
              <a:gd name="connsiteX3-1133" fmla="*/ 1285593 w 1731346"/>
              <a:gd name="connsiteY3-1134" fmla="*/ 404958 h 1736469"/>
              <a:gd name="connsiteX4-1135" fmla="*/ 857062 w 1731346"/>
              <a:gd name="connsiteY4-1136" fmla="*/ 957219 h 1736469"/>
              <a:gd name="connsiteX5-1137" fmla="*/ 609601 w 1731346"/>
              <a:gd name="connsiteY5-1138" fmla="*/ 1295215 h 1736469"/>
              <a:gd name="connsiteX6-1139" fmla="*/ 434567 w 1731346"/>
              <a:gd name="connsiteY6-1140" fmla="*/ 1482319 h 1736469"/>
              <a:gd name="connsiteX7-1141" fmla="*/ 304801 w 1731346"/>
              <a:gd name="connsiteY7-1142" fmla="*/ 1593980 h 1736469"/>
              <a:gd name="connsiteX8-1143" fmla="*/ 135802 w 1731346"/>
              <a:gd name="connsiteY8-1144" fmla="*/ 1666407 h 1736469"/>
              <a:gd name="connsiteX9-1145" fmla="*/ 42250 w 1731346"/>
              <a:gd name="connsiteY9-1146" fmla="*/ 1660372 h 1736469"/>
              <a:gd name="connsiteX10-1147" fmla="*/ 3018 w 1731346"/>
              <a:gd name="connsiteY10-1148" fmla="*/ 1633211 h 1736469"/>
              <a:gd name="connsiteX11-1149" fmla="*/ 0 w 1731346"/>
              <a:gd name="connsiteY11-1150" fmla="*/ 1696585 h 1736469"/>
              <a:gd name="connsiteX12-1151" fmla="*/ 87517 w 1731346"/>
              <a:gd name="connsiteY12-1152" fmla="*/ 1732799 h 1736469"/>
              <a:gd name="connsiteX13-1153" fmla="*/ 187106 w 1731346"/>
              <a:gd name="connsiteY13-1154" fmla="*/ 1729782 h 1736469"/>
              <a:gd name="connsiteX14-1155" fmla="*/ 350068 w 1731346"/>
              <a:gd name="connsiteY14-1156" fmla="*/ 1684514 h 1736469"/>
              <a:gd name="connsiteX15-1157" fmla="*/ 485870 w 1731346"/>
              <a:gd name="connsiteY15-1158" fmla="*/ 1603033 h 1736469"/>
              <a:gd name="connsiteX16-1159" fmla="*/ 639779 w 1731346"/>
              <a:gd name="connsiteY16-1160" fmla="*/ 1470249 h 1736469"/>
              <a:gd name="connsiteX17-1161" fmla="*/ 796705 w 1731346"/>
              <a:gd name="connsiteY17-1162" fmla="*/ 1280126 h 1736469"/>
              <a:gd name="connsiteX18-1163" fmla="*/ 1213165 w 1731346"/>
              <a:gd name="connsiteY18-1164" fmla="*/ 688633 h 1736469"/>
              <a:gd name="connsiteX19-1165" fmla="*/ 1499858 w 1731346"/>
              <a:gd name="connsiteY19-1166" fmla="*/ 308387 h 1736469"/>
              <a:gd name="connsiteX20-1167" fmla="*/ 1723177 w 1731346"/>
              <a:gd name="connsiteY20-1168" fmla="*/ 63944 h 1736469"/>
              <a:gd name="connsiteX21-1169" fmla="*/ 1686963 w 1731346"/>
              <a:gd name="connsiteY21-1170" fmla="*/ 3587 h 1736469"/>
              <a:gd name="connsiteX0-1171" fmla="*/ 1686963 w 1731346"/>
              <a:gd name="connsiteY0-1172" fmla="*/ 3587 h 1736469"/>
              <a:gd name="connsiteX1-1173" fmla="*/ 1581339 w 1731346"/>
              <a:gd name="connsiteY1-1174" fmla="*/ 127318 h 1736469"/>
              <a:gd name="connsiteX2-1175" fmla="*/ 1527018 w 1731346"/>
              <a:gd name="connsiteY2-1176" fmla="*/ 166550 h 1736469"/>
              <a:gd name="connsiteX3-1177" fmla="*/ 1285593 w 1731346"/>
              <a:gd name="connsiteY3-1178" fmla="*/ 404958 h 1736469"/>
              <a:gd name="connsiteX4-1179" fmla="*/ 857062 w 1731346"/>
              <a:gd name="connsiteY4-1180" fmla="*/ 957219 h 1736469"/>
              <a:gd name="connsiteX5-1181" fmla="*/ 609601 w 1731346"/>
              <a:gd name="connsiteY5-1182" fmla="*/ 1295215 h 1736469"/>
              <a:gd name="connsiteX6-1183" fmla="*/ 443621 w 1731346"/>
              <a:gd name="connsiteY6-1184" fmla="*/ 1503444 h 1736469"/>
              <a:gd name="connsiteX7-1185" fmla="*/ 304801 w 1731346"/>
              <a:gd name="connsiteY7-1186" fmla="*/ 1593980 h 1736469"/>
              <a:gd name="connsiteX8-1187" fmla="*/ 135802 w 1731346"/>
              <a:gd name="connsiteY8-1188" fmla="*/ 1666407 h 1736469"/>
              <a:gd name="connsiteX9-1189" fmla="*/ 42250 w 1731346"/>
              <a:gd name="connsiteY9-1190" fmla="*/ 1660372 h 1736469"/>
              <a:gd name="connsiteX10-1191" fmla="*/ 3018 w 1731346"/>
              <a:gd name="connsiteY10-1192" fmla="*/ 1633211 h 1736469"/>
              <a:gd name="connsiteX11-1193" fmla="*/ 0 w 1731346"/>
              <a:gd name="connsiteY11-1194" fmla="*/ 1696585 h 1736469"/>
              <a:gd name="connsiteX12-1195" fmla="*/ 87517 w 1731346"/>
              <a:gd name="connsiteY12-1196" fmla="*/ 1732799 h 1736469"/>
              <a:gd name="connsiteX13-1197" fmla="*/ 187106 w 1731346"/>
              <a:gd name="connsiteY13-1198" fmla="*/ 1729782 h 1736469"/>
              <a:gd name="connsiteX14-1199" fmla="*/ 350068 w 1731346"/>
              <a:gd name="connsiteY14-1200" fmla="*/ 1684514 h 1736469"/>
              <a:gd name="connsiteX15-1201" fmla="*/ 485870 w 1731346"/>
              <a:gd name="connsiteY15-1202" fmla="*/ 1603033 h 1736469"/>
              <a:gd name="connsiteX16-1203" fmla="*/ 639779 w 1731346"/>
              <a:gd name="connsiteY16-1204" fmla="*/ 1470249 h 1736469"/>
              <a:gd name="connsiteX17-1205" fmla="*/ 796705 w 1731346"/>
              <a:gd name="connsiteY17-1206" fmla="*/ 1280126 h 1736469"/>
              <a:gd name="connsiteX18-1207" fmla="*/ 1213165 w 1731346"/>
              <a:gd name="connsiteY18-1208" fmla="*/ 688633 h 1736469"/>
              <a:gd name="connsiteX19-1209" fmla="*/ 1499858 w 1731346"/>
              <a:gd name="connsiteY19-1210" fmla="*/ 308387 h 1736469"/>
              <a:gd name="connsiteX20-1211" fmla="*/ 1723177 w 1731346"/>
              <a:gd name="connsiteY20-1212" fmla="*/ 63944 h 1736469"/>
              <a:gd name="connsiteX21-1213" fmla="*/ 1686963 w 1731346"/>
              <a:gd name="connsiteY21-1214" fmla="*/ 3587 h 1736469"/>
              <a:gd name="connsiteX0-1215" fmla="*/ 1686963 w 1731346"/>
              <a:gd name="connsiteY0-1216" fmla="*/ 3587 h 1736469"/>
              <a:gd name="connsiteX1-1217" fmla="*/ 1581339 w 1731346"/>
              <a:gd name="connsiteY1-1218" fmla="*/ 127318 h 1736469"/>
              <a:gd name="connsiteX2-1219" fmla="*/ 1527018 w 1731346"/>
              <a:gd name="connsiteY2-1220" fmla="*/ 166550 h 1736469"/>
              <a:gd name="connsiteX3-1221" fmla="*/ 1285593 w 1731346"/>
              <a:gd name="connsiteY3-1222" fmla="*/ 404958 h 1736469"/>
              <a:gd name="connsiteX4-1223" fmla="*/ 857062 w 1731346"/>
              <a:gd name="connsiteY4-1224" fmla="*/ 957219 h 1736469"/>
              <a:gd name="connsiteX5-1225" fmla="*/ 609601 w 1731346"/>
              <a:gd name="connsiteY5-1226" fmla="*/ 1295215 h 1736469"/>
              <a:gd name="connsiteX6-1227" fmla="*/ 431549 w 1731346"/>
              <a:gd name="connsiteY6-1228" fmla="*/ 1485337 h 1736469"/>
              <a:gd name="connsiteX7-1229" fmla="*/ 304801 w 1731346"/>
              <a:gd name="connsiteY7-1230" fmla="*/ 1593980 h 1736469"/>
              <a:gd name="connsiteX8-1231" fmla="*/ 135802 w 1731346"/>
              <a:gd name="connsiteY8-1232" fmla="*/ 1666407 h 1736469"/>
              <a:gd name="connsiteX9-1233" fmla="*/ 42250 w 1731346"/>
              <a:gd name="connsiteY9-1234" fmla="*/ 1660372 h 1736469"/>
              <a:gd name="connsiteX10-1235" fmla="*/ 3018 w 1731346"/>
              <a:gd name="connsiteY10-1236" fmla="*/ 1633211 h 1736469"/>
              <a:gd name="connsiteX11-1237" fmla="*/ 0 w 1731346"/>
              <a:gd name="connsiteY11-1238" fmla="*/ 1696585 h 1736469"/>
              <a:gd name="connsiteX12-1239" fmla="*/ 87517 w 1731346"/>
              <a:gd name="connsiteY12-1240" fmla="*/ 1732799 h 1736469"/>
              <a:gd name="connsiteX13-1241" fmla="*/ 187106 w 1731346"/>
              <a:gd name="connsiteY13-1242" fmla="*/ 1729782 h 1736469"/>
              <a:gd name="connsiteX14-1243" fmla="*/ 350068 w 1731346"/>
              <a:gd name="connsiteY14-1244" fmla="*/ 1684514 h 1736469"/>
              <a:gd name="connsiteX15-1245" fmla="*/ 485870 w 1731346"/>
              <a:gd name="connsiteY15-1246" fmla="*/ 1603033 h 1736469"/>
              <a:gd name="connsiteX16-1247" fmla="*/ 639779 w 1731346"/>
              <a:gd name="connsiteY16-1248" fmla="*/ 1470249 h 1736469"/>
              <a:gd name="connsiteX17-1249" fmla="*/ 796705 w 1731346"/>
              <a:gd name="connsiteY17-1250" fmla="*/ 1280126 h 1736469"/>
              <a:gd name="connsiteX18-1251" fmla="*/ 1213165 w 1731346"/>
              <a:gd name="connsiteY18-1252" fmla="*/ 688633 h 1736469"/>
              <a:gd name="connsiteX19-1253" fmla="*/ 1499858 w 1731346"/>
              <a:gd name="connsiteY19-1254" fmla="*/ 308387 h 1736469"/>
              <a:gd name="connsiteX20-1255" fmla="*/ 1723177 w 1731346"/>
              <a:gd name="connsiteY20-1256" fmla="*/ 63944 h 1736469"/>
              <a:gd name="connsiteX21-1257" fmla="*/ 1686963 w 1731346"/>
              <a:gd name="connsiteY21-1258" fmla="*/ 3587 h 1736469"/>
              <a:gd name="connsiteX0-1259" fmla="*/ 1686963 w 1731346"/>
              <a:gd name="connsiteY0-1260" fmla="*/ 3587 h 1736469"/>
              <a:gd name="connsiteX1-1261" fmla="*/ 1581339 w 1731346"/>
              <a:gd name="connsiteY1-1262" fmla="*/ 127318 h 1736469"/>
              <a:gd name="connsiteX2-1263" fmla="*/ 1527018 w 1731346"/>
              <a:gd name="connsiteY2-1264" fmla="*/ 166550 h 1736469"/>
              <a:gd name="connsiteX3-1265" fmla="*/ 1285593 w 1731346"/>
              <a:gd name="connsiteY3-1266" fmla="*/ 404958 h 1736469"/>
              <a:gd name="connsiteX4-1267" fmla="*/ 857062 w 1731346"/>
              <a:gd name="connsiteY4-1268" fmla="*/ 957219 h 1736469"/>
              <a:gd name="connsiteX5-1269" fmla="*/ 609601 w 1731346"/>
              <a:gd name="connsiteY5-1270" fmla="*/ 1295215 h 1736469"/>
              <a:gd name="connsiteX6-1271" fmla="*/ 428532 w 1731346"/>
              <a:gd name="connsiteY6-1272" fmla="*/ 1500426 h 1736469"/>
              <a:gd name="connsiteX7-1273" fmla="*/ 304801 w 1731346"/>
              <a:gd name="connsiteY7-1274" fmla="*/ 1593980 h 1736469"/>
              <a:gd name="connsiteX8-1275" fmla="*/ 135802 w 1731346"/>
              <a:gd name="connsiteY8-1276" fmla="*/ 1666407 h 1736469"/>
              <a:gd name="connsiteX9-1277" fmla="*/ 42250 w 1731346"/>
              <a:gd name="connsiteY9-1278" fmla="*/ 1660372 h 1736469"/>
              <a:gd name="connsiteX10-1279" fmla="*/ 3018 w 1731346"/>
              <a:gd name="connsiteY10-1280" fmla="*/ 1633211 h 1736469"/>
              <a:gd name="connsiteX11-1281" fmla="*/ 0 w 1731346"/>
              <a:gd name="connsiteY11-1282" fmla="*/ 1696585 h 1736469"/>
              <a:gd name="connsiteX12-1283" fmla="*/ 87517 w 1731346"/>
              <a:gd name="connsiteY12-1284" fmla="*/ 1732799 h 1736469"/>
              <a:gd name="connsiteX13-1285" fmla="*/ 187106 w 1731346"/>
              <a:gd name="connsiteY13-1286" fmla="*/ 1729782 h 1736469"/>
              <a:gd name="connsiteX14-1287" fmla="*/ 350068 w 1731346"/>
              <a:gd name="connsiteY14-1288" fmla="*/ 1684514 h 1736469"/>
              <a:gd name="connsiteX15-1289" fmla="*/ 485870 w 1731346"/>
              <a:gd name="connsiteY15-1290" fmla="*/ 1603033 h 1736469"/>
              <a:gd name="connsiteX16-1291" fmla="*/ 639779 w 1731346"/>
              <a:gd name="connsiteY16-1292" fmla="*/ 1470249 h 1736469"/>
              <a:gd name="connsiteX17-1293" fmla="*/ 796705 w 1731346"/>
              <a:gd name="connsiteY17-1294" fmla="*/ 1280126 h 1736469"/>
              <a:gd name="connsiteX18-1295" fmla="*/ 1213165 w 1731346"/>
              <a:gd name="connsiteY18-1296" fmla="*/ 688633 h 1736469"/>
              <a:gd name="connsiteX19-1297" fmla="*/ 1499858 w 1731346"/>
              <a:gd name="connsiteY19-1298" fmla="*/ 308387 h 1736469"/>
              <a:gd name="connsiteX20-1299" fmla="*/ 1723177 w 1731346"/>
              <a:gd name="connsiteY20-1300" fmla="*/ 63944 h 1736469"/>
              <a:gd name="connsiteX21-1301" fmla="*/ 1686963 w 1731346"/>
              <a:gd name="connsiteY21-1302" fmla="*/ 3587 h 1736469"/>
              <a:gd name="connsiteX0-1303" fmla="*/ 1686963 w 1731346"/>
              <a:gd name="connsiteY0-1304" fmla="*/ 3587 h 1736469"/>
              <a:gd name="connsiteX1-1305" fmla="*/ 1581339 w 1731346"/>
              <a:gd name="connsiteY1-1306" fmla="*/ 127318 h 1736469"/>
              <a:gd name="connsiteX2-1307" fmla="*/ 1527018 w 1731346"/>
              <a:gd name="connsiteY2-1308" fmla="*/ 166550 h 1736469"/>
              <a:gd name="connsiteX3-1309" fmla="*/ 1285593 w 1731346"/>
              <a:gd name="connsiteY3-1310" fmla="*/ 404958 h 1736469"/>
              <a:gd name="connsiteX4-1311" fmla="*/ 857062 w 1731346"/>
              <a:gd name="connsiteY4-1312" fmla="*/ 957219 h 1736469"/>
              <a:gd name="connsiteX5-1313" fmla="*/ 609601 w 1731346"/>
              <a:gd name="connsiteY5-1314" fmla="*/ 1295215 h 1736469"/>
              <a:gd name="connsiteX6-1315" fmla="*/ 422496 w 1731346"/>
              <a:gd name="connsiteY6-1316" fmla="*/ 1491373 h 1736469"/>
              <a:gd name="connsiteX7-1317" fmla="*/ 304801 w 1731346"/>
              <a:gd name="connsiteY7-1318" fmla="*/ 1593980 h 1736469"/>
              <a:gd name="connsiteX8-1319" fmla="*/ 135802 w 1731346"/>
              <a:gd name="connsiteY8-1320" fmla="*/ 1666407 h 1736469"/>
              <a:gd name="connsiteX9-1321" fmla="*/ 42250 w 1731346"/>
              <a:gd name="connsiteY9-1322" fmla="*/ 1660372 h 1736469"/>
              <a:gd name="connsiteX10-1323" fmla="*/ 3018 w 1731346"/>
              <a:gd name="connsiteY10-1324" fmla="*/ 1633211 h 1736469"/>
              <a:gd name="connsiteX11-1325" fmla="*/ 0 w 1731346"/>
              <a:gd name="connsiteY11-1326" fmla="*/ 1696585 h 1736469"/>
              <a:gd name="connsiteX12-1327" fmla="*/ 87517 w 1731346"/>
              <a:gd name="connsiteY12-1328" fmla="*/ 1732799 h 1736469"/>
              <a:gd name="connsiteX13-1329" fmla="*/ 187106 w 1731346"/>
              <a:gd name="connsiteY13-1330" fmla="*/ 1729782 h 1736469"/>
              <a:gd name="connsiteX14-1331" fmla="*/ 350068 w 1731346"/>
              <a:gd name="connsiteY14-1332" fmla="*/ 1684514 h 1736469"/>
              <a:gd name="connsiteX15-1333" fmla="*/ 485870 w 1731346"/>
              <a:gd name="connsiteY15-1334" fmla="*/ 1603033 h 1736469"/>
              <a:gd name="connsiteX16-1335" fmla="*/ 639779 w 1731346"/>
              <a:gd name="connsiteY16-1336" fmla="*/ 1470249 h 1736469"/>
              <a:gd name="connsiteX17-1337" fmla="*/ 796705 w 1731346"/>
              <a:gd name="connsiteY17-1338" fmla="*/ 1280126 h 1736469"/>
              <a:gd name="connsiteX18-1339" fmla="*/ 1213165 w 1731346"/>
              <a:gd name="connsiteY18-1340" fmla="*/ 688633 h 1736469"/>
              <a:gd name="connsiteX19-1341" fmla="*/ 1499858 w 1731346"/>
              <a:gd name="connsiteY19-1342" fmla="*/ 308387 h 1736469"/>
              <a:gd name="connsiteX20-1343" fmla="*/ 1723177 w 1731346"/>
              <a:gd name="connsiteY20-1344" fmla="*/ 63944 h 1736469"/>
              <a:gd name="connsiteX21-1345" fmla="*/ 1686963 w 1731346"/>
              <a:gd name="connsiteY21-1346" fmla="*/ 3587 h 1736469"/>
              <a:gd name="connsiteX0-1347" fmla="*/ 1686963 w 1731346"/>
              <a:gd name="connsiteY0-1348" fmla="*/ 3587 h 1736469"/>
              <a:gd name="connsiteX1-1349" fmla="*/ 1581339 w 1731346"/>
              <a:gd name="connsiteY1-1350" fmla="*/ 127318 h 1736469"/>
              <a:gd name="connsiteX2-1351" fmla="*/ 1527018 w 1731346"/>
              <a:gd name="connsiteY2-1352" fmla="*/ 166550 h 1736469"/>
              <a:gd name="connsiteX3-1353" fmla="*/ 1285593 w 1731346"/>
              <a:gd name="connsiteY3-1354" fmla="*/ 404958 h 1736469"/>
              <a:gd name="connsiteX4-1355" fmla="*/ 857062 w 1731346"/>
              <a:gd name="connsiteY4-1356" fmla="*/ 957219 h 1736469"/>
              <a:gd name="connsiteX5-1357" fmla="*/ 609601 w 1731346"/>
              <a:gd name="connsiteY5-1358" fmla="*/ 1295215 h 1736469"/>
              <a:gd name="connsiteX6-1359" fmla="*/ 437585 w 1731346"/>
              <a:gd name="connsiteY6-1360" fmla="*/ 1491373 h 1736469"/>
              <a:gd name="connsiteX7-1361" fmla="*/ 304801 w 1731346"/>
              <a:gd name="connsiteY7-1362" fmla="*/ 1593980 h 1736469"/>
              <a:gd name="connsiteX8-1363" fmla="*/ 135802 w 1731346"/>
              <a:gd name="connsiteY8-1364" fmla="*/ 1666407 h 1736469"/>
              <a:gd name="connsiteX9-1365" fmla="*/ 42250 w 1731346"/>
              <a:gd name="connsiteY9-1366" fmla="*/ 1660372 h 1736469"/>
              <a:gd name="connsiteX10-1367" fmla="*/ 3018 w 1731346"/>
              <a:gd name="connsiteY10-1368" fmla="*/ 1633211 h 1736469"/>
              <a:gd name="connsiteX11-1369" fmla="*/ 0 w 1731346"/>
              <a:gd name="connsiteY11-1370" fmla="*/ 1696585 h 1736469"/>
              <a:gd name="connsiteX12-1371" fmla="*/ 87517 w 1731346"/>
              <a:gd name="connsiteY12-1372" fmla="*/ 1732799 h 1736469"/>
              <a:gd name="connsiteX13-1373" fmla="*/ 187106 w 1731346"/>
              <a:gd name="connsiteY13-1374" fmla="*/ 1729782 h 1736469"/>
              <a:gd name="connsiteX14-1375" fmla="*/ 350068 w 1731346"/>
              <a:gd name="connsiteY14-1376" fmla="*/ 1684514 h 1736469"/>
              <a:gd name="connsiteX15-1377" fmla="*/ 485870 w 1731346"/>
              <a:gd name="connsiteY15-1378" fmla="*/ 1603033 h 1736469"/>
              <a:gd name="connsiteX16-1379" fmla="*/ 639779 w 1731346"/>
              <a:gd name="connsiteY16-1380" fmla="*/ 1470249 h 1736469"/>
              <a:gd name="connsiteX17-1381" fmla="*/ 796705 w 1731346"/>
              <a:gd name="connsiteY17-1382" fmla="*/ 1280126 h 1736469"/>
              <a:gd name="connsiteX18-1383" fmla="*/ 1213165 w 1731346"/>
              <a:gd name="connsiteY18-1384" fmla="*/ 688633 h 1736469"/>
              <a:gd name="connsiteX19-1385" fmla="*/ 1499858 w 1731346"/>
              <a:gd name="connsiteY19-1386" fmla="*/ 308387 h 1736469"/>
              <a:gd name="connsiteX20-1387" fmla="*/ 1723177 w 1731346"/>
              <a:gd name="connsiteY20-1388" fmla="*/ 63944 h 1736469"/>
              <a:gd name="connsiteX21-1389" fmla="*/ 1686963 w 1731346"/>
              <a:gd name="connsiteY21-1390" fmla="*/ 3587 h 1736469"/>
              <a:gd name="connsiteX0-1391" fmla="*/ 1686963 w 1731346"/>
              <a:gd name="connsiteY0-1392" fmla="*/ 3587 h 1736469"/>
              <a:gd name="connsiteX1-1393" fmla="*/ 1581339 w 1731346"/>
              <a:gd name="connsiteY1-1394" fmla="*/ 127318 h 1736469"/>
              <a:gd name="connsiteX2-1395" fmla="*/ 1527018 w 1731346"/>
              <a:gd name="connsiteY2-1396" fmla="*/ 166550 h 1736469"/>
              <a:gd name="connsiteX3-1397" fmla="*/ 1285593 w 1731346"/>
              <a:gd name="connsiteY3-1398" fmla="*/ 404958 h 1736469"/>
              <a:gd name="connsiteX4-1399" fmla="*/ 857062 w 1731346"/>
              <a:gd name="connsiteY4-1400" fmla="*/ 957219 h 1736469"/>
              <a:gd name="connsiteX5-1401" fmla="*/ 609601 w 1731346"/>
              <a:gd name="connsiteY5-1402" fmla="*/ 1295215 h 1736469"/>
              <a:gd name="connsiteX6-1403" fmla="*/ 434567 w 1731346"/>
              <a:gd name="connsiteY6-1404" fmla="*/ 1494390 h 1736469"/>
              <a:gd name="connsiteX7-1405" fmla="*/ 304801 w 1731346"/>
              <a:gd name="connsiteY7-1406" fmla="*/ 1593980 h 1736469"/>
              <a:gd name="connsiteX8-1407" fmla="*/ 135802 w 1731346"/>
              <a:gd name="connsiteY8-1408" fmla="*/ 1666407 h 1736469"/>
              <a:gd name="connsiteX9-1409" fmla="*/ 42250 w 1731346"/>
              <a:gd name="connsiteY9-1410" fmla="*/ 1660372 h 1736469"/>
              <a:gd name="connsiteX10-1411" fmla="*/ 3018 w 1731346"/>
              <a:gd name="connsiteY10-1412" fmla="*/ 1633211 h 1736469"/>
              <a:gd name="connsiteX11-1413" fmla="*/ 0 w 1731346"/>
              <a:gd name="connsiteY11-1414" fmla="*/ 1696585 h 1736469"/>
              <a:gd name="connsiteX12-1415" fmla="*/ 87517 w 1731346"/>
              <a:gd name="connsiteY12-1416" fmla="*/ 1732799 h 1736469"/>
              <a:gd name="connsiteX13-1417" fmla="*/ 187106 w 1731346"/>
              <a:gd name="connsiteY13-1418" fmla="*/ 1729782 h 1736469"/>
              <a:gd name="connsiteX14-1419" fmla="*/ 350068 w 1731346"/>
              <a:gd name="connsiteY14-1420" fmla="*/ 1684514 h 1736469"/>
              <a:gd name="connsiteX15-1421" fmla="*/ 485870 w 1731346"/>
              <a:gd name="connsiteY15-1422" fmla="*/ 1603033 h 1736469"/>
              <a:gd name="connsiteX16-1423" fmla="*/ 639779 w 1731346"/>
              <a:gd name="connsiteY16-1424" fmla="*/ 1470249 h 1736469"/>
              <a:gd name="connsiteX17-1425" fmla="*/ 796705 w 1731346"/>
              <a:gd name="connsiteY17-1426" fmla="*/ 1280126 h 1736469"/>
              <a:gd name="connsiteX18-1427" fmla="*/ 1213165 w 1731346"/>
              <a:gd name="connsiteY18-1428" fmla="*/ 688633 h 1736469"/>
              <a:gd name="connsiteX19-1429" fmla="*/ 1499858 w 1731346"/>
              <a:gd name="connsiteY19-1430" fmla="*/ 308387 h 1736469"/>
              <a:gd name="connsiteX20-1431" fmla="*/ 1723177 w 1731346"/>
              <a:gd name="connsiteY20-1432" fmla="*/ 63944 h 1736469"/>
              <a:gd name="connsiteX21-1433" fmla="*/ 1686963 w 1731346"/>
              <a:gd name="connsiteY21-1434" fmla="*/ 3587 h 1736469"/>
              <a:gd name="connsiteX0-1435" fmla="*/ 1686963 w 1731346"/>
              <a:gd name="connsiteY0-1436" fmla="*/ 3587 h 1736469"/>
              <a:gd name="connsiteX1-1437" fmla="*/ 1581339 w 1731346"/>
              <a:gd name="connsiteY1-1438" fmla="*/ 127318 h 1736469"/>
              <a:gd name="connsiteX2-1439" fmla="*/ 1527018 w 1731346"/>
              <a:gd name="connsiteY2-1440" fmla="*/ 166550 h 1736469"/>
              <a:gd name="connsiteX3-1441" fmla="*/ 1285593 w 1731346"/>
              <a:gd name="connsiteY3-1442" fmla="*/ 404958 h 1736469"/>
              <a:gd name="connsiteX4-1443" fmla="*/ 857062 w 1731346"/>
              <a:gd name="connsiteY4-1444" fmla="*/ 957219 h 1736469"/>
              <a:gd name="connsiteX5-1445" fmla="*/ 609601 w 1731346"/>
              <a:gd name="connsiteY5-1446" fmla="*/ 1295215 h 1736469"/>
              <a:gd name="connsiteX6-1447" fmla="*/ 434567 w 1731346"/>
              <a:gd name="connsiteY6-1448" fmla="*/ 1494390 h 1736469"/>
              <a:gd name="connsiteX7-1449" fmla="*/ 304801 w 1731346"/>
              <a:gd name="connsiteY7-1450" fmla="*/ 1593980 h 1736469"/>
              <a:gd name="connsiteX8-1451" fmla="*/ 135802 w 1731346"/>
              <a:gd name="connsiteY8-1452" fmla="*/ 1666407 h 1736469"/>
              <a:gd name="connsiteX9-1453" fmla="*/ 42250 w 1731346"/>
              <a:gd name="connsiteY9-1454" fmla="*/ 1660372 h 1736469"/>
              <a:gd name="connsiteX10-1455" fmla="*/ 3018 w 1731346"/>
              <a:gd name="connsiteY10-1456" fmla="*/ 1633211 h 1736469"/>
              <a:gd name="connsiteX11-1457" fmla="*/ 0 w 1731346"/>
              <a:gd name="connsiteY11-1458" fmla="*/ 1696585 h 1736469"/>
              <a:gd name="connsiteX12-1459" fmla="*/ 87517 w 1731346"/>
              <a:gd name="connsiteY12-1460" fmla="*/ 1732799 h 1736469"/>
              <a:gd name="connsiteX13-1461" fmla="*/ 187106 w 1731346"/>
              <a:gd name="connsiteY13-1462" fmla="*/ 1729782 h 1736469"/>
              <a:gd name="connsiteX14-1463" fmla="*/ 350068 w 1731346"/>
              <a:gd name="connsiteY14-1464" fmla="*/ 1684514 h 1736469"/>
              <a:gd name="connsiteX15-1465" fmla="*/ 485870 w 1731346"/>
              <a:gd name="connsiteY15-1466" fmla="*/ 1603033 h 1736469"/>
              <a:gd name="connsiteX16-1467" fmla="*/ 639779 w 1731346"/>
              <a:gd name="connsiteY16-1468" fmla="*/ 1470249 h 1736469"/>
              <a:gd name="connsiteX17-1469" fmla="*/ 796705 w 1731346"/>
              <a:gd name="connsiteY17-1470" fmla="*/ 1280126 h 1736469"/>
              <a:gd name="connsiteX18-1471" fmla="*/ 1213165 w 1731346"/>
              <a:gd name="connsiteY18-1472" fmla="*/ 688633 h 1736469"/>
              <a:gd name="connsiteX19-1473" fmla="*/ 1499858 w 1731346"/>
              <a:gd name="connsiteY19-1474" fmla="*/ 308387 h 1736469"/>
              <a:gd name="connsiteX20-1475" fmla="*/ 1723177 w 1731346"/>
              <a:gd name="connsiteY20-1476" fmla="*/ 63944 h 1736469"/>
              <a:gd name="connsiteX21-1477" fmla="*/ 1686963 w 1731346"/>
              <a:gd name="connsiteY21-1478" fmla="*/ 3587 h 1736469"/>
              <a:gd name="connsiteX0-1479" fmla="*/ 1686963 w 1731346"/>
              <a:gd name="connsiteY0-1480" fmla="*/ 3587 h 1736469"/>
              <a:gd name="connsiteX1-1481" fmla="*/ 1581339 w 1731346"/>
              <a:gd name="connsiteY1-1482" fmla="*/ 127318 h 1736469"/>
              <a:gd name="connsiteX2-1483" fmla="*/ 1527018 w 1731346"/>
              <a:gd name="connsiteY2-1484" fmla="*/ 166550 h 1736469"/>
              <a:gd name="connsiteX3-1485" fmla="*/ 1285593 w 1731346"/>
              <a:gd name="connsiteY3-1486" fmla="*/ 404958 h 1736469"/>
              <a:gd name="connsiteX4-1487" fmla="*/ 857062 w 1731346"/>
              <a:gd name="connsiteY4-1488" fmla="*/ 957219 h 1736469"/>
              <a:gd name="connsiteX5-1489" fmla="*/ 609601 w 1731346"/>
              <a:gd name="connsiteY5-1490" fmla="*/ 1295215 h 1736469"/>
              <a:gd name="connsiteX6-1491" fmla="*/ 434567 w 1731346"/>
              <a:gd name="connsiteY6-1492" fmla="*/ 1494390 h 1736469"/>
              <a:gd name="connsiteX7-1493" fmla="*/ 304801 w 1731346"/>
              <a:gd name="connsiteY7-1494" fmla="*/ 1593980 h 1736469"/>
              <a:gd name="connsiteX8-1495" fmla="*/ 135802 w 1731346"/>
              <a:gd name="connsiteY8-1496" fmla="*/ 1666407 h 1736469"/>
              <a:gd name="connsiteX9-1497" fmla="*/ 42250 w 1731346"/>
              <a:gd name="connsiteY9-1498" fmla="*/ 1660372 h 1736469"/>
              <a:gd name="connsiteX10-1499" fmla="*/ 3018 w 1731346"/>
              <a:gd name="connsiteY10-1500" fmla="*/ 1633211 h 1736469"/>
              <a:gd name="connsiteX11-1501" fmla="*/ 0 w 1731346"/>
              <a:gd name="connsiteY11-1502" fmla="*/ 1696585 h 1736469"/>
              <a:gd name="connsiteX12-1503" fmla="*/ 87517 w 1731346"/>
              <a:gd name="connsiteY12-1504" fmla="*/ 1732799 h 1736469"/>
              <a:gd name="connsiteX13-1505" fmla="*/ 187106 w 1731346"/>
              <a:gd name="connsiteY13-1506" fmla="*/ 1729782 h 1736469"/>
              <a:gd name="connsiteX14-1507" fmla="*/ 350068 w 1731346"/>
              <a:gd name="connsiteY14-1508" fmla="*/ 1684514 h 1736469"/>
              <a:gd name="connsiteX15-1509" fmla="*/ 485870 w 1731346"/>
              <a:gd name="connsiteY15-1510" fmla="*/ 1603033 h 1736469"/>
              <a:gd name="connsiteX16-1511" fmla="*/ 639779 w 1731346"/>
              <a:gd name="connsiteY16-1512" fmla="*/ 1470249 h 1736469"/>
              <a:gd name="connsiteX17-1513" fmla="*/ 796705 w 1731346"/>
              <a:gd name="connsiteY17-1514" fmla="*/ 1280126 h 1736469"/>
              <a:gd name="connsiteX18-1515" fmla="*/ 1213165 w 1731346"/>
              <a:gd name="connsiteY18-1516" fmla="*/ 688633 h 1736469"/>
              <a:gd name="connsiteX19-1517" fmla="*/ 1499858 w 1731346"/>
              <a:gd name="connsiteY19-1518" fmla="*/ 308387 h 1736469"/>
              <a:gd name="connsiteX20-1519" fmla="*/ 1723177 w 1731346"/>
              <a:gd name="connsiteY20-1520" fmla="*/ 63944 h 1736469"/>
              <a:gd name="connsiteX21-1521" fmla="*/ 1686963 w 1731346"/>
              <a:gd name="connsiteY21-1522" fmla="*/ 3587 h 1736469"/>
              <a:gd name="connsiteX0-1523" fmla="*/ 1686963 w 1731346"/>
              <a:gd name="connsiteY0-1524" fmla="*/ 3587 h 1736469"/>
              <a:gd name="connsiteX1-1525" fmla="*/ 1581339 w 1731346"/>
              <a:gd name="connsiteY1-1526" fmla="*/ 127318 h 1736469"/>
              <a:gd name="connsiteX2-1527" fmla="*/ 1527018 w 1731346"/>
              <a:gd name="connsiteY2-1528" fmla="*/ 166550 h 1736469"/>
              <a:gd name="connsiteX3-1529" fmla="*/ 1285593 w 1731346"/>
              <a:gd name="connsiteY3-1530" fmla="*/ 404958 h 1736469"/>
              <a:gd name="connsiteX4-1531" fmla="*/ 857062 w 1731346"/>
              <a:gd name="connsiteY4-1532" fmla="*/ 957219 h 1736469"/>
              <a:gd name="connsiteX5-1533" fmla="*/ 609601 w 1731346"/>
              <a:gd name="connsiteY5-1534" fmla="*/ 1295215 h 1736469"/>
              <a:gd name="connsiteX6-1535" fmla="*/ 434567 w 1731346"/>
              <a:gd name="connsiteY6-1536" fmla="*/ 1494390 h 1736469"/>
              <a:gd name="connsiteX7-1537" fmla="*/ 304801 w 1731346"/>
              <a:gd name="connsiteY7-1538" fmla="*/ 1593980 h 1736469"/>
              <a:gd name="connsiteX8-1539" fmla="*/ 135802 w 1731346"/>
              <a:gd name="connsiteY8-1540" fmla="*/ 1666407 h 1736469"/>
              <a:gd name="connsiteX9-1541" fmla="*/ 42250 w 1731346"/>
              <a:gd name="connsiteY9-1542" fmla="*/ 1660372 h 1736469"/>
              <a:gd name="connsiteX10-1543" fmla="*/ 3018 w 1731346"/>
              <a:gd name="connsiteY10-1544" fmla="*/ 1633211 h 1736469"/>
              <a:gd name="connsiteX11-1545" fmla="*/ 0 w 1731346"/>
              <a:gd name="connsiteY11-1546" fmla="*/ 1696585 h 1736469"/>
              <a:gd name="connsiteX12-1547" fmla="*/ 87517 w 1731346"/>
              <a:gd name="connsiteY12-1548" fmla="*/ 1732799 h 1736469"/>
              <a:gd name="connsiteX13-1549" fmla="*/ 187106 w 1731346"/>
              <a:gd name="connsiteY13-1550" fmla="*/ 1729782 h 1736469"/>
              <a:gd name="connsiteX14-1551" fmla="*/ 350068 w 1731346"/>
              <a:gd name="connsiteY14-1552" fmla="*/ 1684514 h 1736469"/>
              <a:gd name="connsiteX15-1553" fmla="*/ 485870 w 1731346"/>
              <a:gd name="connsiteY15-1554" fmla="*/ 1603033 h 1736469"/>
              <a:gd name="connsiteX16-1555" fmla="*/ 639779 w 1731346"/>
              <a:gd name="connsiteY16-1556" fmla="*/ 1470249 h 1736469"/>
              <a:gd name="connsiteX17-1557" fmla="*/ 796705 w 1731346"/>
              <a:gd name="connsiteY17-1558" fmla="*/ 1280126 h 1736469"/>
              <a:gd name="connsiteX18-1559" fmla="*/ 1213165 w 1731346"/>
              <a:gd name="connsiteY18-1560" fmla="*/ 688633 h 1736469"/>
              <a:gd name="connsiteX19-1561" fmla="*/ 1499858 w 1731346"/>
              <a:gd name="connsiteY19-1562" fmla="*/ 308387 h 1736469"/>
              <a:gd name="connsiteX20-1563" fmla="*/ 1723177 w 1731346"/>
              <a:gd name="connsiteY20-1564" fmla="*/ 63944 h 1736469"/>
              <a:gd name="connsiteX21-1565" fmla="*/ 1686963 w 1731346"/>
              <a:gd name="connsiteY21-1566" fmla="*/ 3587 h 1736469"/>
              <a:gd name="connsiteX0-1567" fmla="*/ 1686963 w 1731346"/>
              <a:gd name="connsiteY0-1568" fmla="*/ 3587 h 1736469"/>
              <a:gd name="connsiteX1-1569" fmla="*/ 1581339 w 1731346"/>
              <a:gd name="connsiteY1-1570" fmla="*/ 127318 h 1736469"/>
              <a:gd name="connsiteX2-1571" fmla="*/ 1527018 w 1731346"/>
              <a:gd name="connsiteY2-1572" fmla="*/ 166550 h 1736469"/>
              <a:gd name="connsiteX3-1573" fmla="*/ 1285593 w 1731346"/>
              <a:gd name="connsiteY3-1574" fmla="*/ 404958 h 1736469"/>
              <a:gd name="connsiteX4-1575" fmla="*/ 857062 w 1731346"/>
              <a:gd name="connsiteY4-1576" fmla="*/ 957219 h 1736469"/>
              <a:gd name="connsiteX5-1577" fmla="*/ 609601 w 1731346"/>
              <a:gd name="connsiteY5-1578" fmla="*/ 1295215 h 1736469"/>
              <a:gd name="connsiteX6-1579" fmla="*/ 428531 w 1731346"/>
              <a:gd name="connsiteY6-1580" fmla="*/ 1485337 h 1736469"/>
              <a:gd name="connsiteX7-1581" fmla="*/ 304801 w 1731346"/>
              <a:gd name="connsiteY7-1582" fmla="*/ 1593980 h 1736469"/>
              <a:gd name="connsiteX8-1583" fmla="*/ 135802 w 1731346"/>
              <a:gd name="connsiteY8-1584" fmla="*/ 1666407 h 1736469"/>
              <a:gd name="connsiteX9-1585" fmla="*/ 42250 w 1731346"/>
              <a:gd name="connsiteY9-1586" fmla="*/ 1660372 h 1736469"/>
              <a:gd name="connsiteX10-1587" fmla="*/ 3018 w 1731346"/>
              <a:gd name="connsiteY10-1588" fmla="*/ 1633211 h 1736469"/>
              <a:gd name="connsiteX11-1589" fmla="*/ 0 w 1731346"/>
              <a:gd name="connsiteY11-1590" fmla="*/ 1696585 h 1736469"/>
              <a:gd name="connsiteX12-1591" fmla="*/ 87517 w 1731346"/>
              <a:gd name="connsiteY12-1592" fmla="*/ 1732799 h 1736469"/>
              <a:gd name="connsiteX13-1593" fmla="*/ 187106 w 1731346"/>
              <a:gd name="connsiteY13-1594" fmla="*/ 1729782 h 1736469"/>
              <a:gd name="connsiteX14-1595" fmla="*/ 350068 w 1731346"/>
              <a:gd name="connsiteY14-1596" fmla="*/ 1684514 h 1736469"/>
              <a:gd name="connsiteX15-1597" fmla="*/ 485870 w 1731346"/>
              <a:gd name="connsiteY15-1598" fmla="*/ 1603033 h 1736469"/>
              <a:gd name="connsiteX16-1599" fmla="*/ 639779 w 1731346"/>
              <a:gd name="connsiteY16-1600" fmla="*/ 1470249 h 1736469"/>
              <a:gd name="connsiteX17-1601" fmla="*/ 796705 w 1731346"/>
              <a:gd name="connsiteY17-1602" fmla="*/ 1280126 h 1736469"/>
              <a:gd name="connsiteX18-1603" fmla="*/ 1213165 w 1731346"/>
              <a:gd name="connsiteY18-1604" fmla="*/ 688633 h 1736469"/>
              <a:gd name="connsiteX19-1605" fmla="*/ 1499858 w 1731346"/>
              <a:gd name="connsiteY19-1606" fmla="*/ 308387 h 1736469"/>
              <a:gd name="connsiteX20-1607" fmla="*/ 1723177 w 1731346"/>
              <a:gd name="connsiteY20-1608" fmla="*/ 63944 h 1736469"/>
              <a:gd name="connsiteX21-1609" fmla="*/ 1686963 w 1731346"/>
              <a:gd name="connsiteY21-1610" fmla="*/ 3587 h 1736469"/>
              <a:gd name="connsiteX0-1611" fmla="*/ 1686963 w 1731346"/>
              <a:gd name="connsiteY0-1612" fmla="*/ 3587 h 1736469"/>
              <a:gd name="connsiteX1-1613" fmla="*/ 1581339 w 1731346"/>
              <a:gd name="connsiteY1-1614" fmla="*/ 127318 h 1736469"/>
              <a:gd name="connsiteX2-1615" fmla="*/ 1527018 w 1731346"/>
              <a:gd name="connsiteY2-1616" fmla="*/ 166550 h 1736469"/>
              <a:gd name="connsiteX3-1617" fmla="*/ 1285593 w 1731346"/>
              <a:gd name="connsiteY3-1618" fmla="*/ 404958 h 1736469"/>
              <a:gd name="connsiteX4-1619" fmla="*/ 857062 w 1731346"/>
              <a:gd name="connsiteY4-1620" fmla="*/ 957219 h 1736469"/>
              <a:gd name="connsiteX5-1621" fmla="*/ 609601 w 1731346"/>
              <a:gd name="connsiteY5-1622" fmla="*/ 1295215 h 1736469"/>
              <a:gd name="connsiteX6-1623" fmla="*/ 428531 w 1731346"/>
              <a:gd name="connsiteY6-1624" fmla="*/ 1485337 h 1736469"/>
              <a:gd name="connsiteX7-1625" fmla="*/ 301784 w 1731346"/>
              <a:gd name="connsiteY7-1626" fmla="*/ 1593980 h 1736469"/>
              <a:gd name="connsiteX8-1627" fmla="*/ 135802 w 1731346"/>
              <a:gd name="connsiteY8-1628" fmla="*/ 1666407 h 1736469"/>
              <a:gd name="connsiteX9-1629" fmla="*/ 42250 w 1731346"/>
              <a:gd name="connsiteY9-1630" fmla="*/ 1660372 h 1736469"/>
              <a:gd name="connsiteX10-1631" fmla="*/ 3018 w 1731346"/>
              <a:gd name="connsiteY10-1632" fmla="*/ 1633211 h 1736469"/>
              <a:gd name="connsiteX11-1633" fmla="*/ 0 w 1731346"/>
              <a:gd name="connsiteY11-1634" fmla="*/ 1696585 h 1736469"/>
              <a:gd name="connsiteX12-1635" fmla="*/ 87517 w 1731346"/>
              <a:gd name="connsiteY12-1636" fmla="*/ 1732799 h 1736469"/>
              <a:gd name="connsiteX13-1637" fmla="*/ 187106 w 1731346"/>
              <a:gd name="connsiteY13-1638" fmla="*/ 1729782 h 1736469"/>
              <a:gd name="connsiteX14-1639" fmla="*/ 350068 w 1731346"/>
              <a:gd name="connsiteY14-1640" fmla="*/ 1684514 h 1736469"/>
              <a:gd name="connsiteX15-1641" fmla="*/ 485870 w 1731346"/>
              <a:gd name="connsiteY15-1642" fmla="*/ 1603033 h 1736469"/>
              <a:gd name="connsiteX16-1643" fmla="*/ 639779 w 1731346"/>
              <a:gd name="connsiteY16-1644" fmla="*/ 1470249 h 1736469"/>
              <a:gd name="connsiteX17-1645" fmla="*/ 796705 w 1731346"/>
              <a:gd name="connsiteY17-1646" fmla="*/ 1280126 h 1736469"/>
              <a:gd name="connsiteX18-1647" fmla="*/ 1213165 w 1731346"/>
              <a:gd name="connsiteY18-1648" fmla="*/ 688633 h 1736469"/>
              <a:gd name="connsiteX19-1649" fmla="*/ 1499858 w 1731346"/>
              <a:gd name="connsiteY19-1650" fmla="*/ 308387 h 1736469"/>
              <a:gd name="connsiteX20-1651" fmla="*/ 1723177 w 1731346"/>
              <a:gd name="connsiteY20-1652" fmla="*/ 63944 h 1736469"/>
              <a:gd name="connsiteX21-1653" fmla="*/ 1686963 w 1731346"/>
              <a:gd name="connsiteY21-1654" fmla="*/ 3587 h 1736469"/>
              <a:gd name="connsiteX0-1655" fmla="*/ 1686963 w 1731346"/>
              <a:gd name="connsiteY0-1656" fmla="*/ 3587 h 1736469"/>
              <a:gd name="connsiteX1-1657" fmla="*/ 1581339 w 1731346"/>
              <a:gd name="connsiteY1-1658" fmla="*/ 127318 h 1736469"/>
              <a:gd name="connsiteX2-1659" fmla="*/ 1527018 w 1731346"/>
              <a:gd name="connsiteY2-1660" fmla="*/ 166550 h 1736469"/>
              <a:gd name="connsiteX3-1661" fmla="*/ 1285593 w 1731346"/>
              <a:gd name="connsiteY3-1662" fmla="*/ 404958 h 1736469"/>
              <a:gd name="connsiteX4-1663" fmla="*/ 857062 w 1731346"/>
              <a:gd name="connsiteY4-1664" fmla="*/ 957219 h 1736469"/>
              <a:gd name="connsiteX5-1665" fmla="*/ 609601 w 1731346"/>
              <a:gd name="connsiteY5-1666" fmla="*/ 1295215 h 1736469"/>
              <a:gd name="connsiteX6-1667" fmla="*/ 428531 w 1731346"/>
              <a:gd name="connsiteY6-1668" fmla="*/ 1485337 h 1736469"/>
              <a:gd name="connsiteX7-1669" fmla="*/ 301784 w 1731346"/>
              <a:gd name="connsiteY7-1670" fmla="*/ 1593980 h 1736469"/>
              <a:gd name="connsiteX8-1671" fmla="*/ 135802 w 1731346"/>
              <a:gd name="connsiteY8-1672" fmla="*/ 1666407 h 1736469"/>
              <a:gd name="connsiteX9-1673" fmla="*/ 42250 w 1731346"/>
              <a:gd name="connsiteY9-1674" fmla="*/ 1660372 h 1736469"/>
              <a:gd name="connsiteX10-1675" fmla="*/ 3018 w 1731346"/>
              <a:gd name="connsiteY10-1676" fmla="*/ 1633211 h 1736469"/>
              <a:gd name="connsiteX11-1677" fmla="*/ 0 w 1731346"/>
              <a:gd name="connsiteY11-1678" fmla="*/ 1696585 h 1736469"/>
              <a:gd name="connsiteX12-1679" fmla="*/ 87517 w 1731346"/>
              <a:gd name="connsiteY12-1680" fmla="*/ 1732799 h 1736469"/>
              <a:gd name="connsiteX13-1681" fmla="*/ 187106 w 1731346"/>
              <a:gd name="connsiteY13-1682" fmla="*/ 1729782 h 1736469"/>
              <a:gd name="connsiteX14-1683" fmla="*/ 350068 w 1731346"/>
              <a:gd name="connsiteY14-1684" fmla="*/ 1684514 h 1736469"/>
              <a:gd name="connsiteX15-1685" fmla="*/ 485870 w 1731346"/>
              <a:gd name="connsiteY15-1686" fmla="*/ 1603033 h 1736469"/>
              <a:gd name="connsiteX16-1687" fmla="*/ 639779 w 1731346"/>
              <a:gd name="connsiteY16-1688" fmla="*/ 1470249 h 1736469"/>
              <a:gd name="connsiteX17-1689" fmla="*/ 796705 w 1731346"/>
              <a:gd name="connsiteY17-1690" fmla="*/ 1280126 h 1736469"/>
              <a:gd name="connsiteX18-1691" fmla="*/ 1213165 w 1731346"/>
              <a:gd name="connsiteY18-1692" fmla="*/ 688633 h 1736469"/>
              <a:gd name="connsiteX19-1693" fmla="*/ 1499858 w 1731346"/>
              <a:gd name="connsiteY19-1694" fmla="*/ 308387 h 1736469"/>
              <a:gd name="connsiteX20-1695" fmla="*/ 1723177 w 1731346"/>
              <a:gd name="connsiteY20-1696" fmla="*/ 63944 h 1736469"/>
              <a:gd name="connsiteX21-1697" fmla="*/ 1686963 w 1731346"/>
              <a:gd name="connsiteY21-1698" fmla="*/ 3587 h 1736469"/>
              <a:gd name="connsiteX0-1699" fmla="*/ 1686963 w 1731346"/>
              <a:gd name="connsiteY0-1700" fmla="*/ 3587 h 1736469"/>
              <a:gd name="connsiteX1-1701" fmla="*/ 1581339 w 1731346"/>
              <a:gd name="connsiteY1-1702" fmla="*/ 127318 h 1736469"/>
              <a:gd name="connsiteX2-1703" fmla="*/ 1527018 w 1731346"/>
              <a:gd name="connsiteY2-1704" fmla="*/ 166550 h 1736469"/>
              <a:gd name="connsiteX3-1705" fmla="*/ 1285593 w 1731346"/>
              <a:gd name="connsiteY3-1706" fmla="*/ 404958 h 1736469"/>
              <a:gd name="connsiteX4-1707" fmla="*/ 857062 w 1731346"/>
              <a:gd name="connsiteY4-1708" fmla="*/ 957219 h 1736469"/>
              <a:gd name="connsiteX5-1709" fmla="*/ 609601 w 1731346"/>
              <a:gd name="connsiteY5-1710" fmla="*/ 1295215 h 1736469"/>
              <a:gd name="connsiteX6-1711" fmla="*/ 428531 w 1731346"/>
              <a:gd name="connsiteY6-1712" fmla="*/ 1485337 h 1736469"/>
              <a:gd name="connsiteX7-1713" fmla="*/ 301784 w 1731346"/>
              <a:gd name="connsiteY7-1714" fmla="*/ 1593980 h 1736469"/>
              <a:gd name="connsiteX8-1715" fmla="*/ 135802 w 1731346"/>
              <a:gd name="connsiteY8-1716" fmla="*/ 1666407 h 1736469"/>
              <a:gd name="connsiteX9-1717" fmla="*/ 42250 w 1731346"/>
              <a:gd name="connsiteY9-1718" fmla="*/ 1660372 h 1736469"/>
              <a:gd name="connsiteX10-1719" fmla="*/ 3018 w 1731346"/>
              <a:gd name="connsiteY10-1720" fmla="*/ 1633211 h 1736469"/>
              <a:gd name="connsiteX11-1721" fmla="*/ 0 w 1731346"/>
              <a:gd name="connsiteY11-1722" fmla="*/ 1696585 h 1736469"/>
              <a:gd name="connsiteX12-1723" fmla="*/ 87517 w 1731346"/>
              <a:gd name="connsiteY12-1724" fmla="*/ 1732799 h 1736469"/>
              <a:gd name="connsiteX13-1725" fmla="*/ 187106 w 1731346"/>
              <a:gd name="connsiteY13-1726" fmla="*/ 1729782 h 1736469"/>
              <a:gd name="connsiteX14-1727" fmla="*/ 350068 w 1731346"/>
              <a:gd name="connsiteY14-1728" fmla="*/ 1684514 h 1736469"/>
              <a:gd name="connsiteX15-1729" fmla="*/ 485870 w 1731346"/>
              <a:gd name="connsiteY15-1730" fmla="*/ 1603033 h 1736469"/>
              <a:gd name="connsiteX16-1731" fmla="*/ 639779 w 1731346"/>
              <a:gd name="connsiteY16-1732" fmla="*/ 1470249 h 1736469"/>
              <a:gd name="connsiteX17-1733" fmla="*/ 796705 w 1731346"/>
              <a:gd name="connsiteY17-1734" fmla="*/ 1280126 h 1736469"/>
              <a:gd name="connsiteX18-1735" fmla="*/ 1213165 w 1731346"/>
              <a:gd name="connsiteY18-1736" fmla="*/ 688633 h 1736469"/>
              <a:gd name="connsiteX19-1737" fmla="*/ 1499858 w 1731346"/>
              <a:gd name="connsiteY19-1738" fmla="*/ 308387 h 1736469"/>
              <a:gd name="connsiteX20-1739" fmla="*/ 1723177 w 1731346"/>
              <a:gd name="connsiteY20-1740" fmla="*/ 63944 h 1736469"/>
              <a:gd name="connsiteX21-1741" fmla="*/ 1686963 w 1731346"/>
              <a:gd name="connsiteY21-1742" fmla="*/ 3587 h 1736469"/>
              <a:gd name="connsiteX0-1743" fmla="*/ 1686963 w 1731346"/>
              <a:gd name="connsiteY0-1744" fmla="*/ 3587 h 1736469"/>
              <a:gd name="connsiteX1-1745" fmla="*/ 1581339 w 1731346"/>
              <a:gd name="connsiteY1-1746" fmla="*/ 127318 h 1736469"/>
              <a:gd name="connsiteX2-1747" fmla="*/ 1527018 w 1731346"/>
              <a:gd name="connsiteY2-1748" fmla="*/ 166550 h 1736469"/>
              <a:gd name="connsiteX3-1749" fmla="*/ 1285593 w 1731346"/>
              <a:gd name="connsiteY3-1750" fmla="*/ 404958 h 1736469"/>
              <a:gd name="connsiteX4-1751" fmla="*/ 857062 w 1731346"/>
              <a:gd name="connsiteY4-1752" fmla="*/ 957219 h 1736469"/>
              <a:gd name="connsiteX5-1753" fmla="*/ 609601 w 1731346"/>
              <a:gd name="connsiteY5-1754" fmla="*/ 1295215 h 1736469"/>
              <a:gd name="connsiteX6-1755" fmla="*/ 428531 w 1731346"/>
              <a:gd name="connsiteY6-1756" fmla="*/ 1485337 h 1736469"/>
              <a:gd name="connsiteX7-1757" fmla="*/ 301784 w 1731346"/>
              <a:gd name="connsiteY7-1758" fmla="*/ 1593980 h 1736469"/>
              <a:gd name="connsiteX8-1759" fmla="*/ 135802 w 1731346"/>
              <a:gd name="connsiteY8-1760" fmla="*/ 1666407 h 1736469"/>
              <a:gd name="connsiteX9-1761" fmla="*/ 42250 w 1731346"/>
              <a:gd name="connsiteY9-1762" fmla="*/ 1660372 h 1736469"/>
              <a:gd name="connsiteX10-1763" fmla="*/ 3018 w 1731346"/>
              <a:gd name="connsiteY10-1764" fmla="*/ 1633211 h 1736469"/>
              <a:gd name="connsiteX11-1765" fmla="*/ 0 w 1731346"/>
              <a:gd name="connsiteY11-1766" fmla="*/ 1696585 h 1736469"/>
              <a:gd name="connsiteX12-1767" fmla="*/ 87517 w 1731346"/>
              <a:gd name="connsiteY12-1768" fmla="*/ 1732799 h 1736469"/>
              <a:gd name="connsiteX13-1769" fmla="*/ 187106 w 1731346"/>
              <a:gd name="connsiteY13-1770" fmla="*/ 1729782 h 1736469"/>
              <a:gd name="connsiteX14-1771" fmla="*/ 350068 w 1731346"/>
              <a:gd name="connsiteY14-1772" fmla="*/ 1684514 h 1736469"/>
              <a:gd name="connsiteX15-1773" fmla="*/ 485870 w 1731346"/>
              <a:gd name="connsiteY15-1774" fmla="*/ 1603033 h 1736469"/>
              <a:gd name="connsiteX16-1775" fmla="*/ 639779 w 1731346"/>
              <a:gd name="connsiteY16-1776" fmla="*/ 1470249 h 1736469"/>
              <a:gd name="connsiteX17-1777" fmla="*/ 796705 w 1731346"/>
              <a:gd name="connsiteY17-1778" fmla="*/ 1280126 h 1736469"/>
              <a:gd name="connsiteX18-1779" fmla="*/ 1213165 w 1731346"/>
              <a:gd name="connsiteY18-1780" fmla="*/ 688633 h 1736469"/>
              <a:gd name="connsiteX19-1781" fmla="*/ 1499858 w 1731346"/>
              <a:gd name="connsiteY19-1782" fmla="*/ 308387 h 1736469"/>
              <a:gd name="connsiteX20-1783" fmla="*/ 1723177 w 1731346"/>
              <a:gd name="connsiteY20-1784" fmla="*/ 63944 h 1736469"/>
              <a:gd name="connsiteX21-1785" fmla="*/ 1686963 w 1731346"/>
              <a:gd name="connsiteY21-1786" fmla="*/ 3587 h 1736469"/>
              <a:gd name="connsiteX0-1787" fmla="*/ 1686963 w 1731346"/>
              <a:gd name="connsiteY0-1788" fmla="*/ 3587 h 1736469"/>
              <a:gd name="connsiteX1-1789" fmla="*/ 1581339 w 1731346"/>
              <a:gd name="connsiteY1-1790" fmla="*/ 127318 h 1736469"/>
              <a:gd name="connsiteX2-1791" fmla="*/ 1527018 w 1731346"/>
              <a:gd name="connsiteY2-1792" fmla="*/ 166550 h 1736469"/>
              <a:gd name="connsiteX3-1793" fmla="*/ 1285593 w 1731346"/>
              <a:gd name="connsiteY3-1794" fmla="*/ 404958 h 1736469"/>
              <a:gd name="connsiteX4-1795" fmla="*/ 857062 w 1731346"/>
              <a:gd name="connsiteY4-1796" fmla="*/ 957219 h 1736469"/>
              <a:gd name="connsiteX5-1797" fmla="*/ 609601 w 1731346"/>
              <a:gd name="connsiteY5-1798" fmla="*/ 1295215 h 1736469"/>
              <a:gd name="connsiteX6-1799" fmla="*/ 428531 w 1731346"/>
              <a:gd name="connsiteY6-1800" fmla="*/ 1485337 h 1736469"/>
              <a:gd name="connsiteX7-1801" fmla="*/ 294640 w 1731346"/>
              <a:gd name="connsiteY7-1802" fmla="*/ 1589217 h 1736469"/>
              <a:gd name="connsiteX8-1803" fmla="*/ 135802 w 1731346"/>
              <a:gd name="connsiteY8-1804" fmla="*/ 1666407 h 1736469"/>
              <a:gd name="connsiteX9-1805" fmla="*/ 42250 w 1731346"/>
              <a:gd name="connsiteY9-1806" fmla="*/ 1660372 h 1736469"/>
              <a:gd name="connsiteX10-1807" fmla="*/ 3018 w 1731346"/>
              <a:gd name="connsiteY10-1808" fmla="*/ 1633211 h 1736469"/>
              <a:gd name="connsiteX11-1809" fmla="*/ 0 w 1731346"/>
              <a:gd name="connsiteY11-1810" fmla="*/ 1696585 h 1736469"/>
              <a:gd name="connsiteX12-1811" fmla="*/ 87517 w 1731346"/>
              <a:gd name="connsiteY12-1812" fmla="*/ 1732799 h 1736469"/>
              <a:gd name="connsiteX13-1813" fmla="*/ 187106 w 1731346"/>
              <a:gd name="connsiteY13-1814" fmla="*/ 1729782 h 1736469"/>
              <a:gd name="connsiteX14-1815" fmla="*/ 350068 w 1731346"/>
              <a:gd name="connsiteY14-1816" fmla="*/ 1684514 h 1736469"/>
              <a:gd name="connsiteX15-1817" fmla="*/ 485870 w 1731346"/>
              <a:gd name="connsiteY15-1818" fmla="*/ 1603033 h 1736469"/>
              <a:gd name="connsiteX16-1819" fmla="*/ 639779 w 1731346"/>
              <a:gd name="connsiteY16-1820" fmla="*/ 1470249 h 1736469"/>
              <a:gd name="connsiteX17-1821" fmla="*/ 796705 w 1731346"/>
              <a:gd name="connsiteY17-1822" fmla="*/ 1280126 h 1736469"/>
              <a:gd name="connsiteX18-1823" fmla="*/ 1213165 w 1731346"/>
              <a:gd name="connsiteY18-1824" fmla="*/ 688633 h 1736469"/>
              <a:gd name="connsiteX19-1825" fmla="*/ 1499858 w 1731346"/>
              <a:gd name="connsiteY19-1826" fmla="*/ 308387 h 1736469"/>
              <a:gd name="connsiteX20-1827" fmla="*/ 1723177 w 1731346"/>
              <a:gd name="connsiteY20-1828" fmla="*/ 63944 h 1736469"/>
              <a:gd name="connsiteX21-1829" fmla="*/ 1686963 w 1731346"/>
              <a:gd name="connsiteY21-1830" fmla="*/ 3587 h 1736469"/>
              <a:gd name="connsiteX0-1831" fmla="*/ 1686963 w 1731346"/>
              <a:gd name="connsiteY0-1832" fmla="*/ 3587 h 1736469"/>
              <a:gd name="connsiteX1-1833" fmla="*/ 1581339 w 1731346"/>
              <a:gd name="connsiteY1-1834" fmla="*/ 127318 h 1736469"/>
              <a:gd name="connsiteX2-1835" fmla="*/ 1527018 w 1731346"/>
              <a:gd name="connsiteY2-1836" fmla="*/ 166550 h 1736469"/>
              <a:gd name="connsiteX3-1837" fmla="*/ 1285593 w 1731346"/>
              <a:gd name="connsiteY3-1838" fmla="*/ 404958 h 1736469"/>
              <a:gd name="connsiteX4-1839" fmla="*/ 857062 w 1731346"/>
              <a:gd name="connsiteY4-1840" fmla="*/ 957219 h 1736469"/>
              <a:gd name="connsiteX5-1841" fmla="*/ 609601 w 1731346"/>
              <a:gd name="connsiteY5-1842" fmla="*/ 1295215 h 1736469"/>
              <a:gd name="connsiteX6-1843" fmla="*/ 428531 w 1731346"/>
              <a:gd name="connsiteY6-1844" fmla="*/ 1485337 h 1736469"/>
              <a:gd name="connsiteX7-1845" fmla="*/ 294640 w 1731346"/>
              <a:gd name="connsiteY7-1846" fmla="*/ 1589217 h 1736469"/>
              <a:gd name="connsiteX8-1847" fmla="*/ 135802 w 1731346"/>
              <a:gd name="connsiteY8-1848" fmla="*/ 1666407 h 1736469"/>
              <a:gd name="connsiteX9-1849" fmla="*/ 42250 w 1731346"/>
              <a:gd name="connsiteY9-1850" fmla="*/ 1660372 h 1736469"/>
              <a:gd name="connsiteX10-1851" fmla="*/ 3018 w 1731346"/>
              <a:gd name="connsiteY10-1852" fmla="*/ 1633211 h 1736469"/>
              <a:gd name="connsiteX11-1853" fmla="*/ 0 w 1731346"/>
              <a:gd name="connsiteY11-1854" fmla="*/ 1696585 h 1736469"/>
              <a:gd name="connsiteX12-1855" fmla="*/ 87517 w 1731346"/>
              <a:gd name="connsiteY12-1856" fmla="*/ 1732799 h 1736469"/>
              <a:gd name="connsiteX13-1857" fmla="*/ 187106 w 1731346"/>
              <a:gd name="connsiteY13-1858" fmla="*/ 1729782 h 1736469"/>
              <a:gd name="connsiteX14-1859" fmla="*/ 350068 w 1731346"/>
              <a:gd name="connsiteY14-1860" fmla="*/ 1684514 h 1736469"/>
              <a:gd name="connsiteX15-1861" fmla="*/ 485870 w 1731346"/>
              <a:gd name="connsiteY15-1862" fmla="*/ 1603033 h 1736469"/>
              <a:gd name="connsiteX16-1863" fmla="*/ 639779 w 1731346"/>
              <a:gd name="connsiteY16-1864" fmla="*/ 1470249 h 1736469"/>
              <a:gd name="connsiteX17-1865" fmla="*/ 796705 w 1731346"/>
              <a:gd name="connsiteY17-1866" fmla="*/ 1280126 h 1736469"/>
              <a:gd name="connsiteX18-1867" fmla="*/ 1213165 w 1731346"/>
              <a:gd name="connsiteY18-1868" fmla="*/ 688633 h 1736469"/>
              <a:gd name="connsiteX19-1869" fmla="*/ 1499858 w 1731346"/>
              <a:gd name="connsiteY19-1870" fmla="*/ 308387 h 1736469"/>
              <a:gd name="connsiteX20-1871" fmla="*/ 1723177 w 1731346"/>
              <a:gd name="connsiteY20-1872" fmla="*/ 63944 h 1736469"/>
              <a:gd name="connsiteX21-1873" fmla="*/ 1686963 w 1731346"/>
              <a:gd name="connsiteY21-1874" fmla="*/ 3587 h 1736469"/>
              <a:gd name="connsiteX0-1875" fmla="*/ 1686963 w 1731346"/>
              <a:gd name="connsiteY0-1876" fmla="*/ 3587 h 1736469"/>
              <a:gd name="connsiteX1-1877" fmla="*/ 1581339 w 1731346"/>
              <a:gd name="connsiteY1-1878" fmla="*/ 127318 h 1736469"/>
              <a:gd name="connsiteX2-1879" fmla="*/ 1527018 w 1731346"/>
              <a:gd name="connsiteY2-1880" fmla="*/ 166550 h 1736469"/>
              <a:gd name="connsiteX3-1881" fmla="*/ 1285593 w 1731346"/>
              <a:gd name="connsiteY3-1882" fmla="*/ 404958 h 1736469"/>
              <a:gd name="connsiteX4-1883" fmla="*/ 857062 w 1731346"/>
              <a:gd name="connsiteY4-1884" fmla="*/ 957219 h 1736469"/>
              <a:gd name="connsiteX5-1885" fmla="*/ 609601 w 1731346"/>
              <a:gd name="connsiteY5-1886" fmla="*/ 1295215 h 1736469"/>
              <a:gd name="connsiteX6-1887" fmla="*/ 428531 w 1731346"/>
              <a:gd name="connsiteY6-1888" fmla="*/ 1485337 h 1736469"/>
              <a:gd name="connsiteX7-1889" fmla="*/ 294640 w 1731346"/>
              <a:gd name="connsiteY7-1890" fmla="*/ 1589217 h 1736469"/>
              <a:gd name="connsiteX8-1891" fmla="*/ 135802 w 1731346"/>
              <a:gd name="connsiteY8-1892" fmla="*/ 1666407 h 1736469"/>
              <a:gd name="connsiteX9-1893" fmla="*/ 42250 w 1731346"/>
              <a:gd name="connsiteY9-1894" fmla="*/ 1660372 h 1736469"/>
              <a:gd name="connsiteX10-1895" fmla="*/ 3018 w 1731346"/>
              <a:gd name="connsiteY10-1896" fmla="*/ 1633211 h 1736469"/>
              <a:gd name="connsiteX11-1897" fmla="*/ 0 w 1731346"/>
              <a:gd name="connsiteY11-1898" fmla="*/ 1696585 h 1736469"/>
              <a:gd name="connsiteX12-1899" fmla="*/ 87517 w 1731346"/>
              <a:gd name="connsiteY12-1900" fmla="*/ 1732799 h 1736469"/>
              <a:gd name="connsiteX13-1901" fmla="*/ 187106 w 1731346"/>
              <a:gd name="connsiteY13-1902" fmla="*/ 1729782 h 1736469"/>
              <a:gd name="connsiteX14-1903" fmla="*/ 350068 w 1731346"/>
              <a:gd name="connsiteY14-1904" fmla="*/ 1684514 h 1736469"/>
              <a:gd name="connsiteX15-1905" fmla="*/ 485870 w 1731346"/>
              <a:gd name="connsiteY15-1906" fmla="*/ 1603033 h 1736469"/>
              <a:gd name="connsiteX16-1907" fmla="*/ 639779 w 1731346"/>
              <a:gd name="connsiteY16-1908" fmla="*/ 1470249 h 1736469"/>
              <a:gd name="connsiteX17-1909" fmla="*/ 796705 w 1731346"/>
              <a:gd name="connsiteY17-1910" fmla="*/ 1280126 h 1736469"/>
              <a:gd name="connsiteX18-1911" fmla="*/ 1213165 w 1731346"/>
              <a:gd name="connsiteY18-1912" fmla="*/ 688633 h 1736469"/>
              <a:gd name="connsiteX19-1913" fmla="*/ 1499858 w 1731346"/>
              <a:gd name="connsiteY19-1914" fmla="*/ 308387 h 1736469"/>
              <a:gd name="connsiteX20-1915" fmla="*/ 1723177 w 1731346"/>
              <a:gd name="connsiteY20-1916" fmla="*/ 63944 h 1736469"/>
              <a:gd name="connsiteX21-1917" fmla="*/ 1686963 w 1731346"/>
              <a:gd name="connsiteY21-1918" fmla="*/ 3587 h 1736469"/>
              <a:gd name="connsiteX0-1919" fmla="*/ 1686963 w 1731346"/>
              <a:gd name="connsiteY0-1920" fmla="*/ 3587 h 1736469"/>
              <a:gd name="connsiteX1-1921" fmla="*/ 1581339 w 1731346"/>
              <a:gd name="connsiteY1-1922" fmla="*/ 127318 h 1736469"/>
              <a:gd name="connsiteX2-1923" fmla="*/ 1527018 w 1731346"/>
              <a:gd name="connsiteY2-1924" fmla="*/ 166550 h 1736469"/>
              <a:gd name="connsiteX3-1925" fmla="*/ 1285593 w 1731346"/>
              <a:gd name="connsiteY3-1926" fmla="*/ 404958 h 1736469"/>
              <a:gd name="connsiteX4-1927" fmla="*/ 857062 w 1731346"/>
              <a:gd name="connsiteY4-1928" fmla="*/ 957219 h 1736469"/>
              <a:gd name="connsiteX5-1929" fmla="*/ 609601 w 1731346"/>
              <a:gd name="connsiteY5-1930" fmla="*/ 1295215 h 1736469"/>
              <a:gd name="connsiteX6-1931" fmla="*/ 428531 w 1731346"/>
              <a:gd name="connsiteY6-1932" fmla="*/ 1485337 h 1736469"/>
              <a:gd name="connsiteX7-1933" fmla="*/ 304165 w 1731346"/>
              <a:gd name="connsiteY7-1934" fmla="*/ 1615411 h 1736469"/>
              <a:gd name="connsiteX8-1935" fmla="*/ 135802 w 1731346"/>
              <a:gd name="connsiteY8-1936" fmla="*/ 1666407 h 1736469"/>
              <a:gd name="connsiteX9-1937" fmla="*/ 42250 w 1731346"/>
              <a:gd name="connsiteY9-1938" fmla="*/ 1660372 h 1736469"/>
              <a:gd name="connsiteX10-1939" fmla="*/ 3018 w 1731346"/>
              <a:gd name="connsiteY10-1940" fmla="*/ 1633211 h 1736469"/>
              <a:gd name="connsiteX11-1941" fmla="*/ 0 w 1731346"/>
              <a:gd name="connsiteY11-1942" fmla="*/ 1696585 h 1736469"/>
              <a:gd name="connsiteX12-1943" fmla="*/ 87517 w 1731346"/>
              <a:gd name="connsiteY12-1944" fmla="*/ 1732799 h 1736469"/>
              <a:gd name="connsiteX13-1945" fmla="*/ 187106 w 1731346"/>
              <a:gd name="connsiteY13-1946" fmla="*/ 1729782 h 1736469"/>
              <a:gd name="connsiteX14-1947" fmla="*/ 350068 w 1731346"/>
              <a:gd name="connsiteY14-1948" fmla="*/ 1684514 h 1736469"/>
              <a:gd name="connsiteX15-1949" fmla="*/ 485870 w 1731346"/>
              <a:gd name="connsiteY15-1950" fmla="*/ 1603033 h 1736469"/>
              <a:gd name="connsiteX16-1951" fmla="*/ 639779 w 1731346"/>
              <a:gd name="connsiteY16-1952" fmla="*/ 1470249 h 1736469"/>
              <a:gd name="connsiteX17-1953" fmla="*/ 796705 w 1731346"/>
              <a:gd name="connsiteY17-1954" fmla="*/ 1280126 h 1736469"/>
              <a:gd name="connsiteX18-1955" fmla="*/ 1213165 w 1731346"/>
              <a:gd name="connsiteY18-1956" fmla="*/ 688633 h 1736469"/>
              <a:gd name="connsiteX19-1957" fmla="*/ 1499858 w 1731346"/>
              <a:gd name="connsiteY19-1958" fmla="*/ 308387 h 1736469"/>
              <a:gd name="connsiteX20-1959" fmla="*/ 1723177 w 1731346"/>
              <a:gd name="connsiteY20-1960" fmla="*/ 63944 h 1736469"/>
              <a:gd name="connsiteX21-1961" fmla="*/ 1686963 w 1731346"/>
              <a:gd name="connsiteY21-1962" fmla="*/ 3587 h 1736469"/>
              <a:gd name="connsiteX0-1963" fmla="*/ 1686963 w 1731346"/>
              <a:gd name="connsiteY0-1964" fmla="*/ 3587 h 1736469"/>
              <a:gd name="connsiteX1-1965" fmla="*/ 1581339 w 1731346"/>
              <a:gd name="connsiteY1-1966" fmla="*/ 127318 h 1736469"/>
              <a:gd name="connsiteX2-1967" fmla="*/ 1527018 w 1731346"/>
              <a:gd name="connsiteY2-1968" fmla="*/ 166550 h 1736469"/>
              <a:gd name="connsiteX3-1969" fmla="*/ 1285593 w 1731346"/>
              <a:gd name="connsiteY3-1970" fmla="*/ 404958 h 1736469"/>
              <a:gd name="connsiteX4-1971" fmla="*/ 857062 w 1731346"/>
              <a:gd name="connsiteY4-1972" fmla="*/ 957219 h 1736469"/>
              <a:gd name="connsiteX5-1973" fmla="*/ 609601 w 1731346"/>
              <a:gd name="connsiteY5-1974" fmla="*/ 1295215 h 1736469"/>
              <a:gd name="connsiteX6-1975" fmla="*/ 428531 w 1731346"/>
              <a:gd name="connsiteY6-1976" fmla="*/ 1485337 h 1736469"/>
              <a:gd name="connsiteX7-1977" fmla="*/ 289877 w 1731346"/>
              <a:gd name="connsiteY7-1978" fmla="*/ 1598742 h 1736469"/>
              <a:gd name="connsiteX8-1979" fmla="*/ 135802 w 1731346"/>
              <a:gd name="connsiteY8-1980" fmla="*/ 1666407 h 1736469"/>
              <a:gd name="connsiteX9-1981" fmla="*/ 42250 w 1731346"/>
              <a:gd name="connsiteY9-1982" fmla="*/ 1660372 h 1736469"/>
              <a:gd name="connsiteX10-1983" fmla="*/ 3018 w 1731346"/>
              <a:gd name="connsiteY10-1984" fmla="*/ 1633211 h 1736469"/>
              <a:gd name="connsiteX11-1985" fmla="*/ 0 w 1731346"/>
              <a:gd name="connsiteY11-1986" fmla="*/ 1696585 h 1736469"/>
              <a:gd name="connsiteX12-1987" fmla="*/ 87517 w 1731346"/>
              <a:gd name="connsiteY12-1988" fmla="*/ 1732799 h 1736469"/>
              <a:gd name="connsiteX13-1989" fmla="*/ 187106 w 1731346"/>
              <a:gd name="connsiteY13-1990" fmla="*/ 1729782 h 1736469"/>
              <a:gd name="connsiteX14-1991" fmla="*/ 350068 w 1731346"/>
              <a:gd name="connsiteY14-1992" fmla="*/ 1684514 h 1736469"/>
              <a:gd name="connsiteX15-1993" fmla="*/ 485870 w 1731346"/>
              <a:gd name="connsiteY15-1994" fmla="*/ 1603033 h 1736469"/>
              <a:gd name="connsiteX16-1995" fmla="*/ 639779 w 1731346"/>
              <a:gd name="connsiteY16-1996" fmla="*/ 1470249 h 1736469"/>
              <a:gd name="connsiteX17-1997" fmla="*/ 796705 w 1731346"/>
              <a:gd name="connsiteY17-1998" fmla="*/ 1280126 h 1736469"/>
              <a:gd name="connsiteX18-1999" fmla="*/ 1213165 w 1731346"/>
              <a:gd name="connsiteY18-2000" fmla="*/ 688633 h 1736469"/>
              <a:gd name="connsiteX19-2001" fmla="*/ 1499858 w 1731346"/>
              <a:gd name="connsiteY19-2002" fmla="*/ 308387 h 1736469"/>
              <a:gd name="connsiteX20-2003" fmla="*/ 1723177 w 1731346"/>
              <a:gd name="connsiteY20-2004" fmla="*/ 63944 h 1736469"/>
              <a:gd name="connsiteX21-2005" fmla="*/ 1686963 w 1731346"/>
              <a:gd name="connsiteY21-2006" fmla="*/ 3587 h 1736469"/>
              <a:gd name="connsiteX0-2007" fmla="*/ 1686963 w 1731346"/>
              <a:gd name="connsiteY0-2008" fmla="*/ 3587 h 1736469"/>
              <a:gd name="connsiteX1-2009" fmla="*/ 1581339 w 1731346"/>
              <a:gd name="connsiteY1-2010" fmla="*/ 127318 h 1736469"/>
              <a:gd name="connsiteX2-2011" fmla="*/ 1527018 w 1731346"/>
              <a:gd name="connsiteY2-2012" fmla="*/ 166550 h 1736469"/>
              <a:gd name="connsiteX3-2013" fmla="*/ 1285593 w 1731346"/>
              <a:gd name="connsiteY3-2014" fmla="*/ 404958 h 1736469"/>
              <a:gd name="connsiteX4-2015" fmla="*/ 857062 w 1731346"/>
              <a:gd name="connsiteY4-2016" fmla="*/ 957219 h 1736469"/>
              <a:gd name="connsiteX5-2017" fmla="*/ 609601 w 1731346"/>
              <a:gd name="connsiteY5-2018" fmla="*/ 1295215 h 1736469"/>
              <a:gd name="connsiteX6-2019" fmla="*/ 428531 w 1731346"/>
              <a:gd name="connsiteY6-2020" fmla="*/ 1485337 h 1736469"/>
              <a:gd name="connsiteX7-2021" fmla="*/ 289877 w 1731346"/>
              <a:gd name="connsiteY7-2022" fmla="*/ 1598742 h 1736469"/>
              <a:gd name="connsiteX8-2023" fmla="*/ 135802 w 1731346"/>
              <a:gd name="connsiteY8-2024" fmla="*/ 1666407 h 1736469"/>
              <a:gd name="connsiteX9-2025" fmla="*/ 42250 w 1731346"/>
              <a:gd name="connsiteY9-2026" fmla="*/ 1660372 h 1736469"/>
              <a:gd name="connsiteX10-2027" fmla="*/ 3018 w 1731346"/>
              <a:gd name="connsiteY10-2028" fmla="*/ 1633211 h 1736469"/>
              <a:gd name="connsiteX11-2029" fmla="*/ 0 w 1731346"/>
              <a:gd name="connsiteY11-2030" fmla="*/ 1696585 h 1736469"/>
              <a:gd name="connsiteX12-2031" fmla="*/ 87517 w 1731346"/>
              <a:gd name="connsiteY12-2032" fmla="*/ 1732799 h 1736469"/>
              <a:gd name="connsiteX13-2033" fmla="*/ 187106 w 1731346"/>
              <a:gd name="connsiteY13-2034" fmla="*/ 1729782 h 1736469"/>
              <a:gd name="connsiteX14-2035" fmla="*/ 350068 w 1731346"/>
              <a:gd name="connsiteY14-2036" fmla="*/ 1684514 h 1736469"/>
              <a:gd name="connsiteX15-2037" fmla="*/ 485870 w 1731346"/>
              <a:gd name="connsiteY15-2038" fmla="*/ 1603033 h 1736469"/>
              <a:gd name="connsiteX16-2039" fmla="*/ 639779 w 1731346"/>
              <a:gd name="connsiteY16-2040" fmla="*/ 1470249 h 1736469"/>
              <a:gd name="connsiteX17-2041" fmla="*/ 796705 w 1731346"/>
              <a:gd name="connsiteY17-2042" fmla="*/ 1280126 h 1736469"/>
              <a:gd name="connsiteX18-2043" fmla="*/ 1213165 w 1731346"/>
              <a:gd name="connsiteY18-2044" fmla="*/ 688633 h 1736469"/>
              <a:gd name="connsiteX19-2045" fmla="*/ 1499858 w 1731346"/>
              <a:gd name="connsiteY19-2046" fmla="*/ 308387 h 1736469"/>
              <a:gd name="connsiteX20-2047" fmla="*/ 1723177 w 1731346"/>
              <a:gd name="connsiteY20-2048" fmla="*/ 63944 h 1736469"/>
              <a:gd name="connsiteX21-2049" fmla="*/ 1686963 w 1731346"/>
              <a:gd name="connsiteY21-2050" fmla="*/ 3587 h 1736469"/>
              <a:gd name="connsiteX0-2051" fmla="*/ 1686963 w 1731346"/>
              <a:gd name="connsiteY0-2052" fmla="*/ 3587 h 1736469"/>
              <a:gd name="connsiteX1-2053" fmla="*/ 1581339 w 1731346"/>
              <a:gd name="connsiteY1-2054" fmla="*/ 127318 h 1736469"/>
              <a:gd name="connsiteX2-2055" fmla="*/ 1527018 w 1731346"/>
              <a:gd name="connsiteY2-2056" fmla="*/ 166550 h 1736469"/>
              <a:gd name="connsiteX3-2057" fmla="*/ 1285593 w 1731346"/>
              <a:gd name="connsiteY3-2058" fmla="*/ 404958 h 1736469"/>
              <a:gd name="connsiteX4-2059" fmla="*/ 857062 w 1731346"/>
              <a:gd name="connsiteY4-2060" fmla="*/ 957219 h 1736469"/>
              <a:gd name="connsiteX5-2061" fmla="*/ 609601 w 1731346"/>
              <a:gd name="connsiteY5-2062" fmla="*/ 1295215 h 1736469"/>
              <a:gd name="connsiteX6-2063" fmla="*/ 428531 w 1731346"/>
              <a:gd name="connsiteY6-2064" fmla="*/ 1485337 h 1736469"/>
              <a:gd name="connsiteX7-2065" fmla="*/ 289877 w 1731346"/>
              <a:gd name="connsiteY7-2066" fmla="*/ 1598742 h 1736469"/>
              <a:gd name="connsiteX8-2067" fmla="*/ 135802 w 1731346"/>
              <a:gd name="connsiteY8-2068" fmla="*/ 1666407 h 1736469"/>
              <a:gd name="connsiteX9-2069" fmla="*/ 42250 w 1731346"/>
              <a:gd name="connsiteY9-2070" fmla="*/ 1660372 h 1736469"/>
              <a:gd name="connsiteX10-2071" fmla="*/ 3018 w 1731346"/>
              <a:gd name="connsiteY10-2072" fmla="*/ 1633211 h 1736469"/>
              <a:gd name="connsiteX11-2073" fmla="*/ 0 w 1731346"/>
              <a:gd name="connsiteY11-2074" fmla="*/ 1696585 h 1736469"/>
              <a:gd name="connsiteX12-2075" fmla="*/ 87517 w 1731346"/>
              <a:gd name="connsiteY12-2076" fmla="*/ 1732799 h 1736469"/>
              <a:gd name="connsiteX13-2077" fmla="*/ 187106 w 1731346"/>
              <a:gd name="connsiteY13-2078" fmla="*/ 1729782 h 1736469"/>
              <a:gd name="connsiteX14-2079" fmla="*/ 350068 w 1731346"/>
              <a:gd name="connsiteY14-2080" fmla="*/ 1684514 h 1736469"/>
              <a:gd name="connsiteX15-2081" fmla="*/ 485870 w 1731346"/>
              <a:gd name="connsiteY15-2082" fmla="*/ 1603033 h 1736469"/>
              <a:gd name="connsiteX16-2083" fmla="*/ 639779 w 1731346"/>
              <a:gd name="connsiteY16-2084" fmla="*/ 1470249 h 1736469"/>
              <a:gd name="connsiteX17-2085" fmla="*/ 796705 w 1731346"/>
              <a:gd name="connsiteY17-2086" fmla="*/ 1280126 h 1736469"/>
              <a:gd name="connsiteX18-2087" fmla="*/ 1213165 w 1731346"/>
              <a:gd name="connsiteY18-2088" fmla="*/ 688633 h 1736469"/>
              <a:gd name="connsiteX19-2089" fmla="*/ 1499858 w 1731346"/>
              <a:gd name="connsiteY19-2090" fmla="*/ 308387 h 1736469"/>
              <a:gd name="connsiteX20-2091" fmla="*/ 1723177 w 1731346"/>
              <a:gd name="connsiteY20-2092" fmla="*/ 63944 h 1736469"/>
              <a:gd name="connsiteX21-2093" fmla="*/ 1686963 w 1731346"/>
              <a:gd name="connsiteY21-2094" fmla="*/ 3587 h 1736469"/>
              <a:gd name="connsiteX0-2095" fmla="*/ 1686963 w 1731346"/>
              <a:gd name="connsiteY0-2096" fmla="*/ 3587 h 1736469"/>
              <a:gd name="connsiteX1-2097" fmla="*/ 1581339 w 1731346"/>
              <a:gd name="connsiteY1-2098" fmla="*/ 127318 h 1736469"/>
              <a:gd name="connsiteX2-2099" fmla="*/ 1527018 w 1731346"/>
              <a:gd name="connsiteY2-2100" fmla="*/ 166550 h 1736469"/>
              <a:gd name="connsiteX3-2101" fmla="*/ 1285593 w 1731346"/>
              <a:gd name="connsiteY3-2102" fmla="*/ 404958 h 1736469"/>
              <a:gd name="connsiteX4-2103" fmla="*/ 857062 w 1731346"/>
              <a:gd name="connsiteY4-2104" fmla="*/ 957219 h 1736469"/>
              <a:gd name="connsiteX5-2105" fmla="*/ 609601 w 1731346"/>
              <a:gd name="connsiteY5-2106" fmla="*/ 1295215 h 1736469"/>
              <a:gd name="connsiteX6-2107" fmla="*/ 449962 w 1731346"/>
              <a:gd name="connsiteY6-2108" fmla="*/ 1504387 h 1736469"/>
              <a:gd name="connsiteX7-2109" fmla="*/ 289877 w 1731346"/>
              <a:gd name="connsiteY7-2110" fmla="*/ 1598742 h 1736469"/>
              <a:gd name="connsiteX8-2111" fmla="*/ 135802 w 1731346"/>
              <a:gd name="connsiteY8-2112" fmla="*/ 1666407 h 1736469"/>
              <a:gd name="connsiteX9-2113" fmla="*/ 42250 w 1731346"/>
              <a:gd name="connsiteY9-2114" fmla="*/ 1660372 h 1736469"/>
              <a:gd name="connsiteX10-2115" fmla="*/ 3018 w 1731346"/>
              <a:gd name="connsiteY10-2116" fmla="*/ 1633211 h 1736469"/>
              <a:gd name="connsiteX11-2117" fmla="*/ 0 w 1731346"/>
              <a:gd name="connsiteY11-2118" fmla="*/ 1696585 h 1736469"/>
              <a:gd name="connsiteX12-2119" fmla="*/ 87517 w 1731346"/>
              <a:gd name="connsiteY12-2120" fmla="*/ 1732799 h 1736469"/>
              <a:gd name="connsiteX13-2121" fmla="*/ 187106 w 1731346"/>
              <a:gd name="connsiteY13-2122" fmla="*/ 1729782 h 1736469"/>
              <a:gd name="connsiteX14-2123" fmla="*/ 350068 w 1731346"/>
              <a:gd name="connsiteY14-2124" fmla="*/ 1684514 h 1736469"/>
              <a:gd name="connsiteX15-2125" fmla="*/ 485870 w 1731346"/>
              <a:gd name="connsiteY15-2126" fmla="*/ 1603033 h 1736469"/>
              <a:gd name="connsiteX16-2127" fmla="*/ 639779 w 1731346"/>
              <a:gd name="connsiteY16-2128" fmla="*/ 1470249 h 1736469"/>
              <a:gd name="connsiteX17-2129" fmla="*/ 796705 w 1731346"/>
              <a:gd name="connsiteY17-2130" fmla="*/ 1280126 h 1736469"/>
              <a:gd name="connsiteX18-2131" fmla="*/ 1213165 w 1731346"/>
              <a:gd name="connsiteY18-2132" fmla="*/ 688633 h 1736469"/>
              <a:gd name="connsiteX19-2133" fmla="*/ 1499858 w 1731346"/>
              <a:gd name="connsiteY19-2134" fmla="*/ 308387 h 1736469"/>
              <a:gd name="connsiteX20-2135" fmla="*/ 1723177 w 1731346"/>
              <a:gd name="connsiteY20-2136" fmla="*/ 63944 h 1736469"/>
              <a:gd name="connsiteX21-2137" fmla="*/ 1686963 w 1731346"/>
              <a:gd name="connsiteY21-2138" fmla="*/ 3587 h 1736469"/>
              <a:gd name="connsiteX0-2139" fmla="*/ 1686963 w 1731346"/>
              <a:gd name="connsiteY0-2140" fmla="*/ 3587 h 1736469"/>
              <a:gd name="connsiteX1-2141" fmla="*/ 1581339 w 1731346"/>
              <a:gd name="connsiteY1-2142" fmla="*/ 127318 h 1736469"/>
              <a:gd name="connsiteX2-2143" fmla="*/ 1527018 w 1731346"/>
              <a:gd name="connsiteY2-2144" fmla="*/ 166550 h 1736469"/>
              <a:gd name="connsiteX3-2145" fmla="*/ 1285593 w 1731346"/>
              <a:gd name="connsiteY3-2146" fmla="*/ 404958 h 1736469"/>
              <a:gd name="connsiteX4-2147" fmla="*/ 857062 w 1731346"/>
              <a:gd name="connsiteY4-2148" fmla="*/ 957219 h 1736469"/>
              <a:gd name="connsiteX5-2149" fmla="*/ 609601 w 1731346"/>
              <a:gd name="connsiteY5-2150" fmla="*/ 1295215 h 1736469"/>
              <a:gd name="connsiteX6-2151" fmla="*/ 433293 w 1731346"/>
              <a:gd name="connsiteY6-2152" fmla="*/ 1478193 h 1736469"/>
              <a:gd name="connsiteX7-2153" fmla="*/ 289877 w 1731346"/>
              <a:gd name="connsiteY7-2154" fmla="*/ 1598742 h 1736469"/>
              <a:gd name="connsiteX8-2155" fmla="*/ 135802 w 1731346"/>
              <a:gd name="connsiteY8-2156" fmla="*/ 1666407 h 1736469"/>
              <a:gd name="connsiteX9-2157" fmla="*/ 42250 w 1731346"/>
              <a:gd name="connsiteY9-2158" fmla="*/ 1660372 h 1736469"/>
              <a:gd name="connsiteX10-2159" fmla="*/ 3018 w 1731346"/>
              <a:gd name="connsiteY10-2160" fmla="*/ 1633211 h 1736469"/>
              <a:gd name="connsiteX11-2161" fmla="*/ 0 w 1731346"/>
              <a:gd name="connsiteY11-2162" fmla="*/ 1696585 h 1736469"/>
              <a:gd name="connsiteX12-2163" fmla="*/ 87517 w 1731346"/>
              <a:gd name="connsiteY12-2164" fmla="*/ 1732799 h 1736469"/>
              <a:gd name="connsiteX13-2165" fmla="*/ 187106 w 1731346"/>
              <a:gd name="connsiteY13-2166" fmla="*/ 1729782 h 1736469"/>
              <a:gd name="connsiteX14-2167" fmla="*/ 350068 w 1731346"/>
              <a:gd name="connsiteY14-2168" fmla="*/ 1684514 h 1736469"/>
              <a:gd name="connsiteX15-2169" fmla="*/ 485870 w 1731346"/>
              <a:gd name="connsiteY15-2170" fmla="*/ 1603033 h 1736469"/>
              <a:gd name="connsiteX16-2171" fmla="*/ 639779 w 1731346"/>
              <a:gd name="connsiteY16-2172" fmla="*/ 1470249 h 1736469"/>
              <a:gd name="connsiteX17-2173" fmla="*/ 796705 w 1731346"/>
              <a:gd name="connsiteY17-2174" fmla="*/ 1280126 h 1736469"/>
              <a:gd name="connsiteX18-2175" fmla="*/ 1213165 w 1731346"/>
              <a:gd name="connsiteY18-2176" fmla="*/ 688633 h 1736469"/>
              <a:gd name="connsiteX19-2177" fmla="*/ 1499858 w 1731346"/>
              <a:gd name="connsiteY19-2178" fmla="*/ 308387 h 1736469"/>
              <a:gd name="connsiteX20-2179" fmla="*/ 1723177 w 1731346"/>
              <a:gd name="connsiteY20-2180" fmla="*/ 63944 h 1736469"/>
              <a:gd name="connsiteX21-2181" fmla="*/ 1686963 w 1731346"/>
              <a:gd name="connsiteY21-2182" fmla="*/ 3587 h 1736469"/>
              <a:gd name="connsiteX0-2183" fmla="*/ 1686963 w 1731346"/>
              <a:gd name="connsiteY0-2184" fmla="*/ 3587 h 1736469"/>
              <a:gd name="connsiteX1-2185" fmla="*/ 1581339 w 1731346"/>
              <a:gd name="connsiteY1-2186" fmla="*/ 127318 h 1736469"/>
              <a:gd name="connsiteX2-2187" fmla="*/ 1527018 w 1731346"/>
              <a:gd name="connsiteY2-2188" fmla="*/ 166550 h 1736469"/>
              <a:gd name="connsiteX3-2189" fmla="*/ 1285593 w 1731346"/>
              <a:gd name="connsiteY3-2190" fmla="*/ 404958 h 1736469"/>
              <a:gd name="connsiteX4-2191" fmla="*/ 857062 w 1731346"/>
              <a:gd name="connsiteY4-2192" fmla="*/ 957219 h 1736469"/>
              <a:gd name="connsiteX5-2193" fmla="*/ 633414 w 1731346"/>
              <a:gd name="connsiteY5-2194" fmla="*/ 1345221 h 1736469"/>
              <a:gd name="connsiteX6-2195" fmla="*/ 433293 w 1731346"/>
              <a:gd name="connsiteY6-2196" fmla="*/ 1478193 h 1736469"/>
              <a:gd name="connsiteX7-2197" fmla="*/ 289877 w 1731346"/>
              <a:gd name="connsiteY7-2198" fmla="*/ 1598742 h 1736469"/>
              <a:gd name="connsiteX8-2199" fmla="*/ 135802 w 1731346"/>
              <a:gd name="connsiteY8-2200" fmla="*/ 1666407 h 1736469"/>
              <a:gd name="connsiteX9-2201" fmla="*/ 42250 w 1731346"/>
              <a:gd name="connsiteY9-2202" fmla="*/ 1660372 h 1736469"/>
              <a:gd name="connsiteX10-2203" fmla="*/ 3018 w 1731346"/>
              <a:gd name="connsiteY10-2204" fmla="*/ 1633211 h 1736469"/>
              <a:gd name="connsiteX11-2205" fmla="*/ 0 w 1731346"/>
              <a:gd name="connsiteY11-2206" fmla="*/ 1696585 h 1736469"/>
              <a:gd name="connsiteX12-2207" fmla="*/ 87517 w 1731346"/>
              <a:gd name="connsiteY12-2208" fmla="*/ 1732799 h 1736469"/>
              <a:gd name="connsiteX13-2209" fmla="*/ 187106 w 1731346"/>
              <a:gd name="connsiteY13-2210" fmla="*/ 1729782 h 1736469"/>
              <a:gd name="connsiteX14-2211" fmla="*/ 350068 w 1731346"/>
              <a:gd name="connsiteY14-2212" fmla="*/ 1684514 h 1736469"/>
              <a:gd name="connsiteX15-2213" fmla="*/ 485870 w 1731346"/>
              <a:gd name="connsiteY15-2214" fmla="*/ 1603033 h 1736469"/>
              <a:gd name="connsiteX16-2215" fmla="*/ 639779 w 1731346"/>
              <a:gd name="connsiteY16-2216" fmla="*/ 1470249 h 1736469"/>
              <a:gd name="connsiteX17-2217" fmla="*/ 796705 w 1731346"/>
              <a:gd name="connsiteY17-2218" fmla="*/ 1280126 h 1736469"/>
              <a:gd name="connsiteX18-2219" fmla="*/ 1213165 w 1731346"/>
              <a:gd name="connsiteY18-2220" fmla="*/ 688633 h 1736469"/>
              <a:gd name="connsiteX19-2221" fmla="*/ 1499858 w 1731346"/>
              <a:gd name="connsiteY19-2222" fmla="*/ 308387 h 1736469"/>
              <a:gd name="connsiteX20-2223" fmla="*/ 1723177 w 1731346"/>
              <a:gd name="connsiteY20-2224" fmla="*/ 63944 h 1736469"/>
              <a:gd name="connsiteX21-2225" fmla="*/ 1686963 w 1731346"/>
              <a:gd name="connsiteY21-2226" fmla="*/ 3587 h 1736469"/>
              <a:gd name="connsiteX0-2227" fmla="*/ 1686963 w 1731346"/>
              <a:gd name="connsiteY0-2228" fmla="*/ 3587 h 1736469"/>
              <a:gd name="connsiteX1-2229" fmla="*/ 1581339 w 1731346"/>
              <a:gd name="connsiteY1-2230" fmla="*/ 127318 h 1736469"/>
              <a:gd name="connsiteX2-2231" fmla="*/ 1527018 w 1731346"/>
              <a:gd name="connsiteY2-2232" fmla="*/ 166550 h 1736469"/>
              <a:gd name="connsiteX3-2233" fmla="*/ 1285593 w 1731346"/>
              <a:gd name="connsiteY3-2234" fmla="*/ 404958 h 1736469"/>
              <a:gd name="connsiteX4-2235" fmla="*/ 857062 w 1731346"/>
              <a:gd name="connsiteY4-2236" fmla="*/ 957219 h 1736469"/>
              <a:gd name="connsiteX5-2237" fmla="*/ 595314 w 1731346"/>
              <a:gd name="connsiteY5-2238" fmla="*/ 1309503 h 1736469"/>
              <a:gd name="connsiteX6-2239" fmla="*/ 433293 w 1731346"/>
              <a:gd name="connsiteY6-2240" fmla="*/ 1478193 h 1736469"/>
              <a:gd name="connsiteX7-2241" fmla="*/ 289877 w 1731346"/>
              <a:gd name="connsiteY7-2242" fmla="*/ 1598742 h 1736469"/>
              <a:gd name="connsiteX8-2243" fmla="*/ 135802 w 1731346"/>
              <a:gd name="connsiteY8-2244" fmla="*/ 1666407 h 1736469"/>
              <a:gd name="connsiteX9-2245" fmla="*/ 42250 w 1731346"/>
              <a:gd name="connsiteY9-2246" fmla="*/ 1660372 h 1736469"/>
              <a:gd name="connsiteX10-2247" fmla="*/ 3018 w 1731346"/>
              <a:gd name="connsiteY10-2248" fmla="*/ 1633211 h 1736469"/>
              <a:gd name="connsiteX11-2249" fmla="*/ 0 w 1731346"/>
              <a:gd name="connsiteY11-2250" fmla="*/ 1696585 h 1736469"/>
              <a:gd name="connsiteX12-2251" fmla="*/ 87517 w 1731346"/>
              <a:gd name="connsiteY12-2252" fmla="*/ 1732799 h 1736469"/>
              <a:gd name="connsiteX13-2253" fmla="*/ 187106 w 1731346"/>
              <a:gd name="connsiteY13-2254" fmla="*/ 1729782 h 1736469"/>
              <a:gd name="connsiteX14-2255" fmla="*/ 350068 w 1731346"/>
              <a:gd name="connsiteY14-2256" fmla="*/ 1684514 h 1736469"/>
              <a:gd name="connsiteX15-2257" fmla="*/ 485870 w 1731346"/>
              <a:gd name="connsiteY15-2258" fmla="*/ 1603033 h 1736469"/>
              <a:gd name="connsiteX16-2259" fmla="*/ 639779 w 1731346"/>
              <a:gd name="connsiteY16-2260" fmla="*/ 1470249 h 1736469"/>
              <a:gd name="connsiteX17-2261" fmla="*/ 796705 w 1731346"/>
              <a:gd name="connsiteY17-2262" fmla="*/ 1280126 h 1736469"/>
              <a:gd name="connsiteX18-2263" fmla="*/ 1213165 w 1731346"/>
              <a:gd name="connsiteY18-2264" fmla="*/ 688633 h 1736469"/>
              <a:gd name="connsiteX19-2265" fmla="*/ 1499858 w 1731346"/>
              <a:gd name="connsiteY19-2266" fmla="*/ 308387 h 1736469"/>
              <a:gd name="connsiteX20-2267" fmla="*/ 1723177 w 1731346"/>
              <a:gd name="connsiteY20-2268" fmla="*/ 63944 h 1736469"/>
              <a:gd name="connsiteX21-2269" fmla="*/ 1686963 w 1731346"/>
              <a:gd name="connsiteY21-2270" fmla="*/ 3587 h 1736469"/>
              <a:gd name="connsiteX0-2271" fmla="*/ 1686963 w 1731346"/>
              <a:gd name="connsiteY0-2272" fmla="*/ 3587 h 1736469"/>
              <a:gd name="connsiteX1-2273" fmla="*/ 1581339 w 1731346"/>
              <a:gd name="connsiteY1-2274" fmla="*/ 127318 h 1736469"/>
              <a:gd name="connsiteX2-2275" fmla="*/ 1527018 w 1731346"/>
              <a:gd name="connsiteY2-2276" fmla="*/ 166550 h 1736469"/>
              <a:gd name="connsiteX3-2277" fmla="*/ 1285593 w 1731346"/>
              <a:gd name="connsiteY3-2278" fmla="*/ 404958 h 1736469"/>
              <a:gd name="connsiteX4-2279" fmla="*/ 857062 w 1731346"/>
              <a:gd name="connsiteY4-2280" fmla="*/ 957219 h 1736469"/>
              <a:gd name="connsiteX5-2281" fmla="*/ 595314 w 1731346"/>
              <a:gd name="connsiteY5-2282" fmla="*/ 1309503 h 1736469"/>
              <a:gd name="connsiteX6-2283" fmla="*/ 433293 w 1731346"/>
              <a:gd name="connsiteY6-2284" fmla="*/ 1478193 h 1736469"/>
              <a:gd name="connsiteX7-2285" fmla="*/ 289877 w 1731346"/>
              <a:gd name="connsiteY7-2286" fmla="*/ 1598742 h 1736469"/>
              <a:gd name="connsiteX8-2287" fmla="*/ 140564 w 1731346"/>
              <a:gd name="connsiteY8-2288" fmla="*/ 1692601 h 1736469"/>
              <a:gd name="connsiteX9-2289" fmla="*/ 42250 w 1731346"/>
              <a:gd name="connsiteY9-2290" fmla="*/ 1660372 h 1736469"/>
              <a:gd name="connsiteX10-2291" fmla="*/ 3018 w 1731346"/>
              <a:gd name="connsiteY10-2292" fmla="*/ 1633211 h 1736469"/>
              <a:gd name="connsiteX11-2293" fmla="*/ 0 w 1731346"/>
              <a:gd name="connsiteY11-2294" fmla="*/ 1696585 h 1736469"/>
              <a:gd name="connsiteX12-2295" fmla="*/ 87517 w 1731346"/>
              <a:gd name="connsiteY12-2296" fmla="*/ 1732799 h 1736469"/>
              <a:gd name="connsiteX13-2297" fmla="*/ 187106 w 1731346"/>
              <a:gd name="connsiteY13-2298" fmla="*/ 1729782 h 1736469"/>
              <a:gd name="connsiteX14-2299" fmla="*/ 350068 w 1731346"/>
              <a:gd name="connsiteY14-2300" fmla="*/ 1684514 h 1736469"/>
              <a:gd name="connsiteX15-2301" fmla="*/ 485870 w 1731346"/>
              <a:gd name="connsiteY15-2302" fmla="*/ 1603033 h 1736469"/>
              <a:gd name="connsiteX16-2303" fmla="*/ 639779 w 1731346"/>
              <a:gd name="connsiteY16-2304" fmla="*/ 1470249 h 1736469"/>
              <a:gd name="connsiteX17-2305" fmla="*/ 796705 w 1731346"/>
              <a:gd name="connsiteY17-2306" fmla="*/ 1280126 h 1736469"/>
              <a:gd name="connsiteX18-2307" fmla="*/ 1213165 w 1731346"/>
              <a:gd name="connsiteY18-2308" fmla="*/ 688633 h 1736469"/>
              <a:gd name="connsiteX19-2309" fmla="*/ 1499858 w 1731346"/>
              <a:gd name="connsiteY19-2310" fmla="*/ 308387 h 1736469"/>
              <a:gd name="connsiteX20-2311" fmla="*/ 1723177 w 1731346"/>
              <a:gd name="connsiteY20-2312" fmla="*/ 63944 h 1736469"/>
              <a:gd name="connsiteX21-2313" fmla="*/ 1686963 w 1731346"/>
              <a:gd name="connsiteY21-2314" fmla="*/ 3587 h 1736469"/>
              <a:gd name="connsiteX0-2315" fmla="*/ 1686963 w 1731346"/>
              <a:gd name="connsiteY0-2316" fmla="*/ 3587 h 1736469"/>
              <a:gd name="connsiteX1-2317" fmla="*/ 1581339 w 1731346"/>
              <a:gd name="connsiteY1-2318" fmla="*/ 127318 h 1736469"/>
              <a:gd name="connsiteX2-2319" fmla="*/ 1527018 w 1731346"/>
              <a:gd name="connsiteY2-2320" fmla="*/ 166550 h 1736469"/>
              <a:gd name="connsiteX3-2321" fmla="*/ 1285593 w 1731346"/>
              <a:gd name="connsiteY3-2322" fmla="*/ 404958 h 1736469"/>
              <a:gd name="connsiteX4-2323" fmla="*/ 857062 w 1731346"/>
              <a:gd name="connsiteY4-2324" fmla="*/ 957219 h 1736469"/>
              <a:gd name="connsiteX5-2325" fmla="*/ 595314 w 1731346"/>
              <a:gd name="connsiteY5-2326" fmla="*/ 1309503 h 1736469"/>
              <a:gd name="connsiteX6-2327" fmla="*/ 433293 w 1731346"/>
              <a:gd name="connsiteY6-2328" fmla="*/ 1478193 h 1736469"/>
              <a:gd name="connsiteX7-2329" fmla="*/ 289877 w 1731346"/>
              <a:gd name="connsiteY7-2330" fmla="*/ 1598742 h 1736469"/>
              <a:gd name="connsiteX8-2331" fmla="*/ 142945 w 1731346"/>
              <a:gd name="connsiteY8-2332" fmla="*/ 1664026 h 1736469"/>
              <a:gd name="connsiteX9-2333" fmla="*/ 42250 w 1731346"/>
              <a:gd name="connsiteY9-2334" fmla="*/ 1660372 h 1736469"/>
              <a:gd name="connsiteX10-2335" fmla="*/ 3018 w 1731346"/>
              <a:gd name="connsiteY10-2336" fmla="*/ 1633211 h 1736469"/>
              <a:gd name="connsiteX11-2337" fmla="*/ 0 w 1731346"/>
              <a:gd name="connsiteY11-2338" fmla="*/ 1696585 h 1736469"/>
              <a:gd name="connsiteX12-2339" fmla="*/ 87517 w 1731346"/>
              <a:gd name="connsiteY12-2340" fmla="*/ 1732799 h 1736469"/>
              <a:gd name="connsiteX13-2341" fmla="*/ 187106 w 1731346"/>
              <a:gd name="connsiteY13-2342" fmla="*/ 1729782 h 1736469"/>
              <a:gd name="connsiteX14-2343" fmla="*/ 350068 w 1731346"/>
              <a:gd name="connsiteY14-2344" fmla="*/ 1684514 h 1736469"/>
              <a:gd name="connsiteX15-2345" fmla="*/ 485870 w 1731346"/>
              <a:gd name="connsiteY15-2346" fmla="*/ 1603033 h 1736469"/>
              <a:gd name="connsiteX16-2347" fmla="*/ 639779 w 1731346"/>
              <a:gd name="connsiteY16-2348" fmla="*/ 1470249 h 1736469"/>
              <a:gd name="connsiteX17-2349" fmla="*/ 796705 w 1731346"/>
              <a:gd name="connsiteY17-2350" fmla="*/ 1280126 h 1736469"/>
              <a:gd name="connsiteX18-2351" fmla="*/ 1213165 w 1731346"/>
              <a:gd name="connsiteY18-2352" fmla="*/ 688633 h 1736469"/>
              <a:gd name="connsiteX19-2353" fmla="*/ 1499858 w 1731346"/>
              <a:gd name="connsiteY19-2354" fmla="*/ 308387 h 1736469"/>
              <a:gd name="connsiteX20-2355" fmla="*/ 1723177 w 1731346"/>
              <a:gd name="connsiteY20-2356" fmla="*/ 63944 h 1736469"/>
              <a:gd name="connsiteX21-2357" fmla="*/ 1686963 w 1731346"/>
              <a:gd name="connsiteY21-2358" fmla="*/ 3587 h 1736469"/>
              <a:gd name="connsiteX0-2359" fmla="*/ 1686963 w 1731346"/>
              <a:gd name="connsiteY0-2360" fmla="*/ 3587 h 1739991"/>
              <a:gd name="connsiteX1-2361" fmla="*/ 1581339 w 1731346"/>
              <a:gd name="connsiteY1-2362" fmla="*/ 127318 h 1739991"/>
              <a:gd name="connsiteX2-2363" fmla="*/ 1527018 w 1731346"/>
              <a:gd name="connsiteY2-2364" fmla="*/ 166550 h 1739991"/>
              <a:gd name="connsiteX3-2365" fmla="*/ 1285593 w 1731346"/>
              <a:gd name="connsiteY3-2366" fmla="*/ 404958 h 1739991"/>
              <a:gd name="connsiteX4-2367" fmla="*/ 857062 w 1731346"/>
              <a:gd name="connsiteY4-2368" fmla="*/ 957219 h 1739991"/>
              <a:gd name="connsiteX5-2369" fmla="*/ 595314 w 1731346"/>
              <a:gd name="connsiteY5-2370" fmla="*/ 1309503 h 1739991"/>
              <a:gd name="connsiteX6-2371" fmla="*/ 433293 w 1731346"/>
              <a:gd name="connsiteY6-2372" fmla="*/ 1478193 h 1739991"/>
              <a:gd name="connsiteX7-2373" fmla="*/ 289877 w 1731346"/>
              <a:gd name="connsiteY7-2374" fmla="*/ 1598742 h 1739991"/>
              <a:gd name="connsiteX8-2375" fmla="*/ 142945 w 1731346"/>
              <a:gd name="connsiteY8-2376" fmla="*/ 1664026 h 1739991"/>
              <a:gd name="connsiteX9-2377" fmla="*/ 42250 w 1731346"/>
              <a:gd name="connsiteY9-2378" fmla="*/ 1660372 h 1739991"/>
              <a:gd name="connsiteX10-2379" fmla="*/ 3018 w 1731346"/>
              <a:gd name="connsiteY10-2380" fmla="*/ 1633211 h 1739991"/>
              <a:gd name="connsiteX11-2381" fmla="*/ 0 w 1731346"/>
              <a:gd name="connsiteY11-2382" fmla="*/ 1696585 h 1739991"/>
              <a:gd name="connsiteX12-2383" fmla="*/ 89898 w 1731346"/>
              <a:gd name="connsiteY12-2384" fmla="*/ 1737561 h 1739991"/>
              <a:gd name="connsiteX13-2385" fmla="*/ 187106 w 1731346"/>
              <a:gd name="connsiteY13-2386" fmla="*/ 1729782 h 1739991"/>
              <a:gd name="connsiteX14-2387" fmla="*/ 350068 w 1731346"/>
              <a:gd name="connsiteY14-2388" fmla="*/ 1684514 h 1739991"/>
              <a:gd name="connsiteX15-2389" fmla="*/ 485870 w 1731346"/>
              <a:gd name="connsiteY15-2390" fmla="*/ 1603033 h 1739991"/>
              <a:gd name="connsiteX16-2391" fmla="*/ 639779 w 1731346"/>
              <a:gd name="connsiteY16-2392" fmla="*/ 1470249 h 1739991"/>
              <a:gd name="connsiteX17-2393" fmla="*/ 796705 w 1731346"/>
              <a:gd name="connsiteY17-2394" fmla="*/ 1280126 h 1739991"/>
              <a:gd name="connsiteX18-2395" fmla="*/ 1213165 w 1731346"/>
              <a:gd name="connsiteY18-2396" fmla="*/ 688633 h 1739991"/>
              <a:gd name="connsiteX19-2397" fmla="*/ 1499858 w 1731346"/>
              <a:gd name="connsiteY19-2398" fmla="*/ 308387 h 1739991"/>
              <a:gd name="connsiteX20-2399" fmla="*/ 1723177 w 1731346"/>
              <a:gd name="connsiteY20-2400" fmla="*/ 63944 h 1739991"/>
              <a:gd name="connsiteX21-2401" fmla="*/ 1686963 w 1731346"/>
              <a:gd name="connsiteY21-2402" fmla="*/ 3587 h 1739991"/>
              <a:gd name="connsiteX0-2403" fmla="*/ 1686963 w 1731346"/>
              <a:gd name="connsiteY0-2404" fmla="*/ 3587 h 1739991"/>
              <a:gd name="connsiteX1-2405" fmla="*/ 1581339 w 1731346"/>
              <a:gd name="connsiteY1-2406" fmla="*/ 127318 h 1739991"/>
              <a:gd name="connsiteX2-2407" fmla="*/ 1527018 w 1731346"/>
              <a:gd name="connsiteY2-2408" fmla="*/ 166550 h 1739991"/>
              <a:gd name="connsiteX3-2409" fmla="*/ 1285593 w 1731346"/>
              <a:gd name="connsiteY3-2410" fmla="*/ 404958 h 1739991"/>
              <a:gd name="connsiteX4-2411" fmla="*/ 857062 w 1731346"/>
              <a:gd name="connsiteY4-2412" fmla="*/ 957219 h 1739991"/>
              <a:gd name="connsiteX5-2413" fmla="*/ 595314 w 1731346"/>
              <a:gd name="connsiteY5-2414" fmla="*/ 1309503 h 1739991"/>
              <a:gd name="connsiteX6-2415" fmla="*/ 433293 w 1731346"/>
              <a:gd name="connsiteY6-2416" fmla="*/ 1478193 h 1739991"/>
              <a:gd name="connsiteX7-2417" fmla="*/ 289877 w 1731346"/>
              <a:gd name="connsiteY7-2418" fmla="*/ 1598742 h 1739991"/>
              <a:gd name="connsiteX8-2419" fmla="*/ 142945 w 1731346"/>
              <a:gd name="connsiteY8-2420" fmla="*/ 1664026 h 1739991"/>
              <a:gd name="connsiteX9-2421" fmla="*/ 42250 w 1731346"/>
              <a:gd name="connsiteY9-2422" fmla="*/ 1660372 h 1739991"/>
              <a:gd name="connsiteX10-2423" fmla="*/ 3018 w 1731346"/>
              <a:gd name="connsiteY10-2424" fmla="*/ 1633211 h 1739991"/>
              <a:gd name="connsiteX11-2425" fmla="*/ 0 w 1731346"/>
              <a:gd name="connsiteY11-2426" fmla="*/ 1696585 h 1739991"/>
              <a:gd name="connsiteX12-2427" fmla="*/ 89898 w 1731346"/>
              <a:gd name="connsiteY12-2428" fmla="*/ 1737561 h 1739991"/>
              <a:gd name="connsiteX13-2429" fmla="*/ 220444 w 1731346"/>
              <a:gd name="connsiteY13-2430" fmla="*/ 1729782 h 1739991"/>
              <a:gd name="connsiteX14-2431" fmla="*/ 350068 w 1731346"/>
              <a:gd name="connsiteY14-2432" fmla="*/ 1684514 h 1739991"/>
              <a:gd name="connsiteX15-2433" fmla="*/ 485870 w 1731346"/>
              <a:gd name="connsiteY15-2434" fmla="*/ 1603033 h 1739991"/>
              <a:gd name="connsiteX16-2435" fmla="*/ 639779 w 1731346"/>
              <a:gd name="connsiteY16-2436" fmla="*/ 1470249 h 1739991"/>
              <a:gd name="connsiteX17-2437" fmla="*/ 796705 w 1731346"/>
              <a:gd name="connsiteY17-2438" fmla="*/ 1280126 h 1739991"/>
              <a:gd name="connsiteX18-2439" fmla="*/ 1213165 w 1731346"/>
              <a:gd name="connsiteY18-2440" fmla="*/ 688633 h 1739991"/>
              <a:gd name="connsiteX19-2441" fmla="*/ 1499858 w 1731346"/>
              <a:gd name="connsiteY19-2442" fmla="*/ 308387 h 1739991"/>
              <a:gd name="connsiteX20-2443" fmla="*/ 1723177 w 1731346"/>
              <a:gd name="connsiteY20-2444" fmla="*/ 63944 h 1739991"/>
              <a:gd name="connsiteX21-2445" fmla="*/ 1686963 w 1731346"/>
              <a:gd name="connsiteY21-2446" fmla="*/ 3587 h 17399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731346" h="1739991">
                <a:moveTo>
                  <a:pt x="1686963" y="3587"/>
                </a:moveTo>
                <a:cubicBezTo>
                  <a:pt x="1632389" y="42818"/>
                  <a:pt x="1607996" y="100158"/>
                  <a:pt x="1581339" y="127318"/>
                </a:cubicBezTo>
                <a:cubicBezTo>
                  <a:pt x="1554681" y="154479"/>
                  <a:pt x="1576309" y="120277"/>
                  <a:pt x="1527018" y="166550"/>
                </a:cubicBezTo>
                <a:cubicBezTo>
                  <a:pt x="1477727" y="212823"/>
                  <a:pt x="1397252" y="273180"/>
                  <a:pt x="1285593" y="404958"/>
                </a:cubicBezTo>
                <a:cubicBezTo>
                  <a:pt x="1121624" y="592063"/>
                  <a:pt x="975763" y="800292"/>
                  <a:pt x="857062" y="957219"/>
                </a:cubicBezTo>
                <a:cubicBezTo>
                  <a:pt x="774575" y="1069884"/>
                  <a:pt x="691382" y="1187784"/>
                  <a:pt x="595314" y="1309503"/>
                </a:cubicBezTo>
                <a:cubicBezTo>
                  <a:pt x="536969" y="1375895"/>
                  <a:pt x="484199" y="1429987"/>
                  <a:pt x="433293" y="1478193"/>
                </a:cubicBezTo>
                <a:cubicBezTo>
                  <a:pt x="382387" y="1526399"/>
                  <a:pt x="338268" y="1567770"/>
                  <a:pt x="289877" y="1598742"/>
                </a:cubicBezTo>
                <a:cubicBezTo>
                  <a:pt x="241486" y="1629714"/>
                  <a:pt x="184216" y="1653754"/>
                  <a:pt x="142945" y="1664026"/>
                </a:cubicBezTo>
                <a:cubicBezTo>
                  <a:pt x="101674" y="1674298"/>
                  <a:pt x="65571" y="1665508"/>
                  <a:pt x="42250" y="1660372"/>
                </a:cubicBezTo>
                <a:cubicBezTo>
                  <a:pt x="18929" y="1655236"/>
                  <a:pt x="6036" y="1637738"/>
                  <a:pt x="3018" y="1633211"/>
                </a:cubicBezTo>
                <a:cubicBezTo>
                  <a:pt x="2012" y="1654336"/>
                  <a:pt x="4527" y="1678478"/>
                  <a:pt x="0" y="1696585"/>
                </a:cubicBezTo>
                <a:cubicBezTo>
                  <a:pt x="27160" y="1708656"/>
                  <a:pt x="53157" y="1732028"/>
                  <a:pt x="89898" y="1737561"/>
                </a:cubicBezTo>
                <a:cubicBezTo>
                  <a:pt x="126639" y="1743094"/>
                  <a:pt x="177082" y="1738623"/>
                  <a:pt x="220444" y="1729782"/>
                </a:cubicBezTo>
                <a:cubicBezTo>
                  <a:pt x="263806" y="1720941"/>
                  <a:pt x="305830" y="1705639"/>
                  <a:pt x="350068" y="1684514"/>
                </a:cubicBezTo>
                <a:cubicBezTo>
                  <a:pt x="394306" y="1663389"/>
                  <a:pt x="437585" y="1638744"/>
                  <a:pt x="485870" y="1603033"/>
                </a:cubicBezTo>
                <a:cubicBezTo>
                  <a:pt x="534155" y="1567322"/>
                  <a:pt x="587973" y="1524067"/>
                  <a:pt x="639779" y="1470249"/>
                </a:cubicBezTo>
                <a:cubicBezTo>
                  <a:pt x="691585" y="1416431"/>
                  <a:pt x="699632" y="1411401"/>
                  <a:pt x="796705" y="1280126"/>
                </a:cubicBezTo>
                <a:cubicBezTo>
                  <a:pt x="937537" y="1078938"/>
                  <a:pt x="1095973" y="850589"/>
                  <a:pt x="1213165" y="688633"/>
                </a:cubicBezTo>
                <a:cubicBezTo>
                  <a:pt x="1330357" y="526677"/>
                  <a:pt x="1414353" y="410993"/>
                  <a:pt x="1499858" y="308387"/>
                </a:cubicBezTo>
                <a:cubicBezTo>
                  <a:pt x="1585363" y="205781"/>
                  <a:pt x="1685957" y="111223"/>
                  <a:pt x="1723177" y="63944"/>
                </a:cubicBezTo>
                <a:cubicBezTo>
                  <a:pt x="1735249" y="28736"/>
                  <a:pt x="1741284" y="-12507"/>
                  <a:pt x="1686963" y="358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任意多边形 6"/>
          <p:cNvSpPr/>
          <p:nvPr/>
        </p:nvSpPr>
        <p:spPr>
          <a:xfrm>
            <a:off x="2108048" y="3576625"/>
            <a:ext cx="404813" cy="581025"/>
          </a:xfrm>
          <a:custGeom>
            <a:avLst/>
            <a:gdLst>
              <a:gd name="connsiteX0" fmla="*/ 371650 w 392510"/>
              <a:gd name="connsiteY0" fmla="*/ 10 h 565923"/>
              <a:gd name="connsiteX1" fmla="*/ 245444 w 392510"/>
              <a:gd name="connsiteY1" fmla="*/ 66685 h 565923"/>
              <a:gd name="connsiteX2" fmla="*/ 126381 w 392510"/>
              <a:gd name="connsiteY2" fmla="*/ 152410 h 565923"/>
              <a:gd name="connsiteX3" fmla="*/ 28750 w 392510"/>
              <a:gd name="connsiteY3" fmla="*/ 283379 h 565923"/>
              <a:gd name="connsiteX4" fmla="*/ 175 w 392510"/>
              <a:gd name="connsiteY4" fmla="*/ 416729 h 565923"/>
              <a:gd name="connsiteX5" fmla="*/ 38275 w 392510"/>
              <a:gd name="connsiteY5" fmla="*/ 557223 h 565923"/>
              <a:gd name="connsiteX6" fmla="*/ 83519 w 392510"/>
              <a:gd name="connsiteY6" fmla="*/ 547698 h 565923"/>
              <a:gd name="connsiteX7" fmla="*/ 66850 w 392510"/>
              <a:gd name="connsiteY7" fmla="*/ 521504 h 565923"/>
              <a:gd name="connsiteX8" fmla="*/ 59706 w 392510"/>
              <a:gd name="connsiteY8" fmla="*/ 461973 h 565923"/>
              <a:gd name="connsiteX9" fmla="*/ 78756 w 392510"/>
              <a:gd name="connsiteY9" fmla="*/ 357198 h 565923"/>
              <a:gd name="connsiteX10" fmla="*/ 169244 w 392510"/>
              <a:gd name="connsiteY10" fmla="*/ 233373 h 565923"/>
              <a:gd name="connsiteX11" fmla="*/ 302594 w 392510"/>
              <a:gd name="connsiteY11" fmla="*/ 121454 h 565923"/>
              <a:gd name="connsiteX12" fmla="*/ 383556 w 392510"/>
              <a:gd name="connsiteY12" fmla="*/ 61923 h 565923"/>
              <a:gd name="connsiteX13" fmla="*/ 371650 w 392510"/>
              <a:gd name="connsiteY13" fmla="*/ 10 h 565923"/>
              <a:gd name="connsiteX0-1" fmla="*/ 371650 w 392510"/>
              <a:gd name="connsiteY0-2" fmla="*/ 10 h 565923"/>
              <a:gd name="connsiteX1-3" fmla="*/ 245444 w 392510"/>
              <a:gd name="connsiteY1-4" fmla="*/ 66685 h 565923"/>
              <a:gd name="connsiteX2-5" fmla="*/ 126381 w 392510"/>
              <a:gd name="connsiteY2-6" fmla="*/ 152410 h 565923"/>
              <a:gd name="connsiteX3-7" fmla="*/ 28750 w 392510"/>
              <a:gd name="connsiteY3-8" fmla="*/ 283379 h 565923"/>
              <a:gd name="connsiteX4-9" fmla="*/ 175 w 392510"/>
              <a:gd name="connsiteY4-10" fmla="*/ 416729 h 565923"/>
              <a:gd name="connsiteX5-11" fmla="*/ 38275 w 392510"/>
              <a:gd name="connsiteY5-12" fmla="*/ 557223 h 565923"/>
              <a:gd name="connsiteX6-13" fmla="*/ 83519 w 392510"/>
              <a:gd name="connsiteY6-14" fmla="*/ 547698 h 565923"/>
              <a:gd name="connsiteX7-15" fmla="*/ 66850 w 392510"/>
              <a:gd name="connsiteY7-16" fmla="*/ 521504 h 565923"/>
              <a:gd name="connsiteX8-17" fmla="*/ 66849 w 392510"/>
              <a:gd name="connsiteY8-18" fmla="*/ 459592 h 565923"/>
              <a:gd name="connsiteX9-19" fmla="*/ 78756 w 392510"/>
              <a:gd name="connsiteY9-20" fmla="*/ 357198 h 565923"/>
              <a:gd name="connsiteX10-21" fmla="*/ 169244 w 392510"/>
              <a:gd name="connsiteY10-22" fmla="*/ 233373 h 565923"/>
              <a:gd name="connsiteX11-23" fmla="*/ 302594 w 392510"/>
              <a:gd name="connsiteY11-24" fmla="*/ 121454 h 565923"/>
              <a:gd name="connsiteX12-25" fmla="*/ 383556 w 392510"/>
              <a:gd name="connsiteY12-26" fmla="*/ 61923 h 565923"/>
              <a:gd name="connsiteX13-27" fmla="*/ 371650 w 392510"/>
              <a:gd name="connsiteY13-28" fmla="*/ 10 h 565923"/>
              <a:gd name="connsiteX0-29" fmla="*/ 354982 w 386147"/>
              <a:gd name="connsiteY0-30" fmla="*/ 25 h 537363"/>
              <a:gd name="connsiteX1-31" fmla="*/ 245444 w 386147"/>
              <a:gd name="connsiteY1-32" fmla="*/ 38125 h 537363"/>
              <a:gd name="connsiteX2-33" fmla="*/ 126381 w 386147"/>
              <a:gd name="connsiteY2-34" fmla="*/ 123850 h 537363"/>
              <a:gd name="connsiteX3-35" fmla="*/ 28750 w 386147"/>
              <a:gd name="connsiteY3-36" fmla="*/ 254819 h 537363"/>
              <a:gd name="connsiteX4-37" fmla="*/ 175 w 386147"/>
              <a:gd name="connsiteY4-38" fmla="*/ 388169 h 537363"/>
              <a:gd name="connsiteX5-39" fmla="*/ 38275 w 386147"/>
              <a:gd name="connsiteY5-40" fmla="*/ 528663 h 537363"/>
              <a:gd name="connsiteX6-41" fmla="*/ 83519 w 386147"/>
              <a:gd name="connsiteY6-42" fmla="*/ 519138 h 537363"/>
              <a:gd name="connsiteX7-43" fmla="*/ 66850 w 386147"/>
              <a:gd name="connsiteY7-44" fmla="*/ 492944 h 537363"/>
              <a:gd name="connsiteX8-45" fmla="*/ 66849 w 386147"/>
              <a:gd name="connsiteY8-46" fmla="*/ 431032 h 537363"/>
              <a:gd name="connsiteX9-47" fmla="*/ 78756 w 386147"/>
              <a:gd name="connsiteY9-48" fmla="*/ 328638 h 537363"/>
              <a:gd name="connsiteX10-49" fmla="*/ 169244 w 386147"/>
              <a:gd name="connsiteY10-50" fmla="*/ 204813 h 537363"/>
              <a:gd name="connsiteX11-51" fmla="*/ 302594 w 386147"/>
              <a:gd name="connsiteY11-52" fmla="*/ 92894 h 537363"/>
              <a:gd name="connsiteX12-53" fmla="*/ 383556 w 386147"/>
              <a:gd name="connsiteY12-54" fmla="*/ 33363 h 537363"/>
              <a:gd name="connsiteX13-55" fmla="*/ 354982 w 386147"/>
              <a:gd name="connsiteY13-56" fmla="*/ 25 h 537363"/>
              <a:gd name="connsiteX0-57" fmla="*/ 354982 w 386147"/>
              <a:gd name="connsiteY0-58" fmla="*/ 16 h 549260"/>
              <a:gd name="connsiteX1-59" fmla="*/ 245444 w 386147"/>
              <a:gd name="connsiteY1-60" fmla="*/ 50022 h 549260"/>
              <a:gd name="connsiteX2-61" fmla="*/ 126381 w 386147"/>
              <a:gd name="connsiteY2-62" fmla="*/ 135747 h 549260"/>
              <a:gd name="connsiteX3-63" fmla="*/ 28750 w 386147"/>
              <a:gd name="connsiteY3-64" fmla="*/ 266716 h 549260"/>
              <a:gd name="connsiteX4-65" fmla="*/ 175 w 386147"/>
              <a:gd name="connsiteY4-66" fmla="*/ 400066 h 549260"/>
              <a:gd name="connsiteX5-67" fmla="*/ 38275 w 386147"/>
              <a:gd name="connsiteY5-68" fmla="*/ 540560 h 549260"/>
              <a:gd name="connsiteX6-69" fmla="*/ 83519 w 386147"/>
              <a:gd name="connsiteY6-70" fmla="*/ 531035 h 549260"/>
              <a:gd name="connsiteX7-71" fmla="*/ 66850 w 386147"/>
              <a:gd name="connsiteY7-72" fmla="*/ 504841 h 549260"/>
              <a:gd name="connsiteX8-73" fmla="*/ 66849 w 386147"/>
              <a:gd name="connsiteY8-74" fmla="*/ 442929 h 549260"/>
              <a:gd name="connsiteX9-75" fmla="*/ 78756 w 386147"/>
              <a:gd name="connsiteY9-76" fmla="*/ 340535 h 549260"/>
              <a:gd name="connsiteX10-77" fmla="*/ 169244 w 386147"/>
              <a:gd name="connsiteY10-78" fmla="*/ 216710 h 549260"/>
              <a:gd name="connsiteX11-79" fmla="*/ 302594 w 386147"/>
              <a:gd name="connsiteY11-80" fmla="*/ 104791 h 549260"/>
              <a:gd name="connsiteX12-81" fmla="*/ 383556 w 386147"/>
              <a:gd name="connsiteY12-82" fmla="*/ 45260 h 549260"/>
              <a:gd name="connsiteX13-83" fmla="*/ 354982 w 386147"/>
              <a:gd name="connsiteY13-84" fmla="*/ 16 h 549260"/>
              <a:gd name="connsiteX0-85" fmla="*/ 354982 w 387403"/>
              <a:gd name="connsiteY0-86" fmla="*/ 3159 h 552403"/>
              <a:gd name="connsiteX1-87" fmla="*/ 245444 w 387403"/>
              <a:gd name="connsiteY1-88" fmla="*/ 53165 h 552403"/>
              <a:gd name="connsiteX2-89" fmla="*/ 126381 w 387403"/>
              <a:gd name="connsiteY2-90" fmla="*/ 138890 h 552403"/>
              <a:gd name="connsiteX3-91" fmla="*/ 28750 w 387403"/>
              <a:gd name="connsiteY3-92" fmla="*/ 269859 h 552403"/>
              <a:gd name="connsiteX4-93" fmla="*/ 175 w 387403"/>
              <a:gd name="connsiteY4-94" fmla="*/ 403209 h 552403"/>
              <a:gd name="connsiteX5-95" fmla="*/ 38275 w 387403"/>
              <a:gd name="connsiteY5-96" fmla="*/ 543703 h 552403"/>
              <a:gd name="connsiteX6-97" fmla="*/ 83519 w 387403"/>
              <a:gd name="connsiteY6-98" fmla="*/ 534178 h 552403"/>
              <a:gd name="connsiteX7-99" fmla="*/ 66850 w 387403"/>
              <a:gd name="connsiteY7-100" fmla="*/ 507984 h 552403"/>
              <a:gd name="connsiteX8-101" fmla="*/ 66849 w 387403"/>
              <a:gd name="connsiteY8-102" fmla="*/ 446072 h 552403"/>
              <a:gd name="connsiteX9-103" fmla="*/ 78756 w 387403"/>
              <a:gd name="connsiteY9-104" fmla="*/ 343678 h 552403"/>
              <a:gd name="connsiteX10-105" fmla="*/ 169244 w 387403"/>
              <a:gd name="connsiteY10-106" fmla="*/ 219853 h 552403"/>
              <a:gd name="connsiteX11-107" fmla="*/ 302594 w 387403"/>
              <a:gd name="connsiteY11-108" fmla="*/ 107934 h 552403"/>
              <a:gd name="connsiteX12-109" fmla="*/ 383556 w 387403"/>
              <a:gd name="connsiteY12-110" fmla="*/ 48403 h 552403"/>
              <a:gd name="connsiteX13-111" fmla="*/ 354982 w 387403"/>
              <a:gd name="connsiteY13-112" fmla="*/ 3159 h 552403"/>
              <a:gd name="connsiteX0-113" fmla="*/ 354982 w 388329"/>
              <a:gd name="connsiteY0-114" fmla="*/ 189 h 549433"/>
              <a:gd name="connsiteX1-115" fmla="*/ 245444 w 388329"/>
              <a:gd name="connsiteY1-116" fmla="*/ 50195 h 549433"/>
              <a:gd name="connsiteX2-117" fmla="*/ 126381 w 388329"/>
              <a:gd name="connsiteY2-118" fmla="*/ 135920 h 549433"/>
              <a:gd name="connsiteX3-119" fmla="*/ 28750 w 388329"/>
              <a:gd name="connsiteY3-120" fmla="*/ 266889 h 549433"/>
              <a:gd name="connsiteX4-121" fmla="*/ 175 w 388329"/>
              <a:gd name="connsiteY4-122" fmla="*/ 400239 h 549433"/>
              <a:gd name="connsiteX5-123" fmla="*/ 38275 w 388329"/>
              <a:gd name="connsiteY5-124" fmla="*/ 540733 h 549433"/>
              <a:gd name="connsiteX6-125" fmla="*/ 83519 w 388329"/>
              <a:gd name="connsiteY6-126" fmla="*/ 531208 h 549433"/>
              <a:gd name="connsiteX7-127" fmla="*/ 66850 w 388329"/>
              <a:gd name="connsiteY7-128" fmla="*/ 505014 h 549433"/>
              <a:gd name="connsiteX8-129" fmla="*/ 66849 w 388329"/>
              <a:gd name="connsiteY8-130" fmla="*/ 443102 h 549433"/>
              <a:gd name="connsiteX9-131" fmla="*/ 78756 w 388329"/>
              <a:gd name="connsiteY9-132" fmla="*/ 340708 h 549433"/>
              <a:gd name="connsiteX10-133" fmla="*/ 169244 w 388329"/>
              <a:gd name="connsiteY10-134" fmla="*/ 216883 h 549433"/>
              <a:gd name="connsiteX11-135" fmla="*/ 302594 w 388329"/>
              <a:gd name="connsiteY11-136" fmla="*/ 104964 h 549433"/>
              <a:gd name="connsiteX12-137" fmla="*/ 385938 w 388329"/>
              <a:gd name="connsiteY12-138" fmla="*/ 35908 h 549433"/>
              <a:gd name="connsiteX13-139" fmla="*/ 354982 w 388329"/>
              <a:gd name="connsiteY13-140" fmla="*/ 189 h 549433"/>
              <a:gd name="connsiteX0-141" fmla="*/ 354982 w 394104"/>
              <a:gd name="connsiteY0-142" fmla="*/ 562 h 549806"/>
              <a:gd name="connsiteX1-143" fmla="*/ 245444 w 394104"/>
              <a:gd name="connsiteY1-144" fmla="*/ 50568 h 549806"/>
              <a:gd name="connsiteX2-145" fmla="*/ 126381 w 394104"/>
              <a:gd name="connsiteY2-146" fmla="*/ 136293 h 549806"/>
              <a:gd name="connsiteX3-147" fmla="*/ 28750 w 394104"/>
              <a:gd name="connsiteY3-148" fmla="*/ 267262 h 549806"/>
              <a:gd name="connsiteX4-149" fmla="*/ 175 w 394104"/>
              <a:gd name="connsiteY4-150" fmla="*/ 400612 h 549806"/>
              <a:gd name="connsiteX5-151" fmla="*/ 38275 w 394104"/>
              <a:gd name="connsiteY5-152" fmla="*/ 541106 h 549806"/>
              <a:gd name="connsiteX6-153" fmla="*/ 83519 w 394104"/>
              <a:gd name="connsiteY6-154" fmla="*/ 531581 h 549806"/>
              <a:gd name="connsiteX7-155" fmla="*/ 66850 w 394104"/>
              <a:gd name="connsiteY7-156" fmla="*/ 505387 h 549806"/>
              <a:gd name="connsiteX8-157" fmla="*/ 66849 w 394104"/>
              <a:gd name="connsiteY8-158" fmla="*/ 443475 h 549806"/>
              <a:gd name="connsiteX9-159" fmla="*/ 78756 w 394104"/>
              <a:gd name="connsiteY9-160" fmla="*/ 341081 h 549806"/>
              <a:gd name="connsiteX10-161" fmla="*/ 169244 w 394104"/>
              <a:gd name="connsiteY10-162" fmla="*/ 217256 h 549806"/>
              <a:gd name="connsiteX11-163" fmla="*/ 302594 w 394104"/>
              <a:gd name="connsiteY11-164" fmla="*/ 105337 h 549806"/>
              <a:gd name="connsiteX12-165" fmla="*/ 385938 w 394104"/>
              <a:gd name="connsiteY12-166" fmla="*/ 36281 h 549806"/>
              <a:gd name="connsiteX13-167" fmla="*/ 354982 w 394104"/>
              <a:gd name="connsiteY13-168" fmla="*/ 562 h 549806"/>
              <a:gd name="connsiteX0-169" fmla="*/ 354982 w 397053"/>
              <a:gd name="connsiteY0-170" fmla="*/ 5245 h 554489"/>
              <a:gd name="connsiteX1-171" fmla="*/ 245444 w 397053"/>
              <a:gd name="connsiteY1-172" fmla="*/ 55251 h 554489"/>
              <a:gd name="connsiteX2-173" fmla="*/ 126381 w 397053"/>
              <a:gd name="connsiteY2-174" fmla="*/ 140976 h 554489"/>
              <a:gd name="connsiteX3-175" fmla="*/ 28750 w 397053"/>
              <a:gd name="connsiteY3-176" fmla="*/ 271945 h 554489"/>
              <a:gd name="connsiteX4-177" fmla="*/ 175 w 397053"/>
              <a:gd name="connsiteY4-178" fmla="*/ 405295 h 554489"/>
              <a:gd name="connsiteX5-179" fmla="*/ 38275 w 397053"/>
              <a:gd name="connsiteY5-180" fmla="*/ 545789 h 554489"/>
              <a:gd name="connsiteX6-181" fmla="*/ 83519 w 397053"/>
              <a:gd name="connsiteY6-182" fmla="*/ 536264 h 554489"/>
              <a:gd name="connsiteX7-183" fmla="*/ 66850 w 397053"/>
              <a:gd name="connsiteY7-184" fmla="*/ 510070 h 554489"/>
              <a:gd name="connsiteX8-185" fmla="*/ 66849 w 397053"/>
              <a:gd name="connsiteY8-186" fmla="*/ 448158 h 554489"/>
              <a:gd name="connsiteX9-187" fmla="*/ 78756 w 397053"/>
              <a:gd name="connsiteY9-188" fmla="*/ 345764 h 554489"/>
              <a:gd name="connsiteX10-189" fmla="*/ 169244 w 397053"/>
              <a:gd name="connsiteY10-190" fmla="*/ 221939 h 554489"/>
              <a:gd name="connsiteX11-191" fmla="*/ 302594 w 397053"/>
              <a:gd name="connsiteY11-192" fmla="*/ 110020 h 554489"/>
              <a:gd name="connsiteX12-193" fmla="*/ 385938 w 397053"/>
              <a:gd name="connsiteY12-194" fmla="*/ 40964 h 554489"/>
              <a:gd name="connsiteX13-195" fmla="*/ 354982 w 397053"/>
              <a:gd name="connsiteY13-196" fmla="*/ 5245 h 554489"/>
              <a:gd name="connsiteX0-197" fmla="*/ 354982 w 384129"/>
              <a:gd name="connsiteY0-198" fmla="*/ 9 h 549253"/>
              <a:gd name="connsiteX1-199" fmla="*/ 245444 w 384129"/>
              <a:gd name="connsiteY1-200" fmla="*/ 50015 h 549253"/>
              <a:gd name="connsiteX2-201" fmla="*/ 126381 w 384129"/>
              <a:gd name="connsiteY2-202" fmla="*/ 135740 h 549253"/>
              <a:gd name="connsiteX3-203" fmla="*/ 28750 w 384129"/>
              <a:gd name="connsiteY3-204" fmla="*/ 266709 h 549253"/>
              <a:gd name="connsiteX4-205" fmla="*/ 175 w 384129"/>
              <a:gd name="connsiteY4-206" fmla="*/ 400059 h 549253"/>
              <a:gd name="connsiteX5-207" fmla="*/ 38275 w 384129"/>
              <a:gd name="connsiteY5-208" fmla="*/ 540553 h 549253"/>
              <a:gd name="connsiteX6-209" fmla="*/ 83519 w 384129"/>
              <a:gd name="connsiteY6-210" fmla="*/ 531028 h 549253"/>
              <a:gd name="connsiteX7-211" fmla="*/ 66850 w 384129"/>
              <a:gd name="connsiteY7-212" fmla="*/ 504834 h 549253"/>
              <a:gd name="connsiteX8-213" fmla="*/ 66849 w 384129"/>
              <a:gd name="connsiteY8-214" fmla="*/ 442922 h 549253"/>
              <a:gd name="connsiteX9-215" fmla="*/ 78756 w 384129"/>
              <a:gd name="connsiteY9-216" fmla="*/ 340528 h 549253"/>
              <a:gd name="connsiteX10-217" fmla="*/ 169244 w 384129"/>
              <a:gd name="connsiteY10-218" fmla="*/ 216703 h 549253"/>
              <a:gd name="connsiteX11-219" fmla="*/ 302594 w 384129"/>
              <a:gd name="connsiteY11-220" fmla="*/ 104784 h 549253"/>
              <a:gd name="connsiteX12-221" fmla="*/ 374031 w 384129"/>
              <a:gd name="connsiteY12-222" fmla="*/ 47634 h 549253"/>
              <a:gd name="connsiteX13-223" fmla="*/ 354982 w 384129"/>
              <a:gd name="connsiteY13-224" fmla="*/ 9 h 549253"/>
              <a:gd name="connsiteX0-225" fmla="*/ 354982 w 395312"/>
              <a:gd name="connsiteY0-226" fmla="*/ 8744 h 557988"/>
              <a:gd name="connsiteX1-227" fmla="*/ 245444 w 395312"/>
              <a:gd name="connsiteY1-228" fmla="*/ 58750 h 557988"/>
              <a:gd name="connsiteX2-229" fmla="*/ 126381 w 395312"/>
              <a:gd name="connsiteY2-230" fmla="*/ 144475 h 557988"/>
              <a:gd name="connsiteX3-231" fmla="*/ 28750 w 395312"/>
              <a:gd name="connsiteY3-232" fmla="*/ 275444 h 557988"/>
              <a:gd name="connsiteX4-233" fmla="*/ 175 w 395312"/>
              <a:gd name="connsiteY4-234" fmla="*/ 408794 h 557988"/>
              <a:gd name="connsiteX5-235" fmla="*/ 38275 w 395312"/>
              <a:gd name="connsiteY5-236" fmla="*/ 549288 h 557988"/>
              <a:gd name="connsiteX6-237" fmla="*/ 83519 w 395312"/>
              <a:gd name="connsiteY6-238" fmla="*/ 539763 h 557988"/>
              <a:gd name="connsiteX7-239" fmla="*/ 66850 w 395312"/>
              <a:gd name="connsiteY7-240" fmla="*/ 513569 h 557988"/>
              <a:gd name="connsiteX8-241" fmla="*/ 66849 w 395312"/>
              <a:gd name="connsiteY8-242" fmla="*/ 451657 h 557988"/>
              <a:gd name="connsiteX9-243" fmla="*/ 78756 w 395312"/>
              <a:gd name="connsiteY9-244" fmla="*/ 349263 h 557988"/>
              <a:gd name="connsiteX10-245" fmla="*/ 169244 w 395312"/>
              <a:gd name="connsiteY10-246" fmla="*/ 225438 h 557988"/>
              <a:gd name="connsiteX11-247" fmla="*/ 302594 w 395312"/>
              <a:gd name="connsiteY11-248" fmla="*/ 113519 h 557988"/>
              <a:gd name="connsiteX12-249" fmla="*/ 374031 w 395312"/>
              <a:gd name="connsiteY12-250" fmla="*/ 56369 h 557988"/>
              <a:gd name="connsiteX13-251" fmla="*/ 394650 w 395312"/>
              <a:gd name="connsiteY13-252" fmla="*/ 4556 h 557988"/>
              <a:gd name="connsiteX14" fmla="*/ 354982 w 395312"/>
              <a:gd name="connsiteY14" fmla="*/ 8744 h 557988"/>
              <a:gd name="connsiteX0-253" fmla="*/ 354982 w 397977"/>
              <a:gd name="connsiteY0-254" fmla="*/ 8744 h 557988"/>
              <a:gd name="connsiteX1-255" fmla="*/ 245444 w 397977"/>
              <a:gd name="connsiteY1-256" fmla="*/ 58750 h 557988"/>
              <a:gd name="connsiteX2-257" fmla="*/ 126381 w 397977"/>
              <a:gd name="connsiteY2-258" fmla="*/ 144475 h 557988"/>
              <a:gd name="connsiteX3-259" fmla="*/ 28750 w 397977"/>
              <a:gd name="connsiteY3-260" fmla="*/ 275444 h 557988"/>
              <a:gd name="connsiteX4-261" fmla="*/ 175 w 397977"/>
              <a:gd name="connsiteY4-262" fmla="*/ 408794 h 557988"/>
              <a:gd name="connsiteX5-263" fmla="*/ 38275 w 397977"/>
              <a:gd name="connsiteY5-264" fmla="*/ 549288 h 557988"/>
              <a:gd name="connsiteX6-265" fmla="*/ 83519 w 397977"/>
              <a:gd name="connsiteY6-266" fmla="*/ 539763 h 557988"/>
              <a:gd name="connsiteX7-267" fmla="*/ 66850 w 397977"/>
              <a:gd name="connsiteY7-268" fmla="*/ 513569 h 557988"/>
              <a:gd name="connsiteX8-269" fmla="*/ 66849 w 397977"/>
              <a:gd name="connsiteY8-270" fmla="*/ 451657 h 557988"/>
              <a:gd name="connsiteX9-271" fmla="*/ 78756 w 397977"/>
              <a:gd name="connsiteY9-272" fmla="*/ 349263 h 557988"/>
              <a:gd name="connsiteX10-273" fmla="*/ 169244 w 397977"/>
              <a:gd name="connsiteY10-274" fmla="*/ 225438 h 557988"/>
              <a:gd name="connsiteX11-275" fmla="*/ 302594 w 397977"/>
              <a:gd name="connsiteY11-276" fmla="*/ 113519 h 557988"/>
              <a:gd name="connsiteX12-277" fmla="*/ 374031 w 397977"/>
              <a:gd name="connsiteY12-278" fmla="*/ 56369 h 557988"/>
              <a:gd name="connsiteX13-279" fmla="*/ 394650 w 397977"/>
              <a:gd name="connsiteY13-280" fmla="*/ 4556 h 557988"/>
              <a:gd name="connsiteX14-281" fmla="*/ 354982 w 397977"/>
              <a:gd name="connsiteY14-282" fmla="*/ 8744 h 557988"/>
              <a:gd name="connsiteX0-283" fmla="*/ 354982 w 404483"/>
              <a:gd name="connsiteY0-284" fmla="*/ 7166 h 556410"/>
              <a:gd name="connsiteX1-285" fmla="*/ 245444 w 404483"/>
              <a:gd name="connsiteY1-286" fmla="*/ 57172 h 556410"/>
              <a:gd name="connsiteX2-287" fmla="*/ 126381 w 404483"/>
              <a:gd name="connsiteY2-288" fmla="*/ 142897 h 556410"/>
              <a:gd name="connsiteX3-289" fmla="*/ 28750 w 404483"/>
              <a:gd name="connsiteY3-290" fmla="*/ 273866 h 556410"/>
              <a:gd name="connsiteX4-291" fmla="*/ 175 w 404483"/>
              <a:gd name="connsiteY4-292" fmla="*/ 407216 h 556410"/>
              <a:gd name="connsiteX5-293" fmla="*/ 38275 w 404483"/>
              <a:gd name="connsiteY5-294" fmla="*/ 547710 h 556410"/>
              <a:gd name="connsiteX6-295" fmla="*/ 83519 w 404483"/>
              <a:gd name="connsiteY6-296" fmla="*/ 538185 h 556410"/>
              <a:gd name="connsiteX7-297" fmla="*/ 66850 w 404483"/>
              <a:gd name="connsiteY7-298" fmla="*/ 511991 h 556410"/>
              <a:gd name="connsiteX8-299" fmla="*/ 66849 w 404483"/>
              <a:gd name="connsiteY8-300" fmla="*/ 450079 h 556410"/>
              <a:gd name="connsiteX9-301" fmla="*/ 78756 w 404483"/>
              <a:gd name="connsiteY9-302" fmla="*/ 347685 h 556410"/>
              <a:gd name="connsiteX10-303" fmla="*/ 169244 w 404483"/>
              <a:gd name="connsiteY10-304" fmla="*/ 223860 h 556410"/>
              <a:gd name="connsiteX11-305" fmla="*/ 302594 w 404483"/>
              <a:gd name="connsiteY11-306" fmla="*/ 111941 h 556410"/>
              <a:gd name="connsiteX12-307" fmla="*/ 374031 w 404483"/>
              <a:gd name="connsiteY12-308" fmla="*/ 54791 h 556410"/>
              <a:gd name="connsiteX13-309" fmla="*/ 401794 w 404483"/>
              <a:gd name="connsiteY13-310" fmla="*/ 5360 h 556410"/>
              <a:gd name="connsiteX14-311" fmla="*/ 354982 w 404483"/>
              <a:gd name="connsiteY14-312" fmla="*/ 7166 h 556410"/>
              <a:gd name="connsiteX0-313" fmla="*/ 354982 w 404483"/>
              <a:gd name="connsiteY0-314" fmla="*/ 7166 h 556410"/>
              <a:gd name="connsiteX1-315" fmla="*/ 245444 w 404483"/>
              <a:gd name="connsiteY1-316" fmla="*/ 57172 h 556410"/>
              <a:gd name="connsiteX2-317" fmla="*/ 126381 w 404483"/>
              <a:gd name="connsiteY2-318" fmla="*/ 142897 h 556410"/>
              <a:gd name="connsiteX3-319" fmla="*/ 28750 w 404483"/>
              <a:gd name="connsiteY3-320" fmla="*/ 273866 h 556410"/>
              <a:gd name="connsiteX4-321" fmla="*/ 175 w 404483"/>
              <a:gd name="connsiteY4-322" fmla="*/ 407216 h 556410"/>
              <a:gd name="connsiteX5-323" fmla="*/ 38275 w 404483"/>
              <a:gd name="connsiteY5-324" fmla="*/ 547710 h 556410"/>
              <a:gd name="connsiteX6-325" fmla="*/ 83519 w 404483"/>
              <a:gd name="connsiteY6-326" fmla="*/ 538185 h 556410"/>
              <a:gd name="connsiteX7-327" fmla="*/ 66850 w 404483"/>
              <a:gd name="connsiteY7-328" fmla="*/ 511991 h 556410"/>
              <a:gd name="connsiteX8-329" fmla="*/ 62086 w 404483"/>
              <a:gd name="connsiteY8-330" fmla="*/ 450079 h 556410"/>
              <a:gd name="connsiteX9-331" fmla="*/ 78756 w 404483"/>
              <a:gd name="connsiteY9-332" fmla="*/ 347685 h 556410"/>
              <a:gd name="connsiteX10-333" fmla="*/ 169244 w 404483"/>
              <a:gd name="connsiteY10-334" fmla="*/ 223860 h 556410"/>
              <a:gd name="connsiteX11-335" fmla="*/ 302594 w 404483"/>
              <a:gd name="connsiteY11-336" fmla="*/ 111941 h 556410"/>
              <a:gd name="connsiteX12-337" fmla="*/ 374031 w 404483"/>
              <a:gd name="connsiteY12-338" fmla="*/ 54791 h 556410"/>
              <a:gd name="connsiteX13-339" fmla="*/ 401794 w 404483"/>
              <a:gd name="connsiteY13-340" fmla="*/ 5360 h 556410"/>
              <a:gd name="connsiteX14-341" fmla="*/ 354982 w 404483"/>
              <a:gd name="connsiteY14-342" fmla="*/ 7166 h 556410"/>
              <a:gd name="connsiteX0-343" fmla="*/ 354982 w 404483"/>
              <a:gd name="connsiteY0-344" fmla="*/ 7166 h 580155"/>
              <a:gd name="connsiteX1-345" fmla="*/ 245444 w 404483"/>
              <a:gd name="connsiteY1-346" fmla="*/ 57172 h 580155"/>
              <a:gd name="connsiteX2-347" fmla="*/ 126381 w 404483"/>
              <a:gd name="connsiteY2-348" fmla="*/ 142897 h 580155"/>
              <a:gd name="connsiteX3-349" fmla="*/ 28750 w 404483"/>
              <a:gd name="connsiteY3-350" fmla="*/ 273866 h 580155"/>
              <a:gd name="connsiteX4-351" fmla="*/ 175 w 404483"/>
              <a:gd name="connsiteY4-352" fmla="*/ 407216 h 580155"/>
              <a:gd name="connsiteX5-353" fmla="*/ 38275 w 404483"/>
              <a:gd name="connsiteY5-354" fmla="*/ 547710 h 580155"/>
              <a:gd name="connsiteX6-355" fmla="*/ 75562 w 404483"/>
              <a:gd name="connsiteY6-356" fmla="*/ 579893 h 580155"/>
              <a:gd name="connsiteX7-357" fmla="*/ 83519 w 404483"/>
              <a:gd name="connsiteY7-358" fmla="*/ 538185 h 580155"/>
              <a:gd name="connsiteX8-359" fmla="*/ 66850 w 404483"/>
              <a:gd name="connsiteY8-360" fmla="*/ 511991 h 580155"/>
              <a:gd name="connsiteX9-361" fmla="*/ 62086 w 404483"/>
              <a:gd name="connsiteY9-362" fmla="*/ 450079 h 580155"/>
              <a:gd name="connsiteX10-363" fmla="*/ 78756 w 404483"/>
              <a:gd name="connsiteY10-364" fmla="*/ 347685 h 580155"/>
              <a:gd name="connsiteX11-365" fmla="*/ 169244 w 404483"/>
              <a:gd name="connsiteY11-366" fmla="*/ 223860 h 580155"/>
              <a:gd name="connsiteX12-367" fmla="*/ 302594 w 404483"/>
              <a:gd name="connsiteY12-368" fmla="*/ 111941 h 580155"/>
              <a:gd name="connsiteX13-369" fmla="*/ 374031 w 404483"/>
              <a:gd name="connsiteY13-370" fmla="*/ 54791 h 580155"/>
              <a:gd name="connsiteX14-371" fmla="*/ 401794 w 404483"/>
              <a:gd name="connsiteY14-372" fmla="*/ 5360 h 580155"/>
              <a:gd name="connsiteX15" fmla="*/ 354982 w 404483"/>
              <a:gd name="connsiteY15" fmla="*/ 7166 h 5801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81" y="connsiteY14-282"/>
              </a:cxn>
              <a:cxn ang="0">
                <a:pos x="connsiteX15" y="connsiteY15"/>
              </a:cxn>
            </a:cxnLst>
            <a:rect l="l" t="t" r="r" b="b"/>
            <a:pathLst>
              <a:path w="404483" h="580155">
                <a:moveTo>
                  <a:pt x="354982" y="7166"/>
                </a:moveTo>
                <a:cubicBezTo>
                  <a:pt x="328924" y="15801"/>
                  <a:pt x="283544" y="34550"/>
                  <a:pt x="245444" y="57172"/>
                </a:cubicBezTo>
                <a:cubicBezTo>
                  <a:pt x="207344" y="79794"/>
                  <a:pt x="162497" y="106781"/>
                  <a:pt x="126381" y="142897"/>
                </a:cubicBezTo>
                <a:cubicBezTo>
                  <a:pt x="90265" y="179013"/>
                  <a:pt x="49784" y="229813"/>
                  <a:pt x="28750" y="273866"/>
                </a:cubicBezTo>
                <a:cubicBezTo>
                  <a:pt x="7716" y="317919"/>
                  <a:pt x="-1412" y="361575"/>
                  <a:pt x="175" y="407216"/>
                </a:cubicBezTo>
                <a:cubicBezTo>
                  <a:pt x="1762" y="452857"/>
                  <a:pt x="25711" y="518931"/>
                  <a:pt x="38275" y="547710"/>
                </a:cubicBezTo>
                <a:cubicBezTo>
                  <a:pt x="50840" y="576490"/>
                  <a:pt x="68021" y="581481"/>
                  <a:pt x="75562" y="579893"/>
                </a:cubicBezTo>
                <a:cubicBezTo>
                  <a:pt x="83103" y="578305"/>
                  <a:pt x="84971" y="549502"/>
                  <a:pt x="83519" y="538185"/>
                </a:cubicBezTo>
                <a:cubicBezTo>
                  <a:pt x="82067" y="526868"/>
                  <a:pt x="70422" y="526675"/>
                  <a:pt x="66850" y="511991"/>
                </a:cubicBezTo>
                <a:cubicBezTo>
                  <a:pt x="63278" y="497307"/>
                  <a:pt x="60102" y="477463"/>
                  <a:pt x="62086" y="450079"/>
                </a:cubicBezTo>
                <a:cubicBezTo>
                  <a:pt x="64070" y="422695"/>
                  <a:pt x="60896" y="385388"/>
                  <a:pt x="78756" y="347685"/>
                </a:cubicBezTo>
                <a:cubicBezTo>
                  <a:pt x="96616" y="309982"/>
                  <a:pt x="131938" y="263151"/>
                  <a:pt x="169244" y="223860"/>
                </a:cubicBezTo>
                <a:cubicBezTo>
                  <a:pt x="206550" y="184569"/>
                  <a:pt x="266875" y="140516"/>
                  <a:pt x="302594" y="111941"/>
                </a:cubicBezTo>
                <a:cubicBezTo>
                  <a:pt x="338313" y="83366"/>
                  <a:pt x="357498" y="72554"/>
                  <a:pt x="374031" y="54791"/>
                </a:cubicBezTo>
                <a:cubicBezTo>
                  <a:pt x="390564" y="37028"/>
                  <a:pt x="412112" y="22822"/>
                  <a:pt x="401794" y="5360"/>
                </a:cubicBezTo>
                <a:cubicBezTo>
                  <a:pt x="398619" y="-2577"/>
                  <a:pt x="381040" y="-1469"/>
                  <a:pt x="354982" y="716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7"/>
          <p:cNvSpPr/>
          <p:nvPr/>
        </p:nvSpPr>
        <p:spPr>
          <a:xfrm>
            <a:off x="3046261" y="2755887"/>
            <a:ext cx="1057275" cy="1263650"/>
          </a:xfrm>
          <a:custGeom>
            <a:avLst/>
            <a:gdLst>
              <a:gd name="connsiteX0" fmla="*/ 1023891 w 1050603"/>
              <a:gd name="connsiteY0" fmla="*/ 666 h 1261295"/>
              <a:gd name="connsiteX1" fmla="*/ 905522 w 1050603"/>
              <a:gd name="connsiteY1" fmla="*/ 113116 h 1261295"/>
              <a:gd name="connsiteX2" fmla="*/ 429087 w 1050603"/>
              <a:gd name="connsiteY2" fmla="*/ 660572 h 1261295"/>
              <a:gd name="connsiteX3" fmla="*/ 331433 w 1050603"/>
              <a:gd name="connsiteY3" fmla="*/ 781900 h 1261295"/>
              <a:gd name="connsiteX4" fmla="*/ 233779 w 1050603"/>
              <a:gd name="connsiteY4" fmla="*/ 903229 h 1261295"/>
              <a:gd name="connsiteX5" fmla="*/ 0 w 1050603"/>
              <a:gd name="connsiteY5" fmla="*/ 1213947 h 1261295"/>
              <a:gd name="connsiteX6" fmla="*/ 14796 w 1050603"/>
              <a:gd name="connsiteY6" fmla="*/ 1261295 h 1261295"/>
              <a:gd name="connsiteX7" fmla="*/ 76940 w 1050603"/>
              <a:gd name="connsiteY7" fmla="*/ 1255376 h 1261295"/>
              <a:gd name="connsiteX8" fmla="*/ 88777 w 1050603"/>
              <a:gd name="connsiteY8" fmla="*/ 1219866 h 1261295"/>
              <a:gd name="connsiteX9" fmla="*/ 337351 w 1050603"/>
              <a:gd name="connsiteY9" fmla="*/ 915066 h 1261295"/>
              <a:gd name="connsiteX10" fmla="*/ 704295 w 1050603"/>
              <a:gd name="connsiteY10" fmla="*/ 488937 h 1261295"/>
              <a:gd name="connsiteX11" fmla="*/ 958788 w 1050603"/>
              <a:gd name="connsiteY11" fmla="*/ 187097 h 1261295"/>
              <a:gd name="connsiteX12" fmla="*/ 1044606 w 1050603"/>
              <a:gd name="connsiteY12" fmla="*/ 71687 h 1261295"/>
              <a:gd name="connsiteX13" fmla="*/ 1023891 w 1050603"/>
              <a:gd name="connsiteY13" fmla="*/ 666 h 1261295"/>
              <a:gd name="connsiteX0-1" fmla="*/ 1023891 w 1050603"/>
              <a:gd name="connsiteY0-2" fmla="*/ 666 h 1264254"/>
              <a:gd name="connsiteX1-3" fmla="*/ 905522 w 1050603"/>
              <a:gd name="connsiteY1-4" fmla="*/ 113116 h 1264254"/>
              <a:gd name="connsiteX2-5" fmla="*/ 429087 w 1050603"/>
              <a:gd name="connsiteY2-6" fmla="*/ 660572 h 1264254"/>
              <a:gd name="connsiteX3-7" fmla="*/ 331433 w 1050603"/>
              <a:gd name="connsiteY3-8" fmla="*/ 781900 h 1264254"/>
              <a:gd name="connsiteX4-9" fmla="*/ 233779 w 1050603"/>
              <a:gd name="connsiteY4-10" fmla="*/ 903229 h 1264254"/>
              <a:gd name="connsiteX5-11" fmla="*/ 0 w 1050603"/>
              <a:gd name="connsiteY5-12" fmla="*/ 1213947 h 1264254"/>
              <a:gd name="connsiteX6-13" fmla="*/ 14796 w 1050603"/>
              <a:gd name="connsiteY6-14" fmla="*/ 1261295 h 1264254"/>
              <a:gd name="connsiteX7-15" fmla="*/ 82858 w 1050603"/>
              <a:gd name="connsiteY7-16" fmla="*/ 1264254 h 1264254"/>
              <a:gd name="connsiteX8-17" fmla="*/ 88777 w 1050603"/>
              <a:gd name="connsiteY8-18" fmla="*/ 1219866 h 1264254"/>
              <a:gd name="connsiteX9-19" fmla="*/ 337351 w 1050603"/>
              <a:gd name="connsiteY9-20" fmla="*/ 915066 h 1264254"/>
              <a:gd name="connsiteX10-21" fmla="*/ 704295 w 1050603"/>
              <a:gd name="connsiteY10-22" fmla="*/ 488937 h 1264254"/>
              <a:gd name="connsiteX11-23" fmla="*/ 958788 w 1050603"/>
              <a:gd name="connsiteY11-24" fmla="*/ 187097 h 1264254"/>
              <a:gd name="connsiteX12-25" fmla="*/ 1044606 w 1050603"/>
              <a:gd name="connsiteY12-26" fmla="*/ 71687 h 1264254"/>
              <a:gd name="connsiteX13-27" fmla="*/ 1023891 w 1050603"/>
              <a:gd name="connsiteY13-28" fmla="*/ 666 h 1264254"/>
              <a:gd name="connsiteX0-29" fmla="*/ 1023891 w 1050603"/>
              <a:gd name="connsiteY0-30" fmla="*/ 666 h 1264254"/>
              <a:gd name="connsiteX1-31" fmla="*/ 905522 w 1050603"/>
              <a:gd name="connsiteY1-32" fmla="*/ 113116 h 1264254"/>
              <a:gd name="connsiteX2-33" fmla="*/ 429087 w 1050603"/>
              <a:gd name="connsiteY2-34" fmla="*/ 660572 h 1264254"/>
              <a:gd name="connsiteX3-35" fmla="*/ 331433 w 1050603"/>
              <a:gd name="connsiteY3-36" fmla="*/ 781900 h 1264254"/>
              <a:gd name="connsiteX4-37" fmla="*/ 233779 w 1050603"/>
              <a:gd name="connsiteY4-38" fmla="*/ 903229 h 1264254"/>
              <a:gd name="connsiteX5-39" fmla="*/ 0 w 1050603"/>
              <a:gd name="connsiteY5-40" fmla="*/ 1213947 h 1264254"/>
              <a:gd name="connsiteX6-41" fmla="*/ 14796 w 1050603"/>
              <a:gd name="connsiteY6-42" fmla="*/ 1261295 h 1264254"/>
              <a:gd name="connsiteX7-43" fmla="*/ 82858 w 1050603"/>
              <a:gd name="connsiteY7-44" fmla="*/ 1264254 h 1264254"/>
              <a:gd name="connsiteX8-45" fmla="*/ 97655 w 1050603"/>
              <a:gd name="connsiteY8-46" fmla="*/ 1216907 h 1264254"/>
              <a:gd name="connsiteX9-47" fmla="*/ 337351 w 1050603"/>
              <a:gd name="connsiteY9-48" fmla="*/ 915066 h 1264254"/>
              <a:gd name="connsiteX10-49" fmla="*/ 704295 w 1050603"/>
              <a:gd name="connsiteY10-50" fmla="*/ 488937 h 1264254"/>
              <a:gd name="connsiteX11-51" fmla="*/ 958788 w 1050603"/>
              <a:gd name="connsiteY11-52" fmla="*/ 187097 h 1264254"/>
              <a:gd name="connsiteX12-53" fmla="*/ 1044606 w 1050603"/>
              <a:gd name="connsiteY12-54" fmla="*/ 71687 h 1264254"/>
              <a:gd name="connsiteX13-55" fmla="*/ 1023891 w 1050603"/>
              <a:gd name="connsiteY13-56" fmla="*/ 666 h 1264254"/>
              <a:gd name="connsiteX0-57" fmla="*/ 1023891 w 1050603"/>
              <a:gd name="connsiteY0-58" fmla="*/ 666 h 1264254"/>
              <a:gd name="connsiteX1-59" fmla="*/ 905522 w 1050603"/>
              <a:gd name="connsiteY1-60" fmla="*/ 113116 h 1264254"/>
              <a:gd name="connsiteX2-61" fmla="*/ 429087 w 1050603"/>
              <a:gd name="connsiteY2-62" fmla="*/ 660572 h 1264254"/>
              <a:gd name="connsiteX3-63" fmla="*/ 331433 w 1050603"/>
              <a:gd name="connsiteY3-64" fmla="*/ 787819 h 1264254"/>
              <a:gd name="connsiteX4-65" fmla="*/ 233779 w 1050603"/>
              <a:gd name="connsiteY4-66" fmla="*/ 903229 h 1264254"/>
              <a:gd name="connsiteX5-67" fmla="*/ 0 w 1050603"/>
              <a:gd name="connsiteY5-68" fmla="*/ 1213947 h 1264254"/>
              <a:gd name="connsiteX6-69" fmla="*/ 14796 w 1050603"/>
              <a:gd name="connsiteY6-70" fmla="*/ 1261295 h 1264254"/>
              <a:gd name="connsiteX7-71" fmla="*/ 82858 w 1050603"/>
              <a:gd name="connsiteY7-72" fmla="*/ 1264254 h 1264254"/>
              <a:gd name="connsiteX8-73" fmla="*/ 97655 w 1050603"/>
              <a:gd name="connsiteY8-74" fmla="*/ 1216907 h 1264254"/>
              <a:gd name="connsiteX9-75" fmla="*/ 337351 w 1050603"/>
              <a:gd name="connsiteY9-76" fmla="*/ 915066 h 1264254"/>
              <a:gd name="connsiteX10-77" fmla="*/ 704295 w 1050603"/>
              <a:gd name="connsiteY10-78" fmla="*/ 488937 h 1264254"/>
              <a:gd name="connsiteX11-79" fmla="*/ 958788 w 1050603"/>
              <a:gd name="connsiteY11-80" fmla="*/ 187097 h 1264254"/>
              <a:gd name="connsiteX12-81" fmla="*/ 1044606 w 1050603"/>
              <a:gd name="connsiteY12-82" fmla="*/ 71687 h 1264254"/>
              <a:gd name="connsiteX13-83" fmla="*/ 1023891 w 1050603"/>
              <a:gd name="connsiteY13-84" fmla="*/ 666 h 1264254"/>
              <a:gd name="connsiteX0-85" fmla="*/ 1023891 w 1050603"/>
              <a:gd name="connsiteY0-86" fmla="*/ 666 h 1264254"/>
              <a:gd name="connsiteX1-87" fmla="*/ 905522 w 1050603"/>
              <a:gd name="connsiteY1-88" fmla="*/ 113116 h 1264254"/>
              <a:gd name="connsiteX2-89" fmla="*/ 429087 w 1050603"/>
              <a:gd name="connsiteY2-90" fmla="*/ 660572 h 1264254"/>
              <a:gd name="connsiteX3-91" fmla="*/ 325514 w 1050603"/>
              <a:gd name="connsiteY3-92" fmla="*/ 790778 h 1264254"/>
              <a:gd name="connsiteX4-93" fmla="*/ 233779 w 1050603"/>
              <a:gd name="connsiteY4-94" fmla="*/ 903229 h 1264254"/>
              <a:gd name="connsiteX5-95" fmla="*/ 0 w 1050603"/>
              <a:gd name="connsiteY5-96" fmla="*/ 1213947 h 1264254"/>
              <a:gd name="connsiteX6-97" fmla="*/ 14796 w 1050603"/>
              <a:gd name="connsiteY6-98" fmla="*/ 1261295 h 1264254"/>
              <a:gd name="connsiteX7-99" fmla="*/ 82858 w 1050603"/>
              <a:gd name="connsiteY7-100" fmla="*/ 1264254 h 1264254"/>
              <a:gd name="connsiteX8-101" fmla="*/ 97655 w 1050603"/>
              <a:gd name="connsiteY8-102" fmla="*/ 1216907 h 1264254"/>
              <a:gd name="connsiteX9-103" fmla="*/ 337351 w 1050603"/>
              <a:gd name="connsiteY9-104" fmla="*/ 915066 h 1264254"/>
              <a:gd name="connsiteX10-105" fmla="*/ 704295 w 1050603"/>
              <a:gd name="connsiteY10-106" fmla="*/ 488937 h 1264254"/>
              <a:gd name="connsiteX11-107" fmla="*/ 958788 w 1050603"/>
              <a:gd name="connsiteY11-108" fmla="*/ 187097 h 1264254"/>
              <a:gd name="connsiteX12-109" fmla="*/ 1044606 w 1050603"/>
              <a:gd name="connsiteY12-110" fmla="*/ 71687 h 1264254"/>
              <a:gd name="connsiteX13-111" fmla="*/ 1023891 w 1050603"/>
              <a:gd name="connsiteY13-112" fmla="*/ 666 h 1264254"/>
              <a:gd name="connsiteX0-113" fmla="*/ 1023891 w 1050603"/>
              <a:gd name="connsiteY0-114" fmla="*/ 666 h 1264254"/>
              <a:gd name="connsiteX1-115" fmla="*/ 905522 w 1050603"/>
              <a:gd name="connsiteY1-116" fmla="*/ 113116 h 1264254"/>
              <a:gd name="connsiteX2-117" fmla="*/ 429087 w 1050603"/>
              <a:gd name="connsiteY2-118" fmla="*/ 660572 h 1264254"/>
              <a:gd name="connsiteX3-119" fmla="*/ 322555 w 1050603"/>
              <a:gd name="connsiteY3-120" fmla="*/ 781900 h 1264254"/>
              <a:gd name="connsiteX4-121" fmla="*/ 233779 w 1050603"/>
              <a:gd name="connsiteY4-122" fmla="*/ 903229 h 1264254"/>
              <a:gd name="connsiteX5-123" fmla="*/ 0 w 1050603"/>
              <a:gd name="connsiteY5-124" fmla="*/ 1213947 h 1264254"/>
              <a:gd name="connsiteX6-125" fmla="*/ 14796 w 1050603"/>
              <a:gd name="connsiteY6-126" fmla="*/ 1261295 h 1264254"/>
              <a:gd name="connsiteX7-127" fmla="*/ 82858 w 1050603"/>
              <a:gd name="connsiteY7-128" fmla="*/ 1264254 h 1264254"/>
              <a:gd name="connsiteX8-129" fmla="*/ 97655 w 1050603"/>
              <a:gd name="connsiteY8-130" fmla="*/ 1216907 h 1264254"/>
              <a:gd name="connsiteX9-131" fmla="*/ 337351 w 1050603"/>
              <a:gd name="connsiteY9-132" fmla="*/ 915066 h 1264254"/>
              <a:gd name="connsiteX10-133" fmla="*/ 704295 w 1050603"/>
              <a:gd name="connsiteY10-134" fmla="*/ 488937 h 1264254"/>
              <a:gd name="connsiteX11-135" fmla="*/ 958788 w 1050603"/>
              <a:gd name="connsiteY11-136" fmla="*/ 187097 h 1264254"/>
              <a:gd name="connsiteX12-137" fmla="*/ 1044606 w 1050603"/>
              <a:gd name="connsiteY12-138" fmla="*/ 71687 h 1264254"/>
              <a:gd name="connsiteX13-139" fmla="*/ 1023891 w 1050603"/>
              <a:gd name="connsiteY13-140" fmla="*/ 666 h 1264254"/>
              <a:gd name="connsiteX0-141" fmla="*/ 1023891 w 1057146"/>
              <a:gd name="connsiteY0-142" fmla="*/ 792 h 1264380"/>
              <a:gd name="connsiteX1-143" fmla="*/ 905522 w 1057146"/>
              <a:gd name="connsiteY1-144" fmla="*/ 113242 h 1264380"/>
              <a:gd name="connsiteX2-145" fmla="*/ 429087 w 1057146"/>
              <a:gd name="connsiteY2-146" fmla="*/ 660698 h 1264380"/>
              <a:gd name="connsiteX3-147" fmla="*/ 322555 w 1057146"/>
              <a:gd name="connsiteY3-148" fmla="*/ 782026 h 1264380"/>
              <a:gd name="connsiteX4-149" fmla="*/ 233779 w 1057146"/>
              <a:gd name="connsiteY4-150" fmla="*/ 903355 h 1264380"/>
              <a:gd name="connsiteX5-151" fmla="*/ 0 w 1057146"/>
              <a:gd name="connsiteY5-152" fmla="*/ 1214073 h 1264380"/>
              <a:gd name="connsiteX6-153" fmla="*/ 14796 w 1057146"/>
              <a:gd name="connsiteY6-154" fmla="*/ 1261421 h 1264380"/>
              <a:gd name="connsiteX7-155" fmla="*/ 82858 w 1057146"/>
              <a:gd name="connsiteY7-156" fmla="*/ 1264380 h 1264380"/>
              <a:gd name="connsiteX8-157" fmla="*/ 97655 w 1057146"/>
              <a:gd name="connsiteY8-158" fmla="*/ 1217033 h 1264380"/>
              <a:gd name="connsiteX9-159" fmla="*/ 337351 w 1057146"/>
              <a:gd name="connsiteY9-160" fmla="*/ 915192 h 1264380"/>
              <a:gd name="connsiteX10-161" fmla="*/ 704295 w 1057146"/>
              <a:gd name="connsiteY10-162" fmla="*/ 489063 h 1264380"/>
              <a:gd name="connsiteX11-163" fmla="*/ 958788 w 1057146"/>
              <a:gd name="connsiteY11-164" fmla="*/ 187223 h 1264380"/>
              <a:gd name="connsiteX12-165" fmla="*/ 1044606 w 1057146"/>
              <a:gd name="connsiteY12-166" fmla="*/ 71813 h 1264380"/>
              <a:gd name="connsiteX13-167" fmla="*/ 1023891 w 1057146"/>
              <a:gd name="connsiteY13-168" fmla="*/ 792 h 126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57146" h="1264380">
                <a:moveTo>
                  <a:pt x="1023891" y="792"/>
                </a:moveTo>
                <a:cubicBezTo>
                  <a:pt x="1000710" y="7697"/>
                  <a:pt x="1004656" y="3258"/>
                  <a:pt x="905522" y="113242"/>
                </a:cubicBezTo>
                <a:cubicBezTo>
                  <a:pt x="806388" y="223226"/>
                  <a:pt x="526248" y="549234"/>
                  <a:pt x="429087" y="660698"/>
                </a:cubicBezTo>
                <a:lnTo>
                  <a:pt x="322555" y="782026"/>
                </a:lnTo>
                <a:cubicBezTo>
                  <a:pt x="290004" y="822469"/>
                  <a:pt x="287538" y="831347"/>
                  <a:pt x="233779" y="903355"/>
                </a:cubicBezTo>
                <a:cubicBezTo>
                  <a:pt x="180020" y="975363"/>
                  <a:pt x="30085" y="1158341"/>
                  <a:pt x="0" y="1214073"/>
                </a:cubicBezTo>
                <a:lnTo>
                  <a:pt x="14796" y="1261421"/>
                </a:lnTo>
                <a:cubicBezTo>
                  <a:pt x="35511" y="1259448"/>
                  <a:pt x="75953" y="1257475"/>
                  <a:pt x="82858" y="1264380"/>
                </a:cubicBezTo>
                <a:cubicBezTo>
                  <a:pt x="86804" y="1252543"/>
                  <a:pt x="55240" y="1275231"/>
                  <a:pt x="97655" y="1217033"/>
                </a:cubicBezTo>
                <a:cubicBezTo>
                  <a:pt x="140070" y="1158835"/>
                  <a:pt x="236244" y="1036520"/>
                  <a:pt x="337351" y="915192"/>
                </a:cubicBezTo>
                <a:cubicBezTo>
                  <a:pt x="438458" y="793864"/>
                  <a:pt x="600722" y="610391"/>
                  <a:pt x="704295" y="489063"/>
                </a:cubicBezTo>
                <a:cubicBezTo>
                  <a:pt x="807868" y="367735"/>
                  <a:pt x="902070" y="256765"/>
                  <a:pt x="958788" y="187223"/>
                </a:cubicBezTo>
                <a:cubicBezTo>
                  <a:pt x="1015506" y="117681"/>
                  <a:pt x="1016000" y="110283"/>
                  <a:pt x="1044606" y="71813"/>
                </a:cubicBezTo>
                <a:cubicBezTo>
                  <a:pt x="1073212" y="33343"/>
                  <a:pt x="1047072" y="-6113"/>
                  <a:pt x="1023891" y="79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任意多边形 8"/>
          <p:cNvSpPr/>
          <p:nvPr/>
        </p:nvSpPr>
        <p:spPr>
          <a:xfrm>
            <a:off x="2673198" y="2751125"/>
            <a:ext cx="1397000" cy="1270000"/>
          </a:xfrm>
          <a:custGeom>
            <a:avLst/>
            <a:gdLst>
              <a:gd name="connsiteX0" fmla="*/ 1395523 w 1396163"/>
              <a:gd name="connsiteY0" fmla="*/ 525 h 1269199"/>
              <a:gd name="connsiteX1" fmla="*/ 1334386 w 1396163"/>
              <a:gd name="connsiteY1" fmla="*/ 43055 h 1269199"/>
              <a:gd name="connsiteX2" fmla="*/ 1190846 w 1396163"/>
              <a:gd name="connsiteY2" fmla="*/ 213176 h 1269199"/>
              <a:gd name="connsiteX3" fmla="*/ 893134 w 1396163"/>
              <a:gd name="connsiteY3" fmla="*/ 553418 h 1269199"/>
              <a:gd name="connsiteX4" fmla="*/ 720355 w 1396163"/>
              <a:gd name="connsiteY4" fmla="*/ 739488 h 1269199"/>
              <a:gd name="connsiteX5" fmla="*/ 281762 w 1396163"/>
              <a:gd name="connsiteY5" fmla="*/ 1090362 h 1269199"/>
              <a:gd name="connsiteX6" fmla="*/ 69111 w 1396163"/>
              <a:gd name="connsiteY6" fmla="*/ 1236560 h 1269199"/>
              <a:gd name="connsiteX7" fmla="*/ 0 w 1396163"/>
              <a:gd name="connsiteY7" fmla="*/ 1233902 h 1269199"/>
              <a:gd name="connsiteX8" fmla="*/ 0 w 1396163"/>
              <a:gd name="connsiteY8" fmla="*/ 1265799 h 1269199"/>
              <a:gd name="connsiteX9" fmla="*/ 85060 w 1396163"/>
              <a:gd name="connsiteY9" fmla="*/ 1263141 h 1269199"/>
              <a:gd name="connsiteX10" fmla="*/ 202018 w 1396163"/>
              <a:gd name="connsiteY10" fmla="*/ 1191372 h 1269199"/>
              <a:gd name="connsiteX11" fmla="*/ 704406 w 1396163"/>
              <a:gd name="connsiteY11" fmla="*/ 789992 h 1269199"/>
              <a:gd name="connsiteX12" fmla="*/ 1105786 w 1396163"/>
              <a:gd name="connsiteY12" fmla="*/ 364690 h 1269199"/>
              <a:gd name="connsiteX13" fmla="*/ 1347676 w 1396163"/>
              <a:gd name="connsiteY13" fmla="*/ 61662 h 1269199"/>
              <a:gd name="connsiteX14" fmla="*/ 1395523 w 1396163"/>
              <a:gd name="connsiteY14" fmla="*/ 525 h 126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6163" h="1269199">
                <a:moveTo>
                  <a:pt x="1395523" y="525"/>
                </a:moveTo>
                <a:cubicBezTo>
                  <a:pt x="1393308" y="-2576"/>
                  <a:pt x="1368499" y="7613"/>
                  <a:pt x="1334386" y="43055"/>
                </a:cubicBezTo>
                <a:cubicBezTo>
                  <a:pt x="1300273" y="78497"/>
                  <a:pt x="1264388" y="128116"/>
                  <a:pt x="1190846" y="213176"/>
                </a:cubicBezTo>
                <a:cubicBezTo>
                  <a:pt x="1117304" y="298237"/>
                  <a:pt x="971549" y="465699"/>
                  <a:pt x="893134" y="553418"/>
                </a:cubicBezTo>
                <a:cubicBezTo>
                  <a:pt x="814719" y="641137"/>
                  <a:pt x="822250" y="649997"/>
                  <a:pt x="720355" y="739488"/>
                </a:cubicBezTo>
                <a:cubicBezTo>
                  <a:pt x="618460" y="828979"/>
                  <a:pt x="390303" y="1007517"/>
                  <a:pt x="281762" y="1090362"/>
                </a:cubicBezTo>
                <a:cubicBezTo>
                  <a:pt x="173221" y="1173207"/>
                  <a:pt x="124932" y="1213523"/>
                  <a:pt x="69111" y="1236560"/>
                </a:cubicBezTo>
                <a:lnTo>
                  <a:pt x="0" y="1233902"/>
                </a:lnTo>
                <a:lnTo>
                  <a:pt x="0" y="1265799"/>
                </a:lnTo>
                <a:cubicBezTo>
                  <a:pt x="28353" y="1264913"/>
                  <a:pt x="51390" y="1275546"/>
                  <a:pt x="85060" y="1263141"/>
                </a:cubicBezTo>
                <a:cubicBezTo>
                  <a:pt x="118730" y="1250737"/>
                  <a:pt x="98794" y="1270230"/>
                  <a:pt x="202018" y="1191372"/>
                </a:cubicBezTo>
                <a:cubicBezTo>
                  <a:pt x="305242" y="1112514"/>
                  <a:pt x="553778" y="927772"/>
                  <a:pt x="704406" y="789992"/>
                </a:cubicBezTo>
                <a:cubicBezTo>
                  <a:pt x="855034" y="652212"/>
                  <a:pt x="998574" y="486078"/>
                  <a:pt x="1105786" y="364690"/>
                </a:cubicBezTo>
                <a:cubicBezTo>
                  <a:pt x="1212998" y="243302"/>
                  <a:pt x="1298501" y="120141"/>
                  <a:pt x="1347676" y="61662"/>
                </a:cubicBezTo>
                <a:cubicBezTo>
                  <a:pt x="1396851" y="3183"/>
                  <a:pt x="1397738" y="3626"/>
                  <a:pt x="1395523" y="52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任意多边形 9"/>
          <p:cNvSpPr/>
          <p:nvPr/>
        </p:nvSpPr>
        <p:spPr>
          <a:xfrm>
            <a:off x="3054198" y="3459150"/>
            <a:ext cx="779463" cy="546100"/>
          </a:xfrm>
          <a:custGeom>
            <a:avLst/>
            <a:gdLst>
              <a:gd name="connsiteX0" fmla="*/ 0 w 778923"/>
              <a:gd name="connsiteY0" fmla="*/ 501123 h 546312"/>
              <a:gd name="connsiteX1" fmla="*/ 66453 w 778923"/>
              <a:gd name="connsiteY1" fmla="*/ 482516 h 546312"/>
              <a:gd name="connsiteX2" fmla="*/ 170121 w 778923"/>
              <a:gd name="connsiteY2" fmla="*/ 402772 h 546312"/>
              <a:gd name="connsiteX3" fmla="*/ 265814 w 778923"/>
              <a:gd name="connsiteY3" fmla="*/ 301763 h 546312"/>
              <a:gd name="connsiteX4" fmla="*/ 457200 w 778923"/>
              <a:gd name="connsiteY4" fmla="*/ 147591 h 546312"/>
              <a:gd name="connsiteX5" fmla="*/ 616688 w 778923"/>
              <a:gd name="connsiteY5" fmla="*/ 46582 h 546312"/>
              <a:gd name="connsiteX6" fmla="*/ 728330 w 778923"/>
              <a:gd name="connsiteY6" fmla="*/ 1393 h 546312"/>
              <a:gd name="connsiteX7" fmla="*/ 778835 w 778923"/>
              <a:gd name="connsiteY7" fmla="*/ 14684 h 546312"/>
              <a:gd name="connsiteX8" fmla="*/ 717697 w 778923"/>
              <a:gd name="connsiteY8" fmla="*/ 46582 h 546312"/>
              <a:gd name="connsiteX9" fmla="*/ 664535 w 778923"/>
              <a:gd name="connsiteY9" fmla="*/ 62530 h 546312"/>
              <a:gd name="connsiteX10" fmla="*/ 582132 w 778923"/>
              <a:gd name="connsiteY10" fmla="*/ 107719 h 546312"/>
              <a:gd name="connsiteX11" fmla="*/ 358849 w 778923"/>
              <a:gd name="connsiteY11" fmla="*/ 269865 h 546312"/>
              <a:gd name="connsiteX12" fmla="*/ 159488 w 778923"/>
              <a:gd name="connsiteY12" fmla="*/ 453277 h 546312"/>
              <a:gd name="connsiteX13" fmla="*/ 63795 w 778923"/>
              <a:gd name="connsiteY13" fmla="*/ 546312 h 546312"/>
              <a:gd name="connsiteX14" fmla="*/ 0 w 778923"/>
              <a:gd name="connsiteY14" fmla="*/ 501123 h 546312"/>
              <a:gd name="connsiteX0-1" fmla="*/ 0 w 778923"/>
              <a:gd name="connsiteY0-2" fmla="*/ 501123 h 546312"/>
              <a:gd name="connsiteX1-3" fmla="*/ 66453 w 778923"/>
              <a:gd name="connsiteY1-4" fmla="*/ 482516 h 546312"/>
              <a:gd name="connsiteX2-5" fmla="*/ 170121 w 778923"/>
              <a:gd name="connsiteY2-6" fmla="*/ 402772 h 546312"/>
              <a:gd name="connsiteX3-7" fmla="*/ 265814 w 778923"/>
              <a:gd name="connsiteY3-8" fmla="*/ 301763 h 546312"/>
              <a:gd name="connsiteX4-9" fmla="*/ 457200 w 778923"/>
              <a:gd name="connsiteY4-10" fmla="*/ 147591 h 546312"/>
              <a:gd name="connsiteX5-11" fmla="*/ 616688 w 778923"/>
              <a:gd name="connsiteY5-12" fmla="*/ 46582 h 546312"/>
              <a:gd name="connsiteX6-13" fmla="*/ 728330 w 778923"/>
              <a:gd name="connsiteY6-14" fmla="*/ 1393 h 546312"/>
              <a:gd name="connsiteX7-15" fmla="*/ 778835 w 778923"/>
              <a:gd name="connsiteY7-16" fmla="*/ 14684 h 546312"/>
              <a:gd name="connsiteX8-17" fmla="*/ 717697 w 778923"/>
              <a:gd name="connsiteY8-18" fmla="*/ 46582 h 546312"/>
              <a:gd name="connsiteX9-19" fmla="*/ 664535 w 778923"/>
              <a:gd name="connsiteY9-20" fmla="*/ 62530 h 546312"/>
              <a:gd name="connsiteX10-21" fmla="*/ 582132 w 778923"/>
              <a:gd name="connsiteY10-22" fmla="*/ 107719 h 546312"/>
              <a:gd name="connsiteX11-23" fmla="*/ 358849 w 778923"/>
              <a:gd name="connsiteY11-24" fmla="*/ 269865 h 546312"/>
              <a:gd name="connsiteX12-25" fmla="*/ 159488 w 778923"/>
              <a:gd name="connsiteY12-26" fmla="*/ 453277 h 546312"/>
              <a:gd name="connsiteX13-27" fmla="*/ 63795 w 778923"/>
              <a:gd name="connsiteY13-28" fmla="*/ 546312 h 546312"/>
              <a:gd name="connsiteX14-29" fmla="*/ 18607 w 778923"/>
              <a:gd name="connsiteY14-30" fmla="*/ 540996 h 546312"/>
              <a:gd name="connsiteX15" fmla="*/ 0 w 778923"/>
              <a:gd name="connsiteY15" fmla="*/ 501123 h 546312"/>
              <a:gd name="connsiteX0-31" fmla="*/ 0 w 778923"/>
              <a:gd name="connsiteY0-32" fmla="*/ 501123 h 546312"/>
              <a:gd name="connsiteX1-33" fmla="*/ 66453 w 778923"/>
              <a:gd name="connsiteY1-34" fmla="*/ 482516 h 546312"/>
              <a:gd name="connsiteX2-35" fmla="*/ 170121 w 778923"/>
              <a:gd name="connsiteY2-36" fmla="*/ 402772 h 546312"/>
              <a:gd name="connsiteX3-37" fmla="*/ 265814 w 778923"/>
              <a:gd name="connsiteY3-38" fmla="*/ 301763 h 546312"/>
              <a:gd name="connsiteX4-39" fmla="*/ 457200 w 778923"/>
              <a:gd name="connsiteY4-40" fmla="*/ 147591 h 546312"/>
              <a:gd name="connsiteX5-41" fmla="*/ 616688 w 778923"/>
              <a:gd name="connsiteY5-42" fmla="*/ 46582 h 546312"/>
              <a:gd name="connsiteX6-43" fmla="*/ 728330 w 778923"/>
              <a:gd name="connsiteY6-44" fmla="*/ 1393 h 546312"/>
              <a:gd name="connsiteX7-45" fmla="*/ 778835 w 778923"/>
              <a:gd name="connsiteY7-46" fmla="*/ 14684 h 546312"/>
              <a:gd name="connsiteX8-47" fmla="*/ 717697 w 778923"/>
              <a:gd name="connsiteY8-48" fmla="*/ 46582 h 546312"/>
              <a:gd name="connsiteX9-49" fmla="*/ 664535 w 778923"/>
              <a:gd name="connsiteY9-50" fmla="*/ 62530 h 546312"/>
              <a:gd name="connsiteX10-51" fmla="*/ 582132 w 778923"/>
              <a:gd name="connsiteY10-52" fmla="*/ 107719 h 546312"/>
              <a:gd name="connsiteX11-53" fmla="*/ 361508 w 778923"/>
              <a:gd name="connsiteY11-54" fmla="*/ 277840 h 546312"/>
              <a:gd name="connsiteX12-55" fmla="*/ 159488 w 778923"/>
              <a:gd name="connsiteY12-56" fmla="*/ 453277 h 546312"/>
              <a:gd name="connsiteX13-57" fmla="*/ 63795 w 778923"/>
              <a:gd name="connsiteY13-58" fmla="*/ 546312 h 546312"/>
              <a:gd name="connsiteX14-59" fmla="*/ 18607 w 778923"/>
              <a:gd name="connsiteY14-60" fmla="*/ 540996 h 546312"/>
              <a:gd name="connsiteX15-61" fmla="*/ 0 w 778923"/>
              <a:gd name="connsiteY15-62" fmla="*/ 501123 h 546312"/>
              <a:gd name="connsiteX0-63" fmla="*/ 0 w 778923"/>
              <a:gd name="connsiteY0-64" fmla="*/ 501123 h 546312"/>
              <a:gd name="connsiteX1-65" fmla="*/ 66453 w 778923"/>
              <a:gd name="connsiteY1-66" fmla="*/ 482516 h 546312"/>
              <a:gd name="connsiteX2-67" fmla="*/ 164804 w 778923"/>
              <a:gd name="connsiteY2-68" fmla="*/ 402772 h 546312"/>
              <a:gd name="connsiteX3-69" fmla="*/ 265814 w 778923"/>
              <a:gd name="connsiteY3-70" fmla="*/ 301763 h 546312"/>
              <a:gd name="connsiteX4-71" fmla="*/ 457200 w 778923"/>
              <a:gd name="connsiteY4-72" fmla="*/ 147591 h 546312"/>
              <a:gd name="connsiteX5-73" fmla="*/ 616688 w 778923"/>
              <a:gd name="connsiteY5-74" fmla="*/ 46582 h 546312"/>
              <a:gd name="connsiteX6-75" fmla="*/ 728330 w 778923"/>
              <a:gd name="connsiteY6-76" fmla="*/ 1393 h 546312"/>
              <a:gd name="connsiteX7-77" fmla="*/ 778835 w 778923"/>
              <a:gd name="connsiteY7-78" fmla="*/ 14684 h 546312"/>
              <a:gd name="connsiteX8-79" fmla="*/ 717697 w 778923"/>
              <a:gd name="connsiteY8-80" fmla="*/ 46582 h 546312"/>
              <a:gd name="connsiteX9-81" fmla="*/ 664535 w 778923"/>
              <a:gd name="connsiteY9-82" fmla="*/ 62530 h 546312"/>
              <a:gd name="connsiteX10-83" fmla="*/ 582132 w 778923"/>
              <a:gd name="connsiteY10-84" fmla="*/ 107719 h 546312"/>
              <a:gd name="connsiteX11-85" fmla="*/ 361508 w 778923"/>
              <a:gd name="connsiteY11-86" fmla="*/ 277840 h 546312"/>
              <a:gd name="connsiteX12-87" fmla="*/ 159488 w 778923"/>
              <a:gd name="connsiteY12-88" fmla="*/ 453277 h 546312"/>
              <a:gd name="connsiteX13-89" fmla="*/ 63795 w 778923"/>
              <a:gd name="connsiteY13-90" fmla="*/ 546312 h 546312"/>
              <a:gd name="connsiteX14-91" fmla="*/ 18607 w 778923"/>
              <a:gd name="connsiteY14-92" fmla="*/ 540996 h 546312"/>
              <a:gd name="connsiteX15-93" fmla="*/ 0 w 778923"/>
              <a:gd name="connsiteY15-94" fmla="*/ 501123 h 546312"/>
              <a:gd name="connsiteX0-95" fmla="*/ 0 w 778923"/>
              <a:gd name="connsiteY0-96" fmla="*/ 501123 h 546312"/>
              <a:gd name="connsiteX1-97" fmla="*/ 66453 w 778923"/>
              <a:gd name="connsiteY1-98" fmla="*/ 482516 h 546312"/>
              <a:gd name="connsiteX2-99" fmla="*/ 164804 w 778923"/>
              <a:gd name="connsiteY2-100" fmla="*/ 402772 h 546312"/>
              <a:gd name="connsiteX3-101" fmla="*/ 265814 w 778923"/>
              <a:gd name="connsiteY3-102" fmla="*/ 301763 h 546312"/>
              <a:gd name="connsiteX4-103" fmla="*/ 457200 w 778923"/>
              <a:gd name="connsiteY4-104" fmla="*/ 147591 h 546312"/>
              <a:gd name="connsiteX5-105" fmla="*/ 616688 w 778923"/>
              <a:gd name="connsiteY5-106" fmla="*/ 46582 h 546312"/>
              <a:gd name="connsiteX6-107" fmla="*/ 728330 w 778923"/>
              <a:gd name="connsiteY6-108" fmla="*/ 1393 h 546312"/>
              <a:gd name="connsiteX7-109" fmla="*/ 778835 w 778923"/>
              <a:gd name="connsiteY7-110" fmla="*/ 14684 h 546312"/>
              <a:gd name="connsiteX8-111" fmla="*/ 717697 w 778923"/>
              <a:gd name="connsiteY8-112" fmla="*/ 46582 h 546312"/>
              <a:gd name="connsiteX9-113" fmla="*/ 664535 w 778923"/>
              <a:gd name="connsiteY9-114" fmla="*/ 62530 h 546312"/>
              <a:gd name="connsiteX10-115" fmla="*/ 582132 w 778923"/>
              <a:gd name="connsiteY10-116" fmla="*/ 107719 h 546312"/>
              <a:gd name="connsiteX11-117" fmla="*/ 361508 w 778923"/>
              <a:gd name="connsiteY11-118" fmla="*/ 277840 h 546312"/>
              <a:gd name="connsiteX12-119" fmla="*/ 159488 w 778923"/>
              <a:gd name="connsiteY12-120" fmla="*/ 453277 h 546312"/>
              <a:gd name="connsiteX13-121" fmla="*/ 63795 w 778923"/>
              <a:gd name="connsiteY13-122" fmla="*/ 546312 h 546312"/>
              <a:gd name="connsiteX14-123" fmla="*/ 18607 w 778923"/>
              <a:gd name="connsiteY14-124" fmla="*/ 540996 h 546312"/>
              <a:gd name="connsiteX15-125" fmla="*/ 0 w 778923"/>
              <a:gd name="connsiteY15-126" fmla="*/ 501123 h 546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778923" h="546312">
                <a:moveTo>
                  <a:pt x="0" y="501123"/>
                </a:moveTo>
                <a:lnTo>
                  <a:pt x="66453" y="482516"/>
                </a:lnTo>
                <a:lnTo>
                  <a:pt x="164804" y="402772"/>
                </a:lnTo>
                <a:lnTo>
                  <a:pt x="265814" y="301763"/>
                </a:lnTo>
                <a:cubicBezTo>
                  <a:pt x="329609" y="250372"/>
                  <a:pt x="398721" y="190121"/>
                  <a:pt x="457200" y="147591"/>
                </a:cubicBezTo>
                <a:cubicBezTo>
                  <a:pt x="515679" y="105061"/>
                  <a:pt x="571500" y="70948"/>
                  <a:pt x="616688" y="46582"/>
                </a:cubicBezTo>
                <a:cubicBezTo>
                  <a:pt x="661876" y="22216"/>
                  <a:pt x="701306" y="6709"/>
                  <a:pt x="728330" y="1393"/>
                </a:cubicBezTo>
                <a:cubicBezTo>
                  <a:pt x="755354" y="-3923"/>
                  <a:pt x="780607" y="7153"/>
                  <a:pt x="778835" y="14684"/>
                </a:cubicBezTo>
                <a:cubicBezTo>
                  <a:pt x="777063" y="22215"/>
                  <a:pt x="736747" y="38608"/>
                  <a:pt x="717697" y="46582"/>
                </a:cubicBezTo>
                <a:cubicBezTo>
                  <a:pt x="698647" y="54556"/>
                  <a:pt x="692445" y="57656"/>
                  <a:pt x="664535" y="62530"/>
                </a:cubicBezTo>
                <a:cubicBezTo>
                  <a:pt x="636625" y="67404"/>
                  <a:pt x="632636" y="71834"/>
                  <a:pt x="582132" y="107719"/>
                </a:cubicBezTo>
                <a:cubicBezTo>
                  <a:pt x="531628" y="143604"/>
                  <a:pt x="431949" y="220247"/>
                  <a:pt x="361508" y="277840"/>
                </a:cubicBezTo>
                <a:cubicBezTo>
                  <a:pt x="291067" y="335433"/>
                  <a:pt x="208664" y="407202"/>
                  <a:pt x="159488" y="453277"/>
                </a:cubicBezTo>
                <a:cubicBezTo>
                  <a:pt x="110312" y="499351"/>
                  <a:pt x="85503" y="534350"/>
                  <a:pt x="63795" y="546312"/>
                </a:cubicBezTo>
                <a:cubicBezTo>
                  <a:pt x="52276" y="539224"/>
                  <a:pt x="30126" y="548084"/>
                  <a:pt x="18607" y="540996"/>
                </a:cubicBezTo>
                <a:lnTo>
                  <a:pt x="0" y="50112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10"/>
          <p:cNvSpPr/>
          <p:nvPr/>
        </p:nvSpPr>
        <p:spPr>
          <a:xfrm>
            <a:off x="3428848" y="3465500"/>
            <a:ext cx="425450" cy="536575"/>
          </a:xfrm>
          <a:custGeom>
            <a:avLst/>
            <a:gdLst>
              <a:gd name="connsiteX0" fmla="*/ 326953 w 425310"/>
              <a:gd name="connsiteY0" fmla="*/ 11223 h 553492"/>
              <a:gd name="connsiteX1" fmla="*/ 388090 w 425310"/>
              <a:gd name="connsiteY1" fmla="*/ 3248 h 553492"/>
              <a:gd name="connsiteX2" fmla="*/ 425304 w 425310"/>
              <a:gd name="connsiteY2" fmla="*/ 51095 h 553492"/>
              <a:gd name="connsiteX3" fmla="*/ 385432 w 425310"/>
              <a:gd name="connsiteY3" fmla="*/ 141471 h 553492"/>
              <a:gd name="connsiteX4" fmla="*/ 260500 w 425310"/>
              <a:gd name="connsiteY4" fmla="*/ 279695 h 553492"/>
              <a:gd name="connsiteX5" fmla="*/ 82404 w 425310"/>
              <a:gd name="connsiteY5" fmla="*/ 471081 h 553492"/>
              <a:gd name="connsiteX6" fmla="*/ 69114 w 425310"/>
              <a:gd name="connsiteY6" fmla="*/ 516269 h 553492"/>
              <a:gd name="connsiteX7" fmla="*/ 42532 w 425310"/>
              <a:gd name="connsiteY7" fmla="*/ 553483 h 553492"/>
              <a:gd name="connsiteX8" fmla="*/ 5318 w 425310"/>
              <a:gd name="connsiteY8" fmla="*/ 518927 h 553492"/>
              <a:gd name="connsiteX9" fmla="*/ 13293 w 425310"/>
              <a:gd name="connsiteY9" fmla="*/ 436525 h 553492"/>
              <a:gd name="connsiteX10" fmla="*/ 124935 w 425310"/>
              <a:gd name="connsiteY10" fmla="*/ 292985 h 553492"/>
              <a:gd name="connsiteX11" fmla="*/ 316321 w 425310"/>
              <a:gd name="connsiteY11" fmla="*/ 101599 h 553492"/>
              <a:gd name="connsiteX12" fmla="*/ 329611 w 425310"/>
              <a:gd name="connsiteY12" fmla="*/ 67044 h 553492"/>
              <a:gd name="connsiteX13" fmla="*/ 326953 w 425310"/>
              <a:gd name="connsiteY13" fmla="*/ 11223 h 553492"/>
              <a:gd name="connsiteX0-1" fmla="*/ 326953 w 425333"/>
              <a:gd name="connsiteY0-2" fmla="*/ 1588 h 543857"/>
              <a:gd name="connsiteX1-3" fmla="*/ 390749 w 425333"/>
              <a:gd name="connsiteY1-4" fmla="*/ 17536 h 543857"/>
              <a:gd name="connsiteX2-5" fmla="*/ 425304 w 425333"/>
              <a:gd name="connsiteY2-6" fmla="*/ 41460 h 543857"/>
              <a:gd name="connsiteX3-7" fmla="*/ 385432 w 425333"/>
              <a:gd name="connsiteY3-8" fmla="*/ 131836 h 543857"/>
              <a:gd name="connsiteX4-9" fmla="*/ 260500 w 425333"/>
              <a:gd name="connsiteY4-10" fmla="*/ 270060 h 543857"/>
              <a:gd name="connsiteX5-11" fmla="*/ 82404 w 425333"/>
              <a:gd name="connsiteY5-12" fmla="*/ 461446 h 543857"/>
              <a:gd name="connsiteX6-13" fmla="*/ 69114 w 425333"/>
              <a:gd name="connsiteY6-14" fmla="*/ 506634 h 543857"/>
              <a:gd name="connsiteX7-15" fmla="*/ 42532 w 425333"/>
              <a:gd name="connsiteY7-16" fmla="*/ 543848 h 543857"/>
              <a:gd name="connsiteX8-17" fmla="*/ 5318 w 425333"/>
              <a:gd name="connsiteY8-18" fmla="*/ 509292 h 543857"/>
              <a:gd name="connsiteX9-19" fmla="*/ 13293 w 425333"/>
              <a:gd name="connsiteY9-20" fmla="*/ 426890 h 543857"/>
              <a:gd name="connsiteX10-21" fmla="*/ 124935 w 425333"/>
              <a:gd name="connsiteY10-22" fmla="*/ 283350 h 543857"/>
              <a:gd name="connsiteX11-23" fmla="*/ 316321 w 425333"/>
              <a:gd name="connsiteY11-24" fmla="*/ 91964 h 543857"/>
              <a:gd name="connsiteX12-25" fmla="*/ 329611 w 425333"/>
              <a:gd name="connsiteY12-26" fmla="*/ 57409 h 543857"/>
              <a:gd name="connsiteX13-27" fmla="*/ 326953 w 425333"/>
              <a:gd name="connsiteY13-28" fmla="*/ 1588 h 543857"/>
              <a:gd name="connsiteX0-29" fmla="*/ 313662 w 425337"/>
              <a:gd name="connsiteY0-30" fmla="*/ 16064 h 526435"/>
              <a:gd name="connsiteX1-31" fmla="*/ 390749 w 425337"/>
              <a:gd name="connsiteY1-32" fmla="*/ 114 h 526435"/>
              <a:gd name="connsiteX2-33" fmla="*/ 425304 w 425337"/>
              <a:gd name="connsiteY2-34" fmla="*/ 24038 h 526435"/>
              <a:gd name="connsiteX3-35" fmla="*/ 385432 w 425337"/>
              <a:gd name="connsiteY3-36" fmla="*/ 114414 h 526435"/>
              <a:gd name="connsiteX4-37" fmla="*/ 260500 w 425337"/>
              <a:gd name="connsiteY4-38" fmla="*/ 252638 h 526435"/>
              <a:gd name="connsiteX5-39" fmla="*/ 82404 w 425337"/>
              <a:gd name="connsiteY5-40" fmla="*/ 444024 h 526435"/>
              <a:gd name="connsiteX6-41" fmla="*/ 69114 w 425337"/>
              <a:gd name="connsiteY6-42" fmla="*/ 489212 h 526435"/>
              <a:gd name="connsiteX7-43" fmla="*/ 42532 w 425337"/>
              <a:gd name="connsiteY7-44" fmla="*/ 526426 h 526435"/>
              <a:gd name="connsiteX8-45" fmla="*/ 5318 w 425337"/>
              <a:gd name="connsiteY8-46" fmla="*/ 491870 h 526435"/>
              <a:gd name="connsiteX9-47" fmla="*/ 13293 w 425337"/>
              <a:gd name="connsiteY9-48" fmla="*/ 409468 h 526435"/>
              <a:gd name="connsiteX10-49" fmla="*/ 124935 w 425337"/>
              <a:gd name="connsiteY10-50" fmla="*/ 265928 h 526435"/>
              <a:gd name="connsiteX11-51" fmla="*/ 316321 w 425337"/>
              <a:gd name="connsiteY11-52" fmla="*/ 74542 h 526435"/>
              <a:gd name="connsiteX12-53" fmla="*/ 329611 w 425337"/>
              <a:gd name="connsiteY12-54" fmla="*/ 39987 h 526435"/>
              <a:gd name="connsiteX13-55" fmla="*/ 313662 w 425337"/>
              <a:gd name="connsiteY13-56" fmla="*/ 16064 h 526435"/>
              <a:gd name="connsiteX0-57" fmla="*/ 313662 w 425315"/>
              <a:gd name="connsiteY0-58" fmla="*/ 31952 h 542323"/>
              <a:gd name="connsiteX1-59" fmla="*/ 382774 w 425315"/>
              <a:gd name="connsiteY1-60" fmla="*/ 53 h 542323"/>
              <a:gd name="connsiteX2-61" fmla="*/ 425304 w 425315"/>
              <a:gd name="connsiteY2-62" fmla="*/ 39926 h 542323"/>
              <a:gd name="connsiteX3-63" fmla="*/ 385432 w 425315"/>
              <a:gd name="connsiteY3-64" fmla="*/ 130302 h 542323"/>
              <a:gd name="connsiteX4-65" fmla="*/ 260500 w 425315"/>
              <a:gd name="connsiteY4-66" fmla="*/ 268526 h 542323"/>
              <a:gd name="connsiteX5-67" fmla="*/ 82404 w 425315"/>
              <a:gd name="connsiteY5-68" fmla="*/ 459912 h 542323"/>
              <a:gd name="connsiteX6-69" fmla="*/ 69114 w 425315"/>
              <a:gd name="connsiteY6-70" fmla="*/ 505100 h 542323"/>
              <a:gd name="connsiteX7-71" fmla="*/ 42532 w 425315"/>
              <a:gd name="connsiteY7-72" fmla="*/ 542314 h 542323"/>
              <a:gd name="connsiteX8-73" fmla="*/ 5318 w 425315"/>
              <a:gd name="connsiteY8-74" fmla="*/ 507758 h 542323"/>
              <a:gd name="connsiteX9-75" fmla="*/ 13293 w 425315"/>
              <a:gd name="connsiteY9-76" fmla="*/ 425356 h 542323"/>
              <a:gd name="connsiteX10-77" fmla="*/ 124935 w 425315"/>
              <a:gd name="connsiteY10-78" fmla="*/ 281816 h 542323"/>
              <a:gd name="connsiteX11-79" fmla="*/ 316321 w 425315"/>
              <a:gd name="connsiteY11-80" fmla="*/ 90430 h 542323"/>
              <a:gd name="connsiteX12-81" fmla="*/ 329611 w 425315"/>
              <a:gd name="connsiteY12-82" fmla="*/ 55875 h 542323"/>
              <a:gd name="connsiteX13-83" fmla="*/ 313662 w 425315"/>
              <a:gd name="connsiteY13-84" fmla="*/ 31952 h 542323"/>
              <a:gd name="connsiteX0-85" fmla="*/ 393406 w 425315"/>
              <a:gd name="connsiteY0-86" fmla="*/ 61521 h 542652"/>
              <a:gd name="connsiteX1-87" fmla="*/ 382774 w 425315"/>
              <a:gd name="connsiteY1-88" fmla="*/ 382 h 542652"/>
              <a:gd name="connsiteX2-89" fmla="*/ 425304 w 425315"/>
              <a:gd name="connsiteY2-90" fmla="*/ 40255 h 542652"/>
              <a:gd name="connsiteX3-91" fmla="*/ 385432 w 425315"/>
              <a:gd name="connsiteY3-92" fmla="*/ 130631 h 542652"/>
              <a:gd name="connsiteX4-93" fmla="*/ 260500 w 425315"/>
              <a:gd name="connsiteY4-94" fmla="*/ 268855 h 542652"/>
              <a:gd name="connsiteX5-95" fmla="*/ 82404 w 425315"/>
              <a:gd name="connsiteY5-96" fmla="*/ 460241 h 542652"/>
              <a:gd name="connsiteX6-97" fmla="*/ 69114 w 425315"/>
              <a:gd name="connsiteY6-98" fmla="*/ 505429 h 542652"/>
              <a:gd name="connsiteX7-99" fmla="*/ 42532 w 425315"/>
              <a:gd name="connsiteY7-100" fmla="*/ 542643 h 542652"/>
              <a:gd name="connsiteX8-101" fmla="*/ 5318 w 425315"/>
              <a:gd name="connsiteY8-102" fmla="*/ 508087 h 542652"/>
              <a:gd name="connsiteX9-103" fmla="*/ 13293 w 425315"/>
              <a:gd name="connsiteY9-104" fmla="*/ 425685 h 542652"/>
              <a:gd name="connsiteX10-105" fmla="*/ 124935 w 425315"/>
              <a:gd name="connsiteY10-106" fmla="*/ 282145 h 542652"/>
              <a:gd name="connsiteX11-107" fmla="*/ 316321 w 425315"/>
              <a:gd name="connsiteY11-108" fmla="*/ 90759 h 542652"/>
              <a:gd name="connsiteX12-109" fmla="*/ 329611 w 425315"/>
              <a:gd name="connsiteY12-110" fmla="*/ 56204 h 542652"/>
              <a:gd name="connsiteX13-111" fmla="*/ 393406 w 425315"/>
              <a:gd name="connsiteY13-112" fmla="*/ 61521 h 542652"/>
              <a:gd name="connsiteX0-113" fmla="*/ 329610 w 425315"/>
              <a:gd name="connsiteY0-114" fmla="*/ 24200 h 542545"/>
              <a:gd name="connsiteX1-115" fmla="*/ 382774 w 425315"/>
              <a:gd name="connsiteY1-116" fmla="*/ 275 h 542545"/>
              <a:gd name="connsiteX2-117" fmla="*/ 425304 w 425315"/>
              <a:gd name="connsiteY2-118" fmla="*/ 40148 h 542545"/>
              <a:gd name="connsiteX3-119" fmla="*/ 385432 w 425315"/>
              <a:gd name="connsiteY3-120" fmla="*/ 130524 h 542545"/>
              <a:gd name="connsiteX4-121" fmla="*/ 260500 w 425315"/>
              <a:gd name="connsiteY4-122" fmla="*/ 268748 h 542545"/>
              <a:gd name="connsiteX5-123" fmla="*/ 82404 w 425315"/>
              <a:gd name="connsiteY5-124" fmla="*/ 460134 h 542545"/>
              <a:gd name="connsiteX6-125" fmla="*/ 69114 w 425315"/>
              <a:gd name="connsiteY6-126" fmla="*/ 505322 h 542545"/>
              <a:gd name="connsiteX7-127" fmla="*/ 42532 w 425315"/>
              <a:gd name="connsiteY7-128" fmla="*/ 542536 h 542545"/>
              <a:gd name="connsiteX8-129" fmla="*/ 5318 w 425315"/>
              <a:gd name="connsiteY8-130" fmla="*/ 507980 h 542545"/>
              <a:gd name="connsiteX9-131" fmla="*/ 13293 w 425315"/>
              <a:gd name="connsiteY9-132" fmla="*/ 425578 h 542545"/>
              <a:gd name="connsiteX10-133" fmla="*/ 124935 w 425315"/>
              <a:gd name="connsiteY10-134" fmla="*/ 282038 h 542545"/>
              <a:gd name="connsiteX11-135" fmla="*/ 316321 w 425315"/>
              <a:gd name="connsiteY11-136" fmla="*/ 90652 h 542545"/>
              <a:gd name="connsiteX12-137" fmla="*/ 329611 w 425315"/>
              <a:gd name="connsiteY12-138" fmla="*/ 56097 h 542545"/>
              <a:gd name="connsiteX13-139" fmla="*/ 329610 w 425315"/>
              <a:gd name="connsiteY13-140" fmla="*/ 24200 h 542545"/>
              <a:gd name="connsiteX0-141" fmla="*/ 329610 w 425315"/>
              <a:gd name="connsiteY0-142" fmla="*/ 24645 h 542990"/>
              <a:gd name="connsiteX1-143" fmla="*/ 382774 w 425315"/>
              <a:gd name="connsiteY1-144" fmla="*/ 720 h 542990"/>
              <a:gd name="connsiteX2-145" fmla="*/ 425304 w 425315"/>
              <a:gd name="connsiteY2-146" fmla="*/ 40593 h 542990"/>
              <a:gd name="connsiteX3-147" fmla="*/ 385432 w 425315"/>
              <a:gd name="connsiteY3-148" fmla="*/ 130969 h 542990"/>
              <a:gd name="connsiteX4-149" fmla="*/ 260500 w 425315"/>
              <a:gd name="connsiteY4-150" fmla="*/ 269193 h 542990"/>
              <a:gd name="connsiteX5-151" fmla="*/ 82404 w 425315"/>
              <a:gd name="connsiteY5-152" fmla="*/ 460579 h 542990"/>
              <a:gd name="connsiteX6-153" fmla="*/ 69114 w 425315"/>
              <a:gd name="connsiteY6-154" fmla="*/ 505767 h 542990"/>
              <a:gd name="connsiteX7-155" fmla="*/ 42532 w 425315"/>
              <a:gd name="connsiteY7-156" fmla="*/ 542981 h 542990"/>
              <a:gd name="connsiteX8-157" fmla="*/ 5318 w 425315"/>
              <a:gd name="connsiteY8-158" fmla="*/ 508425 h 542990"/>
              <a:gd name="connsiteX9-159" fmla="*/ 13293 w 425315"/>
              <a:gd name="connsiteY9-160" fmla="*/ 426023 h 542990"/>
              <a:gd name="connsiteX10-161" fmla="*/ 124935 w 425315"/>
              <a:gd name="connsiteY10-162" fmla="*/ 282483 h 542990"/>
              <a:gd name="connsiteX11-163" fmla="*/ 316321 w 425315"/>
              <a:gd name="connsiteY11-164" fmla="*/ 91097 h 542990"/>
              <a:gd name="connsiteX12-165" fmla="*/ 329611 w 425315"/>
              <a:gd name="connsiteY12-166" fmla="*/ 56542 h 542990"/>
              <a:gd name="connsiteX13-167" fmla="*/ 329610 w 425315"/>
              <a:gd name="connsiteY13-168" fmla="*/ 24645 h 542990"/>
              <a:gd name="connsiteX0-169" fmla="*/ 329610 w 425315"/>
              <a:gd name="connsiteY0-170" fmla="*/ 24645 h 542990"/>
              <a:gd name="connsiteX1-171" fmla="*/ 382774 w 425315"/>
              <a:gd name="connsiteY1-172" fmla="*/ 720 h 542990"/>
              <a:gd name="connsiteX2-173" fmla="*/ 425304 w 425315"/>
              <a:gd name="connsiteY2-174" fmla="*/ 40593 h 542990"/>
              <a:gd name="connsiteX3-175" fmla="*/ 385432 w 425315"/>
              <a:gd name="connsiteY3-176" fmla="*/ 130969 h 542990"/>
              <a:gd name="connsiteX4-177" fmla="*/ 260500 w 425315"/>
              <a:gd name="connsiteY4-178" fmla="*/ 269193 h 542990"/>
              <a:gd name="connsiteX5-179" fmla="*/ 82404 w 425315"/>
              <a:gd name="connsiteY5-180" fmla="*/ 460579 h 542990"/>
              <a:gd name="connsiteX6-181" fmla="*/ 69114 w 425315"/>
              <a:gd name="connsiteY6-182" fmla="*/ 505767 h 542990"/>
              <a:gd name="connsiteX7-183" fmla="*/ 42532 w 425315"/>
              <a:gd name="connsiteY7-184" fmla="*/ 542981 h 542990"/>
              <a:gd name="connsiteX8-185" fmla="*/ 5318 w 425315"/>
              <a:gd name="connsiteY8-186" fmla="*/ 508425 h 542990"/>
              <a:gd name="connsiteX9-187" fmla="*/ 13293 w 425315"/>
              <a:gd name="connsiteY9-188" fmla="*/ 426023 h 542990"/>
              <a:gd name="connsiteX10-189" fmla="*/ 124935 w 425315"/>
              <a:gd name="connsiteY10-190" fmla="*/ 282483 h 542990"/>
              <a:gd name="connsiteX11-191" fmla="*/ 316321 w 425315"/>
              <a:gd name="connsiteY11-192" fmla="*/ 91097 h 542990"/>
              <a:gd name="connsiteX12-193" fmla="*/ 329611 w 425315"/>
              <a:gd name="connsiteY12-194" fmla="*/ 56542 h 542990"/>
              <a:gd name="connsiteX13-195" fmla="*/ 329610 w 425315"/>
              <a:gd name="connsiteY13-196" fmla="*/ 24645 h 542990"/>
              <a:gd name="connsiteX0-197" fmla="*/ 329610 w 425315"/>
              <a:gd name="connsiteY0-198" fmla="*/ 24645 h 542990"/>
              <a:gd name="connsiteX1-199" fmla="*/ 382774 w 425315"/>
              <a:gd name="connsiteY1-200" fmla="*/ 720 h 542990"/>
              <a:gd name="connsiteX2-201" fmla="*/ 425304 w 425315"/>
              <a:gd name="connsiteY2-202" fmla="*/ 40593 h 542990"/>
              <a:gd name="connsiteX3-203" fmla="*/ 385432 w 425315"/>
              <a:gd name="connsiteY3-204" fmla="*/ 130969 h 542990"/>
              <a:gd name="connsiteX4-205" fmla="*/ 260500 w 425315"/>
              <a:gd name="connsiteY4-206" fmla="*/ 269193 h 542990"/>
              <a:gd name="connsiteX5-207" fmla="*/ 82404 w 425315"/>
              <a:gd name="connsiteY5-208" fmla="*/ 460579 h 542990"/>
              <a:gd name="connsiteX6-209" fmla="*/ 69114 w 425315"/>
              <a:gd name="connsiteY6-210" fmla="*/ 505767 h 542990"/>
              <a:gd name="connsiteX7-211" fmla="*/ 42532 w 425315"/>
              <a:gd name="connsiteY7-212" fmla="*/ 542981 h 542990"/>
              <a:gd name="connsiteX8-213" fmla="*/ 5318 w 425315"/>
              <a:gd name="connsiteY8-214" fmla="*/ 508425 h 542990"/>
              <a:gd name="connsiteX9-215" fmla="*/ 13293 w 425315"/>
              <a:gd name="connsiteY9-216" fmla="*/ 426023 h 542990"/>
              <a:gd name="connsiteX10-217" fmla="*/ 124935 w 425315"/>
              <a:gd name="connsiteY10-218" fmla="*/ 282483 h 542990"/>
              <a:gd name="connsiteX11-219" fmla="*/ 316321 w 425315"/>
              <a:gd name="connsiteY11-220" fmla="*/ 91097 h 542990"/>
              <a:gd name="connsiteX12-221" fmla="*/ 329611 w 425315"/>
              <a:gd name="connsiteY12-222" fmla="*/ 56542 h 542990"/>
              <a:gd name="connsiteX13-223" fmla="*/ 329610 w 425315"/>
              <a:gd name="connsiteY13-224" fmla="*/ 24645 h 542990"/>
              <a:gd name="connsiteX0-225" fmla="*/ 329610 w 425315"/>
              <a:gd name="connsiteY0-226" fmla="*/ 4543 h 522888"/>
              <a:gd name="connsiteX1-227" fmla="*/ 382774 w 425315"/>
              <a:gd name="connsiteY1-228" fmla="*/ 1883 h 522888"/>
              <a:gd name="connsiteX2-229" fmla="*/ 425304 w 425315"/>
              <a:gd name="connsiteY2-230" fmla="*/ 20491 h 522888"/>
              <a:gd name="connsiteX3-231" fmla="*/ 385432 w 425315"/>
              <a:gd name="connsiteY3-232" fmla="*/ 110867 h 522888"/>
              <a:gd name="connsiteX4-233" fmla="*/ 260500 w 425315"/>
              <a:gd name="connsiteY4-234" fmla="*/ 249091 h 522888"/>
              <a:gd name="connsiteX5-235" fmla="*/ 82404 w 425315"/>
              <a:gd name="connsiteY5-236" fmla="*/ 440477 h 522888"/>
              <a:gd name="connsiteX6-237" fmla="*/ 69114 w 425315"/>
              <a:gd name="connsiteY6-238" fmla="*/ 485665 h 522888"/>
              <a:gd name="connsiteX7-239" fmla="*/ 42532 w 425315"/>
              <a:gd name="connsiteY7-240" fmla="*/ 522879 h 522888"/>
              <a:gd name="connsiteX8-241" fmla="*/ 5318 w 425315"/>
              <a:gd name="connsiteY8-242" fmla="*/ 488323 h 522888"/>
              <a:gd name="connsiteX9-243" fmla="*/ 13293 w 425315"/>
              <a:gd name="connsiteY9-244" fmla="*/ 405921 h 522888"/>
              <a:gd name="connsiteX10-245" fmla="*/ 124935 w 425315"/>
              <a:gd name="connsiteY10-246" fmla="*/ 262381 h 522888"/>
              <a:gd name="connsiteX11-247" fmla="*/ 316321 w 425315"/>
              <a:gd name="connsiteY11-248" fmla="*/ 70995 h 522888"/>
              <a:gd name="connsiteX12-249" fmla="*/ 329611 w 425315"/>
              <a:gd name="connsiteY12-250" fmla="*/ 36440 h 522888"/>
              <a:gd name="connsiteX13-251" fmla="*/ 329610 w 425315"/>
              <a:gd name="connsiteY13-252" fmla="*/ 4543 h 522888"/>
              <a:gd name="connsiteX0-253" fmla="*/ 329610 w 425345"/>
              <a:gd name="connsiteY0-254" fmla="*/ 18964 h 537309"/>
              <a:gd name="connsiteX1-255" fmla="*/ 380116 w 425345"/>
              <a:gd name="connsiteY1-256" fmla="*/ 355 h 537309"/>
              <a:gd name="connsiteX2-257" fmla="*/ 425304 w 425345"/>
              <a:gd name="connsiteY2-258" fmla="*/ 34912 h 537309"/>
              <a:gd name="connsiteX3-259" fmla="*/ 385432 w 425345"/>
              <a:gd name="connsiteY3-260" fmla="*/ 125288 h 537309"/>
              <a:gd name="connsiteX4-261" fmla="*/ 260500 w 425345"/>
              <a:gd name="connsiteY4-262" fmla="*/ 263512 h 537309"/>
              <a:gd name="connsiteX5-263" fmla="*/ 82404 w 425345"/>
              <a:gd name="connsiteY5-264" fmla="*/ 454898 h 537309"/>
              <a:gd name="connsiteX6-265" fmla="*/ 69114 w 425345"/>
              <a:gd name="connsiteY6-266" fmla="*/ 500086 h 537309"/>
              <a:gd name="connsiteX7-267" fmla="*/ 42532 w 425345"/>
              <a:gd name="connsiteY7-268" fmla="*/ 537300 h 537309"/>
              <a:gd name="connsiteX8-269" fmla="*/ 5318 w 425345"/>
              <a:gd name="connsiteY8-270" fmla="*/ 502744 h 537309"/>
              <a:gd name="connsiteX9-271" fmla="*/ 13293 w 425345"/>
              <a:gd name="connsiteY9-272" fmla="*/ 420342 h 537309"/>
              <a:gd name="connsiteX10-273" fmla="*/ 124935 w 425345"/>
              <a:gd name="connsiteY10-274" fmla="*/ 276802 h 537309"/>
              <a:gd name="connsiteX11-275" fmla="*/ 316321 w 425345"/>
              <a:gd name="connsiteY11-276" fmla="*/ 85416 h 537309"/>
              <a:gd name="connsiteX12-277" fmla="*/ 329611 w 425345"/>
              <a:gd name="connsiteY12-278" fmla="*/ 50861 h 537309"/>
              <a:gd name="connsiteX13-279" fmla="*/ 329610 w 425345"/>
              <a:gd name="connsiteY13-280" fmla="*/ 18964 h 537309"/>
              <a:gd name="connsiteX0-281" fmla="*/ 329610 w 425345"/>
              <a:gd name="connsiteY0-282" fmla="*/ 18913 h 537258"/>
              <a:gd name="connsiteX1-283" fmla="*/ 380116 w 425345"/>
              <a:gd name="connsiteY1-284" fmla="*/ 304 h 537258"/>
              <a:gd name="connsiteX2-285" fmla="*/ 425304 w 425345"/>
              <a:gd name="connsiteY2-286" fmla="*/ 34861 h 537258"/>
              <a:gd name="connsiteX3-287" fmla="*/ 385432 w 425345"/>
              <a:gd name="connsiteY3-288" fmla="*/ 125237 h 537258"/>
              <a:gd name="connsiteX4-289" fmla="*/ 260500 w 425345"/>
              <a:gd name="connsiteY4-290" fmla="*/ 263461 h 537258"/>
              <a:gd name="connsiteX5-291" fmla="*/ 82404 w 425345"/>
              <a:gd name="connsiteY5-292" fmla="*/ 454847 h 537258"/>
              <a:gd name="connsiteX6-293" fmla="*/ 69114 w 425345"/>
              <a:gd name="connsiteY6-294" fmla="*/ 500035 h 537258"/>
              <a:gd name="connsiteX7-295" fmla="*/ 42532 w 425345"/>
              <a:gd name="connsiteY7-296" fmla="*/ 537249 h 537258"/>
              <a:gd name="connsiteX8-297" fmla="*/ 5318 w 425345"/>
              <a:gd name="connsiteY8-298" fmla="*/ 502693 h 537258"/>
              <a:gd name="connsiteX9-299" fmla="*/ 13293 w 425345"/>
              <a:gd name="connsiteY9-300" fmla="*/ 420291 h 537258"/>
              <a:gd name="connsiteX10-301" fmla="*/ 124935 w 425345"/>
              <a:gd name="connsiteY10-302" fmla="*/ 276751 h 537258"/>
              <a:gd name="connsiteX11-303" fmla="*/ 316321 w 425345"/>
              <a:gd name="connsiteY11-304" fmla="*/ 85365 h 537258"/>
              <a:gd name="connsiteX12-305" fmla="*/ 300371 w 425345"/>
              <a:gd name="connsiteY12-306" fmla="*/ 34861 h 537258"/>
              <a:gd name="connsiteX13-307" fmla="*/ 329610 w 425345"/>
              <a:gd name="connsiteY13-308" fmla="*/ 18913 h 537258"/>
              <a:gd name="connsiteX0-309" fmla="*/ 358849 w 425345"/>
              <a:gd name="connsiteY0-310" fmla="*/ 11633 h 537952"/>
              <a:gd name="connsiteX1-311" fmla="*/ 380116 w 425345"/>
              <a:gd name="connsiteY1-312" fmla="*/ 998 h 537952"/>
              <a:gd name="connsiteX2-313" fmla="*/ 425304 w 425345"/>
              <a:gd name="connsiteY2-314" fmla="*/ 35555 h 537952"/>
              <a:gd name="connsiteX3-315" fmla="*/ 385432 w 425345"/>
              <a:gd name="connsiteY3-316" fmla="*/ 125931 h 537952"/>
              <a:gd name="connsiteX4-317" fmla="*/ 260500 w 425345"/>
              <a:gd name="connsiteY4-318" fmla="*/ 264155 h 537952"/>
              <a:gd name="connsiteX5-319" fmla="*/ 82404 w 425345"/>
              <a:gd name="connsiteY5-320" fmla="*/ 455541 h 537952"/>
              <a:gd name="connsiteX6-321" fmla="*/ 69114 w 425345"/>
              <a:gd name="connsiteY6-322" fmla="*/ 500729 h 537952"/>
              <a:gd name="connsiteX7-323" fmla="*/ 42532 w 425345"/>
              <a:gd name="connsiteY7-324" fmla="*/ 537943 h 537952"/>
              <a:gd name="connsiteX8-325" fmla="*/ 5318 w 425345"/>
              <a:gd name="connsiteY8-326" fmla="*/ 503387 h 537952"/>
              <a:gd name="connsiteX9-327" fmla="*/ 13293 w 425345"/>
              <a:gd name="connsiteY9-328" fmla="*/ 420985 h 537952"/>
              <a:gd name="connsiteX10-329" fmla="*/ 124935 w 425345"/>
              <a:gd name="connsiteY10-330" fmla="*/ 277445 h 537952"/>
              <a:gd name="connsiteX11-331" fmla="*/ 316321 w 425345"/>
              <a:gd name="connsiteY11-332" fmla="*/ 86059 h 537952"/>
              <a:gd name="connsiteX12-333" fmla="*/ 300371 w 425345"/>
              <a:gd name="connsiteY12-334" fmla="*/ 35555 h 537952"/>
              <a:gd name="connsiteX13-335" fmla="*/ 358849 w 425345"/>
              <a:gd name="connsiteY13-336" fmla="*/ 11633 h 537952"/>
              <a:gd name="connsiteX0-337" fmla="*/ 300371 w 425345"/>
              <a:gd name="connsiteY0-338" fmla="*/ 34557 h 536954"/>
              <a:gd name="connsiteX1-339" fmla="*/ 380116 w 425345"/>
              <a:gd name="connsiteY1-340" fmla="*/ 0 h 536954"/>
              <a:gd name="connsiteX2-341" fmla="*/ 425304 w 425345"/>
              <a:gd name="connsiteY2-342" fmla="*/ 34557 h 536954"/>
              <a:gd name="connsiteX3-343" fmla="*/ 385432 w 425345"/>
              <a:gd name="connsiteY3-344" fmla="*/ 124933 h 536954"/>
              <a:gd name="connsiteX4-345" fmla="*/ 260500 w 425345"/>
              <a:gd name="connsiteY4-346" fmla="*/ 263157 h 536954"/>
              <a:gd name="connsiteX5-347" fmla="*/ 82404 w 425345"/>
              <a:gd name="connsiteY5-348" fmla="*/ 454543 h 536954"/>
              <a:gd name="connsiteX6-349" fmla="*/ 69114 w 425345"/>
              <a:gd name="connsiteY6-350" fmla="*/ 499731 h 536954"/>
              <a:gd name="connsiteX7-351" fmla="*/ 42532 w 425345"/>
              <a:gd name="connsiteY7-352" fmla="*/ 536945 h 536954"/>
              <a:gd name="connsiteX8-353" fmla="*/ 5318 w 425345"/>
              <a:gd name="connsiteY8-354" fmla="*/ 502389 h 536954"/>
              <a:gd name="connsiteX9-355" fmla="*/ 13293 w 425345"/>
              <a:gd name="connsiteY9-356" fmla="*/ 419987 h 536954"/>
              <a:gd name="connsiteX10-357" fmla="*/ 124935 w 425345"/>
              <a:gd name="connsiteY10-358" fmla="*/ 276447 h 536954"/>
              <a:gd name="connsiteX11-359" fmla="*/ 316321 w 425345"/>
              <a:gd name="connsiteY11-360" fmla="*/ 85061 h 536954"/>
              <a:gd name="connsiteX12-361" fmla="*/ 300371 w 425345"/>
              <a:gd name="connsiteY12-362" fmla="*/ 34557 h 5369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425345" h="536954">
                <a:moveTo>
                  <a:pt x="300371" y="34557"/>
                </a:moveTo>
                <a:cubicBezTo>
                  <a:pt x="311003" y="20380"/>
                  <a:pt x="359294" y="0"/>
                  <a:pt x="380116" y="0"/>
                </a:cubicBezTo>
                <a:cubicBezTo>
                  <a:pt x="400938" y="0"/>
                  <a:pt x="424418" y="13735"/>
                  <a:pt x="425304" y="34557"/>
                </a:cubicBezTo>
                <a:cubicBezTo>
                  <a:pt x="426190" y="55379"/>
                  <a:pt x="412899" y="86833"/>
                  <a:pt x="385432" y="124933"/>
                </a:cubicBezTo>
                <a:cubicBezTo>
                  <a:pt x="357965" y="163033"/>
                  <a:pt x="311005" y="208222"/>
                  <a:pt x="260500" y="263157"/>
                </a:cubicBezTo>
                <a:cubicBezTo>
                  <a:pt x="209995" y="318092"/>
                  <a:pt x="114302" y="415114"/>
                  <a:pt x="82404" y="454543"/>
                </a:cubicBezTo>
                <a:cubicBezTo>
                  <a:pt x="50506" y="493972"/>
                  <a:pt x="75759" y="485997"/>
                  <a:pt x="69114" y="499731"/>
                </a:cubicBezTo>
                <a:cubicBezTo>
                  <a:pt x="62469" y="513465"/>
                  <a:pt x="53165" y="536502"/>
                  <a:pt x="42532" y="536945"/>
                </a:cubicBezTo>
                <a:cubicBezTo>
                  <a:pt x="31899" y="537388"/>
                  <a:pt x="10191" y="521882"/>
                  <a:pt x="5318" y="502389"/>
                </a:cubicBezTo>
                <a:cubicBezTo>
                  <a:pt x="445" y="482896"/>
                  <a:pt x="-6643" y="457644"/>
                  <a:pt x="13293" y="419987"/>
                </a:cubicBezTo>
                <a:cubicBezTo>
                  <a:pt x="33229" y="382330"/>
                  <a:pt x="74430" y="332268"/>
                  <a:pt x="124935" y="276447"/>
                </a:cubicBezTo>
                <a:cubicBezTo>
                  <a:pt x="175440" y="220626"/>
                  <a:pt x="282208" y="122718"/>
                  <a:pt x="316321" y="85061"/>
                </a:cubicBezTo>
                <a:cubicBezTo>
                  <a:pt x="350434" y="47404"/>
                  <a:pt x="289739" y="48734"/>
                  <a:pt x="300371" y="3455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任意多边形 11"/>
          <p:cNvSpPr/>
          <p:nvPr/>
        </p:nvSpPr>
        <p:spPr>
          <a:xfrm>
            <a:off x="3465361" y="3430575"/>
            <a:ext cx="1020762" cy="577850"/>
          </a:xfrm>
          <a:custGeom>
            <a:avLst/>
            <a:gdLst>
              <a:gd name="connsiteX0" fmla="*/ 954272 w 1019346"/>
              <a:gd name="connsiteY0" fmla="*/ 2788 h 583597"/>
              <a:gd name="connsiteX1" fmla="*/ 1004777 w 1019346"/>
              <a:gd name="connsiteY1" fmla="*/ 29369 h 583597"/>
              <a:gd name="connsiteX2" fmla="*/ 1015409 w 1019346"/>
              <a:gd name="connsiteY2" fmla="*/ 93165 h 583597"/>
              <a:gd name="connsiteX3" fmla="*/ 946298 w 1019346"/>
              <a:gd name="connsiteY3" fmla="*/ 196832 h 583597"/>
              <a:gd name="connsiteX4" fmla="*/ 738963 w 1019346"/>
              <a:gd name="connsiteY4" fmla="*/ 329739 h 583597"/>
              <a:gd name="connsiteX5" fmla="*/ 563526 w 1019346"/>
              <a:gd name="connsiteY5" fmla="*/ 404167 h 583597"/>
              <a:gd name="connsiteX6" fmla="*/ 499730 w 1019346"/>
              <a:gd name="connsiteY6" fmla="*/ 401509 h 583597"/>
              <a:gd name="connsiteX7" fmla="*/ 377456 w 1019346"/>
              <a:gd name="connsiteY7" fmla="*/ 446697 h 583597"/>
              <a:gd name="connsiteX8" fmla="*/ 188728 w 1019346"/>
              <a:gd name="connsiteY8" fmla="*/ 545048 h 583597"/>
              <a:gd name="connsiteX9" fmla="*/ 101009 w 1019346"/>
              <a:gd name="connsiteY9" fmla="*/ 579604 h 583597"/>
              <a:gd name="connsiteX10" fmla="*/ 0 w 1019346"/>
              <a:gd name="connsiteY10" fmla="*/ 579604 h 583597"/>
              <a:gd name="connsiteX11" fmla="*/ 18607 w 1019346"/>
              <a:gd name="connsiteY11" fmla="*/ 537074 h 583597"/>
              <a:gd name="connsiteX12" fmla="*/ 93035 w 1019346"/>
              <a:gd name="connsiteY12" fmla="*/ 534416 h 583597"/>
              <a:gd name="connsiteX13" fmla="*/ 172779 w 1019346"/>
              <a:gd name="connsiteY13" fmla="*/ 513151 h 583597"/>
              <a:gd name="connsiteX14" fmla="*/ 353533 w 1019346"/>
              <a:gd name="connsiteY14" fmla="*/ 420116 h 583597"/>
              <a:gd name="connsiteX15" fmla="*/ 462516 w 1019346"/>
              <a:gd name="connsiteY15" fmla="*/ 382902 h 583597"/>
              <a:gd name="connsiteX16" fmla="*/ 539602 w 1019346"/>
              <a:gd name="connsiteY16" fmla="*/ 366953 h 583597"/>
              <a:gd name="connsiteX17" fmla="*/ 584791 w 1019346"/>
              <a:gd name="connsiteY17" fmla="*/ 358979 h 583597"/>
              <a:gd name="connsiteX18" fmla="*/ 661877 w 1019346"/>
              <a:gd name="connsiteY18" fmla="*/ 324423 h 583597"/>
              <a:gd name="connsiteX19" fmla="*/ 861237 w 1019346"/>
              <a:gd name="connsiteY19" fmla="*/ 180883 h 583597"/>
              <a:gd name="connsiteX20" fmla="*/ 935665 w 1019346"/>
              <a:gd name="connsiteY20" fmla="*/ 93165 h 583597"/>
              <a:gd name="connsiteX21" fmla="*/ 954272 w 1019346"/>
              <a:gd name="connsiteY21" fmla="*/ 2788 h 583597"/>
              <a:gd name="connsiteX0-1" fmla="*/ 948956 w 1019504"/>
              <a:gd name="connsiteY0-2" fmla="*/ 10725 h 559636"/>
              <a:gd name="connsiteX1-3" fmla="*/ 1004777 w 1019504"/>
              <a:gd name="connsiteY1-4" fmla="*/ 5408 h 559636"/>
              <a:gd name="connsiteX2-5" fmla="*/ 1015409 w 1019504"/>
              <a:gd name="connsiteY2-6" fmla="*/ 69204 h 559636"/>
              <a:gd name="connsiteX3-7" fmla="*/ 946298 w 1019504"/>
              <a:gd name="connsiteY3-8" fmla="*/ 172871 h 559636"/>
              <a:gd name="connsiteX4-9" fmla="*/ 738963 w 1019504"/>
              <a:gd name="connsiteY4-10" fmla="*/ 305778 h 559636"/>
              <a:gd name="connsiteX5-11" fmla="*/ 563526 w 1019504"/>
              <a:gd name="connsiteY5-12" fmla="*/ 380206 h 559636"/>
              <a:gd name="connsiteX6-13" fmla="*/ 499730 w 1019504"/>
              <a:gd name="connsiteY6-14" fmla="*/ 377548 h 559636"/>
              <a:gd name="connsiteX7-15" fmla="*/ 377456 w 1019504"/>
              <a:gd name="connsiteY7-16" fmla="*/ 422736 h 559636"/>
              <a:gd name="connsiteX8-17" fmla="*/ 188728 w 1019504"/>
              <a:gd name="connsiteY8-18" fmla="*/ 521087 h 559636"/>
              <a:gd name="connsiteX9-19" fmla="*/ 101009 w 1019504"/>
              <a:gd name="connsiteY9-20" fmla="*/ 555643 h 559636"/>
              <a:gd name="connsiteX10-21" fmla="*/ 0 w 1019504"/>
              <a:gd name="connsiteY10-22" fmla="*/ 555643 h 559636"/>
              <a:gd name="connsiteX11-23" fmla="*/ 18607 w 1019504"/>
              <a:gd name="connsiteY11-24" fmla="*/ 513113 h 559636"/>
              <a:gd name="connsiteX12-25" fmla="*/ 93035 w 1019504"/>
              <a:gd name="connsiteY12-26" fmla="*/ 510455 h 559636"/>
              <a:gd name="connsiteX13-27" fmla="*/ 172779 w 1019504"/>
              <a:gd name="connsiteY13-28" fmla="*/ 489190 h 559636"/>
              <a:gd name="connsiteX14-29" fmla="*/ 353533 w 1019504"/>
              <a:gd name="connsiteY14-30" fmla="*/ 396155 h 559636"/>
              <a:gd name="connsiteX15-31" fmla="*/ 462516 w 1019504"/>
              <a:gd name="connsiteY15-32" fmla="*/ 358941 h 559636"/>
              <a:gd name="connsiteX16-33" fmla="*/ 539602 w 1019504"/>
              <a:gd name="connsiteY16-34" fmla="*/ 342992 h 559636"/>
              <a:gd name="connsiteX17-35" fmla="*/ 584791 w 1019504"/>
              <a:gd name="connsiteY17-36" fmla="*/ 335018 h 559636"/>
              <a:gd name="connsiteX18-37" fmla="*/ 661877 w 1019504"/>
              <a:gd name="connsiteY18-38" fmla="*/ 300462 h 559636"/>
              <a:gd name="connsiteX19-39" fmla="*/ 861237 w 1019504"/>
              <a:gd name="connsiteY19-40" fmla="*/ 156922 h 559636"/>
              <a:gd name="connsiteX20-41" fmla="*/ 935665 w 1019504"/>
              <a:gd name="connsiteY20-42" fmla="*/ 69204 h 559636"/>
              <a:gd name="connsiteX21-43" fmla="*/ 948956 w 1019504"/>
              <a:gd name="connsiteY21-44" fmla="*/ 10725 h 559636"/>
              <a:gd name="connsiteX0-45" fmla="*/ 951614 w 1019424"/>
              <a:gd name="connsiteY0-46" fmla="*/ 3528 h 576363"/>
              <a:gd name="connsiteX1-47" fmla="*/ 1004777 w 1019424"/>
              <a:gd name="connsiteY1-48" fmla="*/ 22135 h 576363"/>
              <a:gd name="connsiteX2-49" fmla="*/ 1015409 w 1019424"/>
              <a:gd name="connsiteY2-50" fmla="*/ 85931 h 576363"/>
              <a:gd name="connsiteX3-51" fmla="*/ 946298 w 1019424"/>
              <a:gd name="connsiteY3-52" fmla="*/ 189598 h 576363"/>
              <a:gd name="connsiteX4-53" fmla="*/ 738963 w 1019424"/>
              <a:gd name="connsiteY4-54" fmla="*/ 322505 h 576363"/>
              <a:gd name="connsiteX5-55" fmla="*/ 563526 w 1019424"/>
              <a:gd name="connsiteY5-56" fmla="*/ 396933 h 576363"/>
              <a:gd name="connsiteX6-57" fmla="*/ 499730 w 1019424"/>
              <a:gd name="connsiteY6-58" fmla="*/ 394275 h 576363"/>
              <a:gd name="connsiteX7-59" fmla="*/ 377456 w 1019424"/>
              <a:gd name="connsiteY7-60" fmla="*/ 439463 h 576363"/>
              <a:gd name="connsiteX8-61" fmla="*/ 188728 w 1019424"/>
              <a:gd name="connsiteY8-62" fmla="*/ 537814 h 576363"/>
              <a:gd name="connsiteX9-63" fmla="*/ 101009 w 1019424"/>
              <a:gd name="connsiteY9-64" fmla="*/ 572370 h 576363"/>
              <a:gd name="connsiteX10-65" fmla="*/ 0 w 1019424"/>
              <a:gd name="connsiteY10-66" fmla="*/ 572370 h 576363"/>
              <a:gd name="connsiteX11-67" fmla="*/ 18607 w 1019424"/>
              <a:gd name="connsiteY11-68" fmla="*/ 529840 h 576363"/>
              <a:gd name="connsiteX12-69" fmla="*/ 93035 w 1019424"/>
              <a:gd name="connsiteY12-70" fmla="*/ 527182 h 576363"/>
              <a:gd name="connsiteX13-71" fmla="*/ 172779 w 1019424"/>
              <a:gd name="connsiteY13-72" fmla="*/ 505917 h 576363"/>
              <a:gd name="connsiteX14-73" fmla="*/ 353533 w 1019424"/>
              <a:gd name="connsiteY14-74" fmla="*/ 412882 h 576363"/>
              <a:gd name="connsiteX15-75" fmla="*/ 462516 w 1019424"/>
              <a:gd name="connsiteY15-76" fmla="*/ 375668 h 576363"/>
              <a:gd name="connsiteX16-77" fmla="*/ 539602 w 1019424"/>
              <a:gd name="connsiteY16-78" fmla="*/ 359719 h 576363"/>
              <a:gd name="connsiteX17-79" fmla="*/ 584791 w 1019424"/>
              <a:gd name="connsiteY17-80" fmla="*/ 351745 h 576363"/>
              <a:gd name="connsiteX18-81" fmla="*/ 661877 w 1019424"/>
              <a:gd name="connsiteY18-82" fmla="*/ 317189 h 576363"/>
              <a:gd name="connsiteX19-83" fmla="*/ 861237 w 1019424"/>
              <a:gd name="connsiteY19-84" fmla="*/ 173649 h 576363"/>
              <a:gd name="connsiteX20-85" fmla="*/ 935665 w 1019424"/>
              <a:gd name="connsiteY20-86" fmla="*/ 85931 h 576363"/>
              <a:gd name="connsiteX21-87" fmla="*/ 951614 w 1019424"/>
              <a:gd name="connsiteY21-88" fmla="*/ 3528 h 5763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019424" h="576363">
                <a:moveTo>
                  <a:pt x="951614" y="3528"/>
                </a:moveTo>
                <a:cubicBezTo>
                  <a:pt x="963133" y="-7105"/>
                  <a:pt x="994145" y="8401"/>
                  <a:pt x="1004777" y="22135"/>
                </a:cubicBezTo>
                <a:cubicBezTo>
                  <a:pt x="1015409" y="35869"/>
                  <a:pt x="1025156" y="58020"/>
                  <a:pt x="1015409" y="85931"/>
                </a:cubicBezTo>
                <a:cubicBezTo>
                  <a:pt x="1005662" y="113842"/>
                  <a:pt x="992372" y="150169"/>
                  <a:pt x="946298" y="189598"/>
                </a:cubicBezTo>
                <a:cubicBezTo>
                  <a:pt x="900224" y="229027"/>
                  <a:pt x="802758" y="287949"/>
                  <a:pt x="738963" y="322505"/>
                </a:cubicBezTo>
                <a:cubicBezTo>
                  <a:pt x="675168" y="357061"/>
                  <a:pt x="595424" y="388516"/>
                  <a:pt x="563526" y="396933"/>
                </a:cubicBezTo>
                <a:cubicBezTo>
                  <a:pt x="542261" y="396047"/>
                  <a:pt x="530742" y="387187"/>
                  <a:pt x="499730" y="394275"/>
                </a:cubicBezTo>
                <a:cubicBezTo>
                  <a:pt x="468718" y="401363"/>
                  <a:pt x="429290" y="415540"/>
                  <a:pt x="377456" y="439463"/>
                </a:cubicBezTo>
                <a:cubicBezTo>
                  <a:pt x="325622" y="463386"/>
                  <a:pt x="234802" y="515663"/>
                  <a:pt x="188728" y="537814"/>
                </a:cubicBezTo>
                <a:cubicBezTo>
                  <a:pt x="142654" y="559965"/>
                  <a:pt x="132464" y="566611"/>
                  <a:pt x="101009" y="572370"/>
                </a:cubicBezTo>
                <a:cubicBezTo>
                  <a:pt x="69554" y="578129"/>
                  <a:pt x="15506" y="577243"/>
                  <a:pt x="0" y="572370"/>
                </a:cubicBezTo>
                <a:cubicBezTo>
                  <a:pt x="6202" y="558193"/>
                  <a:pt x="2215" y="536042"/>
                  <a:pt x="18607" y="529840"/>
                </a:cubicBezTo>
                <a:lnTo>
                  <a:pt x="93035" y="527182"/>
                </a:lnTo>
                <a:cubicBezTo>
                  <a:pt x="118730" y="523195"/>
                  <a:pt x="129363" y="524967"/>
                  <a:pt x="172779" y="505917"/>
                </a:cubicBezTo>
                <a:cubicBezTo>
                  <a:pt x="216195" y="486867"/>
                  <a:pt x="305244" y="434590"/>
                  <a:pt x="353533" y="412882"/>
                </a:cubicBezTo>
                <a:cubicBezTo>
                  <a:pt x="401822" y="391174"/>
                  <a:pt x="431505" y="384528"/>
                  <a:pt x="462516" y="375668"/>
                </a:cubicBezTo>
                <a:cubicBezTo>
                  <a:pt x="493527" y="366808"/>
                  <a:pt x="519223" y="363706"/>
                  <a:pt x="539602" y="359719"/>
                </a:cubicBezTo>
                <a:cubicBezTo>
                  <a:pt x="559981" y="355732"/>
                  <a:pt x="564412" y="358833"/>
                  <a:pt x="584791" y="351745"/>
                </a:cubicBezTo>
                <a:cubicBezTo>
                  <a:pt x="605170" y="344657"/>
                  <a:pt x="615803" y="346872"/>
                  <a:pt x="661877" y="317189"/>
                </a:cubicBezTo>
                <a:cubicBezTo>
                  <a:pt x="707951" y="287506"/>
                  <a:pt x="815606" y="212192"/>
                  <a:pt x="861237" y="173649"/>
                </a:cubicBezTo>
                <a:cubicBezTo>
                  <a:pt x="906868" y="135106"/>
                  <a:pt x="920602" y="114285"/>
                  <a:pt x="935665" y="85931"/>
                </a:cubicBezTo>
                <a:cubicBezTo>
                  <a:pt x="950728" y="57577"/>
                  <a:pt x="940095" y="14161"/>
                  <a:pt x="951614" y="352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任意多边形 12"/>
          <p:cNvSpPr/>
          <p:nvPr/>
        </p:nvSpPr>
        <p:spPr>
          <a:xfrm>
            <a:off x="3944786" y="3430575"/>
            <a:ext cx="488950" cy="587375"/>
          </a:xfrm>
          <a:custGeom>
            <a:avLst/>
            <a:gdLst>
              <a:gd name="connsiteX0" fmla="*/ 476180 w 476672"/>
              <a:gd name="connsiteY0" fmla="*/ 1468 h 586833"/>
              <a:gd name="connsiteX1" fmla="*/ 396436 w 476672"/>
              <a:gd name="connsiteY1" fmla="*/ 14759 h 586833"/>
              <a:gd name="connsiteX2" fmla="*/ 316692 w 476672"/>
              <a:gd name="connsiteY2" fmla="*/ 62605 h 586833"/>
              <a:gd name="connsiteX3" fmla="*/ 175810 w 476672"/>
              <a:gd name="connsiteY3" fmla="*/ 171589 h 586833"/>
              <a:gd name="connsiteX4" fmla="*/ 42903 w 476672"/>
              <a:gd name="connsiteY4" fmla="*/ 328419 h 586833"/>
              <a:gd name="connsiteX5" fmla="*/ 373 w 476672"/>
              <a:gd name="connsiteY5" fmla="*/ 482592 h 586833"/>
              <a:gd name="connsiteX6" fmla="*/ 61510 w 476672"/>
              <a:gd name="connsiteY6" fmla="*/ 578285 h 586833"/>
              <a:gd name="connsiteX7" fmla="*/ 258213 w 476672"/>
              <a:gd name="connsiteY7" fmla="*/ 578285 h 586833"/>
              <a:gd name="connsiteX8" fmla="*/ 231631 w 476672"/>
              <a:gd name="connsiteY8" fmla="*/ 543729 h 586833"/>
              <a:gd name="connsiteX9" fmla="*/ 141254 w 476672"/>
              <a:gd name="connsiteY9" fmla="*/ 538412 h 586833"/>
              <a:gd name="connsiteX10" fmla="*/ 96066 w 476672"/>
              <a:gd name="connsiteY10" fmla="*/ 469301 h 586833"/>
              <a:gd name="connsiteX11" fmla="*/ 170494 w 476672"/>
              <a:gd name="connsiteY11" fmla="*/ 272598 h 586833"/>
              <a:gd name="connsiteX12" fmla="*/ 337957 w 476672"/>
              <a:gd name="connsiteY12" fmla="*/ 97161 h 586833"/>
              <a:gd name="connsiteX13" fmla="*/ 425675 w 476672"/>
              <a:gd name="connsiteY13" fmla="*/ 43998 h 586833"/>
              <a:gd name="connsiteX14" fmla="*/ 476180 w 476672"/>
              <a:gd name="connsiteY14" fmla="*/ 1468 h 586833"/>
              <a:gd name="connsiteX0-1" fmla="*/ 476180 w 489195"/>
              <a:gd name="connsiteY0-2" fmla="*/ 802 h 586167"/>
              <a:gd name="connsiteX1-3" fmla="*/ 396436 w 489195"/>
              <a:gd name="connsiteY1-4" fmla="*/ 14093 h 586167"/>
              <a:gd name="connsiteX2-5" fmla="*/ 316692 w 489195"/>
              <a:gd name="connsiteY2-6" fmla="*/ 61939 h 586167"/>
              <a:gd name="connsiteX3-7" fmla="*/ 175810 w 489195"/>
              <a:gd name="connsiteY3-8" fmla="*/ 170923 h 586167"/>
              <a:gd name="connsiteX4-9" fmla="*/ 42903 w 489195"/>
              <a:gd name="connsiteY4-10" fmla="*/ 327753 h 586167"/>
              <a:gd name="connsiteX5-11" fmla="*/ 373 w 489195"/>
              <a:gd name="connsiteY5-12" fmla="*/ 481926 h 586167"/>
              <a:gd name="connsiteX6-13" fmla="*/ 61510 w 489195"/>
              <a:gd name="connsiteY6-14" fmla="*/ 577619 h 586167"/>
              <a:gd name="connsiteX7-15" fmla="*/ 258213 w 489195"/>
              <a:gd name="connsiteY7-16" fmla="*/ 577619 h 586167"/>
              <a:gd name="connsiteX8-17" fmla="*/ 231631 w 489195"/>
              <a:gd name="connsiteY8-18" fmla="*/ 543063 h 586167"/>
              <a:gd name="connsiteX9-19" fmla="*/ 141254 w 489195"/>
              <a:gd name="connsiteY9-20" fmla="*/ 537746 h 586167"/>
              <a:gd name="connsiteX10-21" fmla="*/ 96066 w 489195"/>
              <a:gd name="connsiteY10-22" fmla="*/ 468635 h 586167"/>
              <a:gd name="connsiteX11-23" fmla="*/ 170494 w 489195"/>
              <a:gd name="connsiteY11-24" fmla="*/ 271932 h 586167"/>
              <a:gd name="connsiteX12-25" fmla="*/ 337957 w 489195"/>
              <a:gd name="connsiteY12-26" fmla="*/ 96495 h 586167"/>
              <a:gd name="connsiteX13-27" fmla="*/ 425675 w 489195"/>
              <a:gd name="connsiteY13-28" fmla="*/ 43332 h 586167"/>
              <a:gd name="connsiteX14-29" fmla="*/ 484154 w 489195"/>
              <a:gd name="connsiteY14-30" fmla="*/ 32700 h 586167"/>
              <a:gd name="connsiteX15" fmla="*/ 476180 w 489195"/>
              <a:gd name="connsiteY15" fmla="*/ 802 h 586167"/>
              <a:gd name="connsiteX0-31" fmla="*/ 476180 w 489195"/>
              <a:gd name="connsiteY0-32" fmla="*/ 802 h 590327"/>
              <a:gd name="connsiteX1-33" fmla="*/ 396436 w 489195"/>
              <a:gd name="connsiteY1-34" fmla="*/ 14093 h 590327"/>
              <a:gd name="connsiteX2-35" fmla="*/ 316692 w 489195"/>
              <a:gd name="connsiteY2-36" fmla="*/ 61939 h 590327"/>
              <a:gd name="connsiteX3-37" fmla="*/ 175810 w 489195"/>
              <a:gd name="connsiteY3-38" fmla="*/ 170923 h 590327"/>
              <a:gd name="connsiteX4-39" fmla="*/ 42903 w 489195"/>
              <a:gd name="connsiteY4-40" fmla="*/ 327753 h 590327"/>
              <a:gd name="connsiteX5-41" fmla="*/ 373 w 489195"/>
              <a:gd name="connsiteY5-42" fmla="*/ 481926 h 590327"/>
              <a:gd name="connsiteX6-43" fmla="*/ 61510 w 489195"/>
              <a:gd name="connsiteY6-44" fmla="*/ 577619 h 590327"/>
              <a:gd name="connsiteX7-45" fmla="*/ 234289 w 489195"/>
              <a:gd name="connsiteY7-46" fmla="*/ 585594 h 590327"/>
              <a:gd name="connsiteX8-47" fmla="*/ 231631 w 489195"/>
              <a:gd name="connsiteY8-48" fmla="*/ 543063 h 590327"/>
              <a:gd name="connsiteX9-49" fmla="*/ 141254 w 489195"/>
              <a:gd name="connsiteY9-50" fmla="*/ 537746 h 590327"/>
              <a:gd name="connsiteX10-51" fmla="*/ 96066 w 489195"/>
              <a:gd name="connsiteY10-52" fmla="*/ 468635 h 590327"/>
              <a:gd name="connsiteX11-53" fmla="*/ 170494 w 489195"/>
              <a:gd name="connsiteY11-54" fmla="*/ 271932 h 590327"/>
              <a:gd name="connsiteX12-55" fmla="*/ 337957 w 489195"/>
              <a:gd name="connsiteY12-56" fmla="*/ 96495 h 590327"/>
              <a:gd name="connsiteX13-57" fmla="*/ 425675 w 489195"/>
              <a:gd name="connsiteY13-58" fmla="*/ 43332 h 590327"/>
              <a:gd name="connsiteX14-59" fmla="*/ 484154 w 489195"/>
              <a:gd name="connsiteY14-60" fmla="*/ 32700 h 590327"/>
              <a:gd name="connsiteX15-61" fmla="*/ 476180 w 489195"/>
              <a:gd name="connsiteY15-62" fmla="*/ 802 h 590327"/>
              <a:gd name="connsiteX0-63" fmla="*/ 476180 w 489195"/>
              <a:gd name="connsiteY0-64" fmla="*/ 802 h 582158"/>
              <a:gd name="connsiteX1-65" fmla="*/ 396436 w 489195"/>
              <a:gd name="connsiteY1-66" fmla="*/ 14093 h 582158"/>
              <a:gd name="connsiteX2-67" fmla="*/ 316692 w 489195"/>
              <a:gd name="connsiteY2-68" fmla="*/ 61939 h 582158"/>
              <a:gd name="connsiteX3-69" fmla="*/ 175810 w 489195"/>
              <a:gd name="connsiteY3-70" fmla="*/ 170923 h 582158"/>
              <a:gd name="connsiteX4-71" fmla="*/ 42903 w 489195"/>
              <a:gd name="connsiteY4-72" fmla="*/ 327753 h 582158"/>
              <a:gd name="connsiteX5-73" fmla="*/ 373 w 489195"/>
              <a:gd name="connsiteY5-74" fmla="*/ 481926 h 582158"/>
              <a:gd name="connsiteX6-75" fmla="*/ 61510 w 489195"/>
              <a:gd name="connsiteY6-76" fmla="*/ 577619 h 582158"/>
              <a:gd name="connsiteX7-77" fmla="*/ 234289 w 489195"/>
              <a:gd name="connsiteY7-78" fmla="*/ 564329 h 582158"/>
              <a:gd name="connsiteX8-79" fmla="*/ 231631 w 489195"/>
              <a:gd name="connsiteY8-80" fmla="*/ 543063 h 582158"/>
              <a:gd name="connsiteX9-81" fmla="*/ 141254 w 489195"/>
              <a:gd name="connsiteY9-82" fmla="*/ 537746 h 582158"/>
              <a:gd name="connsiteX10-83" fmla="*/ 96066 w 489195"/>
              <a:gd name="connsiteY10-84" fmla="*/ 468635 h 582158"/>
              <a:gd name="connsiteX11-85" fmla="*/ 170494 w 489195"/>
              <a:gd name="connsiteY11-86" fmla="*/ 271932 h 582158"/>
              <a:gd name="connsiteX12-87" fmla="*/ 337957 w 489195"/>
              <a:gd name="connsiteY12-88" fmla="*/ 96495 h 582158"/>
              <a:gd name="connsiteX13-89" fmla="*/ 425675 w 489195"/>
              <a:gd name="connsiteY13-90" fmla="*/ 43332 h 582158"/>
              <a:gd name="connsiteX14-91" fmla="*/ 484154 w 489195"/>
              <a:gd name="connsiteY14-92" fmla="*/ 32700 h 582158"/>
              <a:gd name="connsiteX15-93" fmla="*/ 476180 w 489195"/>
              <a:gd name="connsiteY15-94" fmla="*/ 802 h 582158"/>
              <a:gd name="connsiteX0-95" fmla="*/ 476180 w 489195"/>
              <a:gd name="connsiteY0-96" fmla="*/ 802 h 585126"/>
              <a:gd name="connsiteX1-97" fmla="*/ 396436 w 489195"/>
              <a:gd name="connsiteY1-98" fmla="*/ 14093 h 585126"/>
              <a:gd name="connsiteX2-99" fmla="*/ 316692 w 489195"/>
              <a:gd name="connsiteY2-100" fmla="*/ 61939 h 585126"/>
              <a:gd name="connsiteX3-101" fmla="*/ 175810 w 489195"/>
              <a:gd name="connsiteY3-102" fmla="*/ 170923 h 585126"/>
              <a:gd name="connsiteX4-103" fmla="*/ 42903 w 489195"/>
              <a:gd name="connsiteY4-104" fmla="*/ 327753 h 585126"/>
              <a:gd name="connsiteX5-105" fmla="*/ 373 w 489195"/>
              <a:gd name="connsiteY5-106" fmla="*/ 481926 h 585126"/>
              <a:gd name="connsiteX6-107" fmla="*/ 61510 w 489195"/>
              <a:gd name="connsiteY6-108" fmla="*/ 577619 h 585126"/>
              <a:gd name="connsiteX7-109" fmla="*/ 234289 w 489195"/>
              <a:gd name="connsiteY7-110" fmla="*/ 574961 h 585126"/>
              <a:gd name="connsiteX8-111" fmla="*/ 231631 w 489195"/>
              <a:gd name="connsiteY8-112" fmla="*/ 543063 h 585126"/>
              <a:gd name="connsiteX9-113" fmla="*/ 141254 w 489195"/>
              <a:gd name="connsiteY9-114" fmla="*/ 537746 h 585126"/>
              <a:gd name="connsiteX10-115" fmla="*/ 96066 w 489195"/>
              <a:gd name="connsiteY10-116" fmla="*/ 468635 h 585126"/>
              <a:gd name="connsiteX11-117" fmla="*/ 170494 w 489195"/>
              <a:gd name="connsiteY11-118" fmla="*/ 271932 h 585126"/>
              <a:gd name="connsiteX12-119" fmla="*/ 337957 w 489195"/>
              <a:gd name="connsiteY12-120" fmla="*/ 96495 h 585126"/>
              <a:gd name="connsiteX13-121" fmla="*/ 425675 w 489195"/>
              <a:gd name="connsiteY13-122" fmla="*/ 43332 h 585126"/>
              <a:gd name="connsiteX14-123" fmla="*/ 484154 w 489195"/>
              <a:gd name="connsiteY14-124" fmla="*/ 32700 h 585126"/>
              <a:gd name="connsiteX15-125" fmla="*/ 476180 w 489195"/>
              <a:gd name="connsiteY15-126" fmla="*/ 802 h 585126"/>
              <a:gd name="connsiteX0-127" fmla="*/ 476180 w 489195"/>
              <a:gd name="connsiteY0-128" fmla="*/ 802 h 586167"/>
              <a:gd name="connsiteX1-129" fmla="*/ 396436 w 489195"/>
              <a:gd name="connsiteY1-130" fmla="*/ 14093 h 586167"/>
              <a:gd name="connsiteX2-131" fmla="*/ 316692 w 489195"/>
              <a:gd name="connsiteY2-132" fmla="*/ 61939 h 586167"/>
              <a:gd name="connsiteX3-133" fmla="*/ 175810 w 489195"/>
              <a:gd name="connsiteY3-134" fmla="*/ 170923 h 586167"/>
              <a:gd name="connsiteX4-135" fmla="*/ 42903 w 489195"/>
              <a:gd name="connsiteY4-136" fmla="*/ 327753 h 586167"/>
              <a:gd name="connsiteX5-137" fmla="*/ 373 w 489195"/>
              <a:gd name="connsiteY5-138" fmla="*/ 481926 h 586167"/>
              <a:gd name="connsiteX6-139" fmla="*/ 61510 w 489195"/>
              <a:gd name="connsiteY6-140" fmla="*/ 577619 h 586167"/>
              <a:gd name="connsiteX7-141" fmla="*/ 223657 w 489195"/>
              <a:gd name="connsiteY7-142" fmla="*/ 577619 h 586167"/>
              <a:gd name="connsiteX8-143" fmla="*/ 231631 w 489195"/>
              <a:gd name="connsiteY8-144" fmla="*/ 543063 h 586167"/>
              <a:gd name="connsiteX9-145" fmla="*/ 141254 w 489195"/>
              <a:gd name="connsiteY9-146" fmla="*/ 537746 h 586167"/>
              <a:gd name="connsiteX10-147" fmla="*/ 96066 w 489195"/>
              <a:gd name="connsiteY10-148" fmla="*/ 468635 h 586167"/>
              <a:gd name="connsiteX11-149" fmla="*/ 170494 w 489195"/>
              <a:gd name="connsiteY11-150" fmla="*/ 271932 h 586167"/>
              <a:gd name="connsiteX12-151" fmla="*/ 337957 w 489195"/>
              <a:gd name="connsiteY12-152" fmla="*/ 96495 h 586167"/>
              <a:gd name="connsiteX13-153" fmla="*/ 425675 w 489195"/>
              <a:gd name="connsiteY13-154" fmla="*/ 43332 h 586167"/>
              <a:gd name="connsiteX14-155" fmla="*/ 484154 w 489195"/>
              <a:gd name="connsiteY14-156" fmla="*/ 32700 h 586167"/>
              <a:gd name="connsiteX15-157" fmla="*/ 476180 w 489195"/>
              <a:gd name="connsiteY15-158" fmla="*/ 802 h 586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489195" h="586167">
                <a:moveTo>
                  <a:pt x="476180" y="802"/>
                </a:moveTo>
                <a:cubicBezTo>
                  <a:pt x="461560" y="-2299"/>
                  <a:pt x="423017" y="3904"/>
                  <a:pt x="396436" y="14093"/>
                </a:cubicBezTo>
                <a:cubicBezTo>
                  <a:pt x="369855" y="24283"/>
                  <a:pt x="353463" y="35801"/>
                  <a:pt x="316692" y="61939"/>
                </a:cubicBezTo>
                <a:cubicBezTo>
                  <a:pt x="279921" y="88077"/>
                  <a:pt x="221441" y="126621"/>
                  <a:pt x="175810" y="170923"/>
                </a:cubicBezTo>
                <a:cubicBezTo>
                  <a:pt x="130179" y="215225"/>
                  <a:pt x="72142" y="275919"/>
                  <a:pt x="42903" y="327753"/>
                </a:cubicBezTo>
                <a:cubicBezTo>
                  <a:pt x="13663" y="379587"/>
                  <a:pt x="-2728" y="440282"/>
                  <a:pt x="373" y="481926"/>
                </a:cubicBezTo>
                <a:cubicBezTo>
                  <a:pt x="3474" y="523570"/>
                  <a:pt x="24296" y="561670"/>
                  <a:pt x="61510" y="577619"/>
                </a:cubicBezTo>
                <a:cubicBezTo>
                  <a:pt x="98724" y="593568"/>
                  <a:pt x="195304" y="583378"/>
                  <a:pt x="223657" y="577619"/>
                </a:cubicBezTo>
                <a:cubicBezTo>
                  <a:pt x="252010" y="571860"/>
                  <a:pt x="245365" y="549709"/>
                  <a:pt x="231631" y="543063"/>
                </a:cubicBezTo>
                <a:cubicBezTo>
                  <a:pt x="217897" y="536418"/>
                  <a:pt x="163848" y="550151"/>
                  <a:pt x="141254" y="537746"/>
                </a:cubicBezTo>
                <a:cubicBezTo>
                  <a:pt x="118660" y="525341"/>
                  <a:pt x="91193" y="512937"/>
                  <a:pt x="96066" y="468635"/>
                </a:cubicBezTo>
                <a:cubicBezTo>
                  <a:pt x="100939" y="424333"/>
                  <a:pt x="130179" y="333955"/>
                  <a:pt x="170494" y="271932"/>
                </a:cubicBezTo>
                <a:cubicBezTo>
                  <a:pt x="210809" y="209909"/>
                  <a:pt x="295427" y="134595"/>
                  <a:pt x="337957" y="96495"/>
                </a:cubicBezTo>
                <a:cubicBezTo>
                  <a:pt x="380487" y="58395"/>
                  <a:pt x="401309" y="53964"/>
                  <a:pt x="425675" y="43332"/>
                </a:cubicBezTo>
                <a:cubicBezTo>
                  <a:pt x="450041" y="32700"/>
                  <a:pt x="475737" y="39788"/>
                  <a:pt x="484154" y="32700"/>
                </a:cubicBezTo>
                <a:cubicBezTo>
                  <a:pt x="492571" y="25612"/>
                  <a:pt x="490800" y="3903"/>
                  <a:pt x="476180" y="8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任意多边形 13"/>
          <p:cNvSpPr/>
          <p:nvPr/>
        </p:nvSpPr>
        <p:spPr>
          <a:xfrm>
            <a:off x="5287811" y="2663812"/>
            <a:ext cx="1150937" cy="366713"/>
          </a:xfrm>
          <a:custGeom>
            <a:avLst/>
            <a:gdLst>
              <a:gd name="connsiteX0" fmla="*/ 1064419 w 1133475"/>
              <a:gd name="connsiteY0" fmla="*/ 112528 h 360651"/>
              <a:gd name="connsiteX1" fmla="*/ 1133475 w 1133475"/>
              <a:gd name="connsiteY1" fmla="*/ 110147 h 360651"/>
              <a:gd name="connsiteX2" fmla="*/ 1116806 w 1133475"/>
              <a:gd name="connsiteY2" fmla="*/ 72047 h 360651"/>
              <a:gd name="connsiteX3" fmla="*/ 1073944 w 1133475"/>
              <a:gd name="connsiteY3" fmla="*/ 36328 h 360651"/>
              <a:gd name="connsiteX4" fmla="*/ 1002506 w 1133475"/>
              <a:gd name="connsiteY4" fmla="*/ 5372 h 360651"/>
              <a:gd name="connsiteX5" fmla="*/ 871538 w 1133475"/>
              <a:gd name="connsiteY5" fmla="*/ 2990 h 360651"/>
              <a:gd name="connsiteX6" fmla="*/ 573881 w 1133475"/>
              <a:gd name="connsiteY6" fmla="*/ 36328 h 360651"/>
              <a:gd name="connsiteX7" fmla="*/ 326231 w 1133475"/>
              <a:gd name="connsiteY7" fmla="*/ 103003 h 360651"/>
              <a:gd name="connsiteX8" fmla="*/ 135731 w 1133475"/>
              <a:gd name="connsiteY8" fmla="*/ 183965 h 360651"/>
              <a:gd name="connsiteX9" fmla="*/ 21431 w 1133475"/>
              <a:gd name="connsiteY9" fmla="*/ 286359 h 360651"/>
              <a:gd name="connsiteX10" fmla="*/ 0 w 1133475"/>
              <a:gd name="connsiteY10" fmla="*/ 331603 h 360651"/>
              <a:gd name="connsiteX11" fmla="*/ 2381 w 1133475"/>
              <a:gd name="connsiteY11" fmla="*/ 360178 h 360651"/>
              <a:gd name="connsiteX12" fmla="*/ 76200 w 1133475"/>
              <a:gd name="connsiteY12" fmla="*/ 357797 h 360651"/>
              <a:gd name="connsiteX13" fmla="*/ 102394 w 1133475"/>
              <a:gd name="connsiteY13" fmla="*/ 322078 h 360651"/>
              <a:gd name="connsiteX14" fmla="*/ 216694 w 1133475"/>
              <a:gd name="connsiteY14" fmla="*/ 257784 h 360651"/>
              <a:gd name="connsiteX15" fmla="*/ 323850 w 1133475"/>
              <a:gd name="connsiteY15" fmla="*/ 217303 h 360651"/>
              <a:gd name="connsiteX16" fmla="*/ 428625 w 1133475"/>
              <a:gd name="connsiteY16" fmla="*/ 179203 h 360651"/>
              <a:gd name="connsiteX17" fmla="*/ 566738 w 1133475"/>
              <a:gd name="connsiteY17" fmla="*/ 141103 h 360651"/>
              <a:gd name="connsiteX18" fmla="*/ 683419 w 1133475"/>
              <a:gd name="connsiteY18" fmla="*/ 114909 h 360651"/>
              <a:gd name="connsiteX19" fmla="*/ 854869 w 1133475"/>
              <a:gd name="connsiteY19" fmla="*/ 95859 h 360651"/>
              <a:gd name="connsiteX20" fmla="*/ 1064419 w 1133475"/>
              <a:gd name="connsiteY20" fmla="*/ 112528 h 360651"/>
              <a:gd name="connsiteX0-1" fmla="*/ 1064419 w 1133475"/>
              <a:gd name="connsiteY0-2" fmla="*/ 116260 h 364383"/>
              <a:gd name="connsiteX1-3" fmla="*/ 1133475 w 1133475"/>
              <a:gd name="connsiteY1-4" fmla="*/ 113879 h 364383"/>
              <a:gd name="connsiteX2-5" fmla="*/ 1116806 w 1133475"/>
              <a:gd name="connsiteY2-6" fmla="*/ 75779 h 364383"/>
              <a:gd name="connsiteX3-7" fmla="*/ 1073944 w 1133475"/>
              <a:gd name="connsiteY3-8" fmla="*/ 40060 h 364383"/>
              <a:gd name="connsiteX4-9" fmla="*/ 1002506 w 1133475"/>
              <a:gd name="connsiteY4-10" fmla="*/ 9104 h 364383"/>
              <a:gd name="connsiteX5-11" fmla="*/ 869157 w 1133475"/>
              <a:gd name="connsiteY5-12" fmla="*/ 1959 h 364383"/>
              <a:gd name="connsiteX6-13" fmla="*/ 573881 w 1133475"/>
              <a:gd name="connsiteY6-14" fmla="*/ 40060 h 364383"/>
              <a:gd name="connsiteX7-15" fmla="*/ 326231 w 1133475"/>
              <a:gd name="connsiteY7-16" fmla="*/ 106735 h 364383"/>
              <a:gd name="connsiteX8-17" fmla="*/ 135731 w 1133475"/>
              <a:gd name="connsiteY8-18" fmla="*/ 187697 h 364383"/>
              <a:gd name="connsiteX9-19" fmla="*/ 21431 w 1133475"/>
              <a:gd name="connsiteY9-20" fmla="*/ 290091 h 364383"/>
              <a:gd name="connsiteX10-21" fmla="*/ 0 w 1133475"/>
              <a:gd name="connsiteY10-22" fmla="*/ 335335 h 364383"/>
              <a:gd name="connsiteX11-23" fmla="*/ 2381 w 1133475"/>
              <a:gd name="connsiteY11-24" fmla="*/ 363910 h 364383"/>
              <a:gd name="connsiteX12-25" fmla="*/ 76200 w 1133475"/>
              <a:gd name="connsiteY12-26" fmla="*/ 361529 h 364383"/>
              <a:gd name="connsiteX13-27" fmla="*/ 102394 w 1133475"/>
              <a:gd name="connsiteY13-28" fmla="*/ 325810 h 364383"/>
              <a:gd name="connsiteX14-29" fmla="*/ 216694 w 1133475"/>
              <a:gd name="connsiteY14-30" fmla="*/ 261516 h 364383"/>
              <a:gd name="connsiteX15-31" fmla="*/ 323850 w 1133475"/>
              <a:gd name="connsiteY15-32" fmla="*/ 221035 h 364383"/>
              <a:gd name="connsiteX16-33" fmla="*/ 428625 w 1133475"/>
              <a:gd name="connsiteY16-34" fmla="*/ 182935 h 364383"/>
              <a:gd name="connsiteX17-35" fmla="*/ 566738 w 1133475"/>
              <a:gd name="connsiteY17-36" fmla="*/ 144835 h 364383"/>
              <a:gd name="connsiteX18-37" fmla="*/ 683419 w 1133475"/>
              <a:gd name="connsiteY18-38" fmla="*/ 118641 h 364383"/>
              <a:gd name="connsiteX19-39" fmla="*/ 854869 w 1133475"/>
              <a:gd name="connsiteY19-40" fmla="*/ 99591 h 364383"/>
              <a:gd name="connsiteX20-41" fmla="*/ 1064419 w 1133475"/>
              <a:gd name="connsiteY20-42" fmla="*/ 116260 h 364383"/>
              <a:gd name="connsiteX0-43" fmla="*/ 1052513 w 1133475"/>
              <a:gd name="connsiteY0-44" fmla="*/ 97210 h 364383"/>
              <a:gd name="connsiteX1-45" fmla="*/ 1133475 w 1133475"/>
              <a:gd name="connsiteY1-46" fmla="*/ 113879 h 364383"/>
              <a:gd name="connsiteX2-47" fmla="*/ 1116806 w 1133475"/>
              <a:gd name="connsiteY2-48" fmla="*/ 75779 h 364383"/>
              <a:gd name="connsiteX3-49" fmla="*/ 1073944 w 1133475"/>
              <a:gd name="connsiteY3-50" fmla="*/ 40060 h 364383"/>
              <a:gd name="connsiteX4-51" fmla="*/ 1002506 w 1133475"/>
              <a:gd name="connsiteY4-52" fmla="*/ 9104 h 364383"/>
              <a:gd name="connsiteX5-53" fmla="*/ 869157 w 1133475"/>
              <a:gd name="connsiteY5-54" fmla="*/ 1959 h 364383"/>
              <a:gd name="connsiteX6-55" fmla="*/ 573881 w 1133475"/>
              <a:gd name="connsiteY6-56" fmla="*/ 40060 h 364383"/>
              <a:gd name="connsiteX7-57" fmla="*/ 326231 w 1133475"/>
              <a:gd name="connsiteY7-58" fmla="*/ 106735 h 364383"/>
              <a:gd name="connsiteX8-59" fmla="*/ 135731 w 1133475"/>
              <a:gd name="connsiteY8-60" fmla="*/ 187697 h 364383"/>
              <a:gd name="connsiteX9-61" fmla="*/ 21431 w 1133475"/>
              <a:gd name="connsiteY9-62" fmla="*/ 290091 h 364383"/>
              <a:gd name="connsiteX10-63" fmla="*/ 0 w 1133475"/>
              <a:gd name="connsiteY10-64" fmla="*/ 335335 h 364383"/>
              <a:gd name="connsiteX11-65" fmla="*/ 2381 w 1133475"/>
              <a:gd name="connsiteY11-66" fmla="*/ 363910 h 364383"/>
              <a:gd name="connsiteX12-67" fmla="*/ 76200 w 1133475"/>
              <a:gd name="connsiteY12-68" fmla="*/ 361529 h 364383"/>
              <a:gd name="connsiteX13-69" fmla="*/ 102394 w 1133475"/>
              <a:gd name="connsiteY13-70" fmla="*/ 325810 h 364383"/>
              <a:gd name="connsiteX14-71" fmla="*/ 216694 w 1133475"/>
              <a:gd name="connsiteY14-72" fmla="*/ 261516 h 364383"/>
              <a:gd name="connsiteX15-73" fmla="*/ 323850 w 1133475"/>
              <a:gd name="connsiteY15-74" fmla="*/ 221035 h 364383"/>
              <a:gd name="connsiteX16-75" fmla="*/ 428625 w 1133475"/>
              <a:gd name="connsiteY16-76" fmla="*/ 182935 h 364383"/>
              <a:gd name="connsiteX17-77" fmla="*/ 566738 w 1133475"/>
              <a:gd name="connsiteY17-78" fmla="*/ 144835 h 364383"/>
              <a:gd name="connsiteX18-79" fmla="*/ 683419 w 1133475"/>
              <a:gd name="connsiteY18-80" fmla="*/ 118641 h 364383"/>
              <a:gd name="connsiteX19-81" fmla="*/ 854869 w 1133475"/>
              <a:gd name="connsiteY19-82" fmla="*/ 99591 h 364383"/>
              <a:gd name="connsiteX20-83" fmla="*/ 1052513 w 1133475"/>
              <a:gd name="connsiteY20-84" fmla="*/ 97210 h 364383"/>
              <a:gd name="connsiteX0-85" fmla="*/ 1062038 w 1133475"/>
              <a:gd name="connsiteY0-86" fmla="*/ 109116 h 364383"/>
              <a:gd name="connsiteX1-87" fmla="*/ 1133475 w 1133475"/>
              <a:gd name="connsiteY1-88" fmla="*/ 113879 h 364383"/>
              <a:gd name="connsiteX2-89" fmla="*/ 1116806 w 1133475"/>
              <a:gd name="connsiteY2-90" fmla="*/ 75779 h 364383"/>
              <a:gd name="connsiteX3-91" fmla="*/ 1073944 w 1133475"/>
              <a:gd name="connsiteY3-92" fmla="*/ 40060 h 364383"/>
              <a:gd name="connsiteX4-93" fmla="*/ 1002506 w 1133475"/>
              <a:gd name="connsiteY4-94" fmla="*/ 9104 h 364383"/>
              <a:gd name="connsiteX5-95" fmla="*/ 869157 w 1133475"/>
              <a:gd name="connsiteY5-96" fmla="*/ 1959 h 364383"/>
              <a:gd name="connsiteX6-97" fmla="*/ 573881 w 1133475"/>
              <a:gd name="connsiteY6-98" fmla="*/ 40060 h 364383"/>
              <a:gd name="connsiteX7-99" fmla="*/ 326231 w 1133475"/>
              <a:gd name="connsiteY7-100" fmla="*/ 106735 h 364383"/>
              <a:gd name="connsiteX8-101" fmla="*/ 135731 w 1133475"/>
              <a:gd name="connsiteY8-102" fmla="*/ 187697 h 364383"/>
              <a:gd name="connsiteX9-103" fmla="*/ 21431 w 1133475"/>
              <a:gd name="connsiteY9-104" fmla="*/ 290091 h 364383"/>
              <a:gd name="connsiteX10-105" fmla="*/ 0 w 1133475"/>
              <a:gd name="connsiteY10-106" fmla="*/ 335335 h 364383"/>
              <a:gd name="connsiteX11-107" fmla="*/ 2381 w 1133475"/>
              <a:gd name="connsiteY11-108" fmla="*/ 363910 h 364383"/>
              <a:gd name="connsiteX12-109" fmla="*/ 76200 w 1133475"/>
              <a:gd name="connsiteY12-110" fmla="*/ 361529 h 364383"/>
              <a:gd name="connsiteX13-111" fmla="*/ 102394 w 1133475"/>
              <a:gd name="connsiteY13-112" fmla="*/ 325810 h 364383"/>
              <a:gd name="connsiteX14-113" fmla="*/ 216694 w 1133475"/>
              <a:gd name="connsiteY14-114" fmla="*/ 261516 h 364383"/>
              <a:gd name="connsiteX15-115" fmla="*/ 323850 w 1133475"/>
              <a:gd name="connsiteY15-116" fmla="*/ 221035 h 364383"/>
              <a:gd name="connsiteX16-117" fmla="*/ 428625 w 1133475"/>
              <a:gd name="connsiteY16-118" fmla="*/ 182935 h 364383"/>
              <a:gd name="connsiteX17-119" fmla="*/ 566738 w 1133475"/>
              <a:gd name="connsiteY17-120" fmla="*/ 144835 h 364383"/>
              <a:gd name="connsiteX18-121" fmla="*/ 683419 w 1133475"/>
              <a:gd name="connsiteY18-122" fmla="*/ 118641 h 364383"/>
              <a:gd name="connsiteX19-123" fmla="*/ 854869 w 1133475"/>
              <a:gd name="connsiteY19-124" fmla="*/ 99591 h 364383"/>
              <a:gd name="connsiteX20-125" fmla="*/ 1062038 w 1133475"/>
              <a:gd name="connsiteY20-126" fmla="*/ 109116 h 364383"/>
              <a:gd name="connsiteX0-127" fmla="*/ 1062038 w 1133475"/>
              <a:gd name="connsiteY0-128" fmla="*/ 109116 h 364383"/>
              <a:gd name="connsiteX1-129" fmla="*/ 1133475 w 1133475"/>
              <a:gd name="connsiteY1-130" fmla="*/ 113879 h 364383"/>
              <a:gd name="connsiteX2-131" fmla="*/ 1116806 w 1133475"/>
              <a:gd name="connsiteY2-132" fmla="*/ 75779 h 364383"/>
              <a:gd name="connsiteX3-133" fmla="*/ 1073944 w 1133475"/>
              <a:gd name="connsiteY3-134" fmla="*/ 40060 h 364383"/>
              <a:gd name="connsiteX4-135" fmla="*/ 1002506 w 1133475"/>
              <a:gd name="connsiteY4-136" fmla="*/ 9104 h 364383"/>
              <a:gd name="connsiteX5-137" fmla="*/ 869157 w 1133475"/>
              <a:gd name="connsiteY5-138" fmla="*/ 1959 h 364383"/>
              <a:gd name="connsiteX6-139" fmla="*/ 573881 w 1133475"/>
              <a:gd name="connsiteY6-140" fmla="*/ 40060 h 364383"/>
              <a:gd name="connsiteX7-141" fmla="*/ 326231 w 1133475"/>
              <a:gd name="connsiteY7-142" fmla="*/ 106735 h 364383"/>
              <a:gd name="connsiteX8-143" fmla="*/ 135731 w 1133475"/>
              <a:gd name="connsiteY8-144" fmla="*/ 187697 h 364383"/>
              <a:gd name="connsiteX9-145" fmla="*/ 21431 w 1133475"/>
              <a:gd name="connsiteY9-146" fmla="*/ 290091 h 364383"/>
              <a:gd name="connsiteX10-147" fmla="*/ 0 w 1133475"/>
              <a:gd name="connsiteY10-148" fmla="*/ 335335 h 364383"/>
              <a:gd name="connsiteX11-149" fmla="*/ 2381 w 1133475"/>
              <a:gd name="connsiteY11-150" fmla="*/ 363910 h 364383"/>
              <a:gd name="connsiteX12-151" fmla="*/ 76200 w 1133475"/>
              <a:gd name="connsiteY12-152" fmla="*/ 361529 h 364383"/>
              <a:gd name="connsiteX13-153" fmla="*/ 102394 w 1133475"/>
              <a:gd name="connsiteY13-154" fmla="*/ 325810 h 364383"/>
              <a:gd name="connsiteX14-155" fmla="*/ 216694 w 1133475"/>
              <a:gd name="connsiteY14-156" fmla="*/ 261516 h 364383"/>
              <a:gd name="connsiteX15-157" fmla="*/ 323850 w 1133475"/>
              <a:gd name="connsiteY15-158" fmla="*/ 221035 h 364383"/>
              <a:gd name="connsiteX16-159" fmla="*/ 428625 w 1133475"/>
              <a:gd name="connsiteY16-160" fmla="*/ 182935 h 364383"/>
              <a:gd name="connsiteX17-161" fmla="*/ 566738 w 1133475"/>
              <a:gd name="connsiteY17-162" fmla="*/ 144835 h 364383"/>
              <a:gd name="connsiteX18-163" fmla="*/ 683419 w 1133475"/>
              <a:gd name="connsiteY18-164" fmla="*/ 118641 h 364383"/>
              <a:gd name="connsiteX19-165" fmla="*/ 854869 w 1133475"/>
              <a:gd name="connsiteY19-166" fmla="*/ 99591 h 364383"/>
              <a:gd name="connsiteX20-167" fmla="*/ 914400 w 1133475"/>
              <a:gd name="connsiteY20-168" fmla="*/ 80541 h 364383"/>
              <a:gd name="connsiteX21" fmla="*/ 1062038 w 1133475"/>
              <a:gd name="connsiteY21" fmla="*/ 109116 h 364383"/>
              <a:gd name="connsiteX0-169" fmla="*/ 1062038 w 1133475"/>
              <a:gd name="connsiteY0-170" fmla="*/ 109116 h 364383"/>
              <a:gd name="connsiteX1-171" fmla="*/ 1133475 w 1133475"/>
              <a:gd name="connsiteY1-172" fmla="*/ 113879 h 364383"/>
              <a:gd name="connsiteX2-173" fmla="*/ 1116806 w 1133475"/>
              <a:gd name="connsiteY2-174" fmla="*/ 75779 h 364383"/>
              <a:gd name="connsiteX3-175" fmla="*/ 1073944 w 1133475"/>
              <a:gd name="connsiteY3-176" fmla="*/ 40060 h 364383"/>
              <a:gd name="connsiteX4-177" fmla="*/ 1002506 w 1133475"/>
              <a:gd name="connsiteY4-178" fmla="*/ 9104 h 364383"/>
              <a:gd name="connsiteX5-179" fmla="*/ 869157 w 1133475"/>
              <a:gd name="connsiteY5-180" fmla="*/ 1959 h 364383"/>
              <a:gd name="connsiteX6-181" fmla="*/ 573881 w 1133475"/>
              <a:gd name="connsiteY6-182" fmla="*/ 40060 h 364383"/>
              <a:gd name="connsiteX7-183" fmla="*/ 326231 w 1133475"/>
              <a:gd name="connsiteY7-184" fmla="*/ 106735 h 364383"/>
              <a:gd name="connsiteX8-185" fmla="*/ 135731 w 1133475"/>
              <a:gd name="connsiteY8-186" fmla="*/ 187697 h 364383"/>
              <a:gd name="connsiteX9-187" fmla="*/ 21431 w 1133475"/>
              <a:gd name="connsiteY9-188" fmla="*/ 290091 h 364383"/>
              <a:gd name="connsiteX10-189" fmla="*/ 0 w 1133475"/>
              <a:gd name="connsiteY10-190" fmla="*/ 335335 h 364383"/>
              <a:gd name="connsiteX11-191" fmla="*/ 2381 w 1133475"/>
              <a:gd name="connsiteY11-192" fmla="*/ 363910 h 364383"/>
              <a:gd name="connsiteX12-193" fmla="*/ 76200 w 1133475"/>
              <a:gd name="connsiteY12-194" fmla="*/ 361529 h 364383"/>
              <a:gd name="connsiteX13-195" fmla="*/ 102394 w 1133475"/>
              <a:gd name="connsiteY13-196" fmla="*/ 325810 h 364383"/>
              <a:gd name="connsiteX14-197" fmla="*/ 216694 w 1133475"/>
              <a:gd name="connsiteY14-198" fmla="*/ 261516 h 364383"/>
              <a:gd name="connsiteX15-199" fmla="*/ 323850 w 1133475"/>
              <a:gd name="connsiteY15-200" fmla="*/ 221035 h 364383"/>
              <a:gd name="connsiteX16-201" fmla="*/ 428625 w 1133475"/>
              <a:gd name="connsiteY16-202" fmla="*/ 182935 h 364383"/>
              <a:gd name="connsiteX17-203" fmla="*/ 566738 w 1133475"/>
              <a:gd name="connsiteY17-204" fmla="*/ 144835 h 364383"/>
              <a:gd name="connsiteX18-205" fmla="*/ 683419 w 1133475"/>
              <a:gd name="connsiteY18-206" fmla="*/ 118641 h 364383"/>
              <a:gd name="connsiteX19-207" fmla="*/ 854869 w 1133475"/>
              <a:gd name="connsiteY19-208" fmla="*/ 99591 h 364383"/>
              <a:gd name="connsiteX20-209" fmla="*/ 995362 w 1133475"/>
              <a:gd name="connsiteY20-210" fmla="*/ 94829 h 364383"/>
              <a:gd name="connsiteX21-211" fmla="*/ 1062038 w 1133475"/>
              <a:gd name="connsiteY21-212" fmla="*/ 109116 h 364383"/>
              <a:gd name="connsiteX0-213" fmla="*/ 1062038 w 1133475"/>
              <a:gd name="connsiteY0-214" fmla="*/ 109116 h 364383"/>
              <a:gd name="connsiteX1-215" fmla="*/ 1133475 w 1133475"/>
              <a:gd name="connsiteY1-216" fmla="*/ 113879 h 364383"/>
              <a:gd name="connsiteX2-217" fmla="*/ 1116806 w 1133475"/>
              <a:gd name="connsiteY2-218" fmla="*/ 75779 h 364383"/>
              <a:gd name="connsiteX3-219" fmla="*/ 1073944 w 1133475"/>
              <a:gd name="connsiteY3-220" fmla="*/ 40060 h 364383"/>
              <a:gd name="connsiteX4-221" fmla="*/ 1002506 w 1133475"/>
              <a:gd name="connsiteY4-222" fmla="*/ 9104 h 364383"/>
              <a:gd name="connsiteX5-223" fmla="*/ 869157 w 1133475"/>
              <a:gd name="connsiteY5-224" fmla="*/ 1959 h 364383"/>
              <a:gd name="connsiteX6-225" fmla="*/ 573881 w 1133475"/>
              <a:gd name="connsiteY6-226" fmla="*/ 40060 h 364383"/>
              <a:gd name="connsiteX7-227" fmla="*/ 326231 w 1133475"/>
              <a:gd name="connsiteY7-228" fmla="*/ 106735 h 364383"/>
              <a:gd name="connsiteX8-229" fmla="*/ 135731 w 1133475"/>
              <a:gd name="connsiteY8-230" fmla="*/ 187697 h 364383"/>
              <a:gd name="connsiteX9-231" fmla="*/ 21431 w 1133475"/>
              <a:gd name="connsiteY9-232" fmla="*/ 290091 h 364383"/>
              <a:gd name="connsiteX10-233" fmla="*/ 0 w 1133475"/>
              <a:gd name="connsiteY10-234" fmla="*/ 335335 h 364383"/>
              <a:gd name="connsiteX11-235" fmla="*/ 2381 w 1133475"/>
              <a:gd name="connsiteY11-236" fmla="*/ 363910 h 364383"/>
              <a:gd name="connsiteX12-237" fmla="*/ 76200 w 1133475"/>
              <a:gd name="connsiteY12-238" fmla="*/ 361529 h 364383"/>
              <a:gd name="connsiteX13-239" fmla="*/ 102394 w 1133475"/>
              <a:gd name="connsiteY13-240" fmla="*/ 325810 h 364383"/>
              <a:gd name="connsiteX14-241" fmla="*/ 216694 w 1133475"/>
              <a:gd name="connsiteY14-242" fmla="*/ 261516 h 364383"/>
              <a:gd name="connsiteX15-243" fmla="*/ 323850 w 1133475"/>
              <a:gd name="connsiteY15-244" fmla="*/ 221035 h 364383"/>
              <a:gd name="connsiteX16-245" fmla="*/ 428625 w 1133475"/>
              <a:gd name="connsiteY16-246" fmla="*/ 182935 h 364383"/>
              <a:gd name="connsiteX17-247" fmla="*/ 566738 w 1133475"/>
              <a:gd name="connsiteY17-248" fmla="*/ 144835 h 364383"/>
              <a:gd name="connsiteX18-249" fmla="*/ 683419 w 1133475"/>
              <a:gd name="connsiteY18-250" fmla="*/ 118641 h 364383"/>
              <a:gd name="connsiteX19-251" fmla="*/ 854869 w 1133475"/>
              <a:gd name="connsiteY19-252" fmla="*/ 99591 h 364383"/>
              <a:gd name="connsiteX20-253" fmla="*/ 1047750 w 1133475"/>
              <a:gd name="connsiteY20-254" fmla="*/ 75779 h 364383"/>
              <a:gd name="connsiteX21-255" fmla="*/ 1062038 w 1133475"/>
              <a:gd name="connsiteY21-256" fmla="*/ 109116 h 364383"/>
              <a:gd name="connsiteX0-257" fmla="*/ 1062038 w 1133475"/>
              <a:gd name="connsiteY0-258" fmla="*/ 109116 h 364383"/>
              <a:gd name="connsiteX1-259" fmla="*/ 1133475 w 1133475"/>
              <a:gd name="connsiteY1-260" fmla="*/ 113879 h 364383"/>
              <a:gd name="connsiteX2-261" fmla="*/ 1116806 w 1133475"/>
              <a:gd name="connsiteY2-262" fmla="*/ 75779 h 364383"/>
              <a:gd name="connsiteX3-263" fmla="*/ 1073944 w 1133475"/>
              <a:gd name="connsiteY3-264" fmla="*/ 40060 h 364383"/>
              <a:gd name="connsiteX4-265" fmla="*/ 1002506 w 1133475"/>
              <a:gd name="connsiteY4-266" fmla="*/ 9104 h 364383"/>
              <a:gd name="connsiteX5-267" fmla="*/ 869157 w 1133475"/>
              <a:gd name="connsiteY5-268" fmla="*/ 1959 h 364383"/>
              <a:gd name="connsiteX6-269" fmla="*/ 573881 w 1133475"/>
              <a:gd name="connsiteY6-270" fmla="*/ 40060 h 364383"/>
              <a:gd name="connsiteX7-271" fmla="*/ 326231 w 1133475"/>
              <a:gd name="connsiteY7-272" fmla="*/ 106735 h 364383"/>
              <a:gd name="connsiteX8-273" fmla="*/ 135731 w 1133475"/>
              <a:gd name="connsiteY8-274" fmla="*/ 187697 h 364383"/>
              <a:gd name="connsiteX9-275" fmla="*/ 21431 w 1133475"/>
              <a:gd name="connsiteY9-276" fmla="*/ 290091 h 364383"/>
              <a:gd name="connsiteX10-277" fmla="*/ 0 w 1133475"/>
              <a:gd name="connsiteY10-278" fmla="*/ 335335 h 364383"/>
              <a:gd name="connsiteX11-279" fmla="*/ 2381 w 1133475"/>
              <a:gd name="connsiteY11-280" fmla="*/ 363910 h 364383"/>
              <a:gd name="connsiteX12-281" fmla="*/ 76200 w 1133475"/>
              <a:gd name="connsiteY12-282" fmla="*/ 361529 h 364383"/>
              <a:gd name="connsiteX13-283" fmla="*/ 102394 w 1133475"/>
              <a:gd name="connsiteY13-284" fmla="*/ 325810 h 364383"/>
              <a:gd name="connsiteX14-285" fmla="*/ 216694 w 1133475"/>
              <a:gd name="connsiteY14-286" fmla="*/ 261516 h 364383"/>
              <a:gd name="connsiteX15-287" fmla="*/ 323850 w 1133475"/>
              <a:gd name="connsiteY15-288" fmla="*/ 221035 h 364383"/>
              <a:gd name="connsiteX16-289" fmla="*/ 428625 w 1133475"/>
              <a:gd name="connsiteY16-290" fmla="*/ 182935 h 364383"/>
              <a:gd name="connsiteX17-291" fmla="*/ 566738 w 1133475"/>
              <a:gd name="connsiteY17-292" fmla="*/ 144835 h 364383"/>
              <a:gd name="connsiteX18-293" fmla="*/ 683419 w 1133475"/>
              <a:gd name="connsiteY18-294" fmla="*/ 118641 h 364383"/>
              <a:gd name="connsiteX19-295" fmla="*/ 854869 w 1133475"/>
              <a:gd name="connsiteY19-296" fmla="*/ 99591 h 364383"/>
              <a:gd name="connsiteX20-297" fmla="*/ 1016794 w 1133475"/>
              <a:gd name="connsiteY20-298" fmla="*/ 94829 h 364383"/>
              <a:gd name="connsiteX21-299" fmla="*/ 1062038 w 1133475"/>
              <a:gd name="connsiteY21-300" fmla="*/ 109116 h 364383"/>
              <a:gd name="connsiteX0-301" fmla="*/ 1062038 w 1133475"/>
              <a:gd name="connsiteY0-302" fmla="*/ 109116 h 364383"/>
              <a:gd name="connsiteX1-303" fmla="*/ 1133475 w 1133475"/>
              <a:gd name="connsiteY1-304" fmla="*/ 113879 h 364383"/>
              <a:gd name="connsiteX2-305" fmla="*/ 1116806 w 1133475"/>
              <a:gd name="connsiteY2-306" fmla="*/ 75779 h 364383"/>
              <a:gd name="connsiteX3-307" fmla="*/ 1073944 w 1133475"/>
              <a:gd name="connsiteY3-308" fmla="*/ 40060 h 364383"/>
              <a:gd name="connsiteX4-309" fmla="*/ 1002506 w 1133475"/>
              <a:gd name="connsiteY4-310" fmla="*/ 9104 h 364383"/>
              <a:gd name="connsiteX5-311" fmla="*/ 869157 w 1133475"/>
              <a:gd name="connsiteY5-312" fmla="*/ 1959 h 364383"/>
              <a:gd name="connsiteX6-313" fmla="*/ 573881 w 1133475"/>
              <a:gd name="connsiteY6-314" fmla="*/ 40060 h 364383"/>
              <a:gd name="connsiteX7-315" fmla="*/ 326231 w 1133475"/>
              <a:gd name="connsiteY7-316" fmla="*/ 106735 h 364383"/>
              <a:gd name="connsiteX8-317" fmla="*/ 135731 w 1133475"/>
              <a:gd name="connsiteY8-318" fmla="*/ 187697 h 364383"/>
              <a:gd name="connsiteX9-319" fmla="*/ 21431 w 1133475"/>
              <a:gd name="connsiteY9-320" fmla="*/ 290091 h 364383"/>
              <a:gd name="connsiteX10-321" fmla="*/ 0 w 1133475"/>
              <a:gd name="connsiteY10-322" fmla="*/ 335335 h 364383"/>
              <a:gd name="connsiteX11-323" fmla="*/ 2381 w 1133475"/>
              <a:gd name="connsiteY11-324" fmla="*/ 363910 h 364383"/>
              <a:gd name="connsiteX12-325" fmla="*/ 76200 w 1133475"/>
              <a:gd name="connsiteY12-326" fmla="*/ 361529 h 364383"/>
              <a:gd name="connsiteX13-327" fmla="*/ 102394 w 1133475"/>
              <a:gd name="connsiteY13-328" fmla="*/ 325810 h 364383"/>
              <a:gd name="connsiteX14-329" fmla="*/ 216694 w 1133475"/>
              <a:gd name="connsiteY14-330" fmla="*/ 261516 h 364383"/>
              <a:gd name="connsiteX15-331" fmla="*/ 323850 w 1133475"/>
              <a:gd name="connsiteY15-332" fmla="*/ 221035 h 364383"/>
              <a:gd name="connsiteX16-333" fmla="*/ 428625 w 1133475"/>
              <a:gd name="connsiteY16-334" fmla="*/ 182935 h 364383"/>
              <a:gd name="connsiteX17-335" fmla="*/ 566738 w 1133475"/>
              <a:gd name="connsiteY17-336" fmla="*/ 144835 h 364383"/>
              <a:gd name="connsiteX18-337" fmla="*/ 683419 w 1133475"/>
              <a:gd name="connsiteY18-338" fmla="*/ 118641 h 364383"/>
              <a:gd name="connsiteX19-339" fmla="*/ 854869 w 1133475"/>
              <a:gd name="connsiteY19-340" fmla="*/ 99591 h 364383"/>
              <a:gd name="connsiteX20-341" fmla="*/ 1016794 w 1133475"/>
              <a:gd name="connsiteY20-342" fmla="*/ 92448 h 364383"/>
              <a:gd name="connsiteX21-343" fmla="*/ 1062038 w 1133475"/>
              <a:gd name="connsiteY21-344" fmla="*/ 109116 h 364383"/>
              <a:gd name="connsiteX0-345" fmla="*/ 1062038 w 1133475"/>
              <a:gd name="connsiteY0-346" fmla="*/ 109116 h 364383"/>
              <a:gd name="connsiteX1-347" fmla="*/ 1133475 w 1133475"/>
              <a:gd name="connsiteY1-348" fmla="*/ 113879 h 364383"/>
              <a:gd name="connsiteX2-349" fmla="*/ 1116806 w 1133475"/>
              <a:gd name="connsiteY2-350" fmla="*/ 75779 h 364383"/>
              <a:gd name="connsiteX3-351" fmla="*/ 1073944 w 1133475"/>
              <a:gd name="connsiteY3-352" fmla="*/ 40060 h 364383"/>
              <a:gd name="connsiteX4-353" fmla="*/ 1002506 w 1133475"/>
              <a:gd name="connsiteY4-354" fmla="*/ 9104 h 364383"/>
              <a:gd name="connsiteX5-355" fmla="*/ 869157 w 1133475"/>
              <a:gd name="connsiteY5-356" fmla="*/ 1959 h 364383"/>
              <a:gd name="connsiteX6-357" fmla="*/ 573881 w 1133475"/>
              <a:gd name="connsiteY6-358" fmla="*/ 40060 h 364383"/>
              <a:gd name="connsiteX7-359" fmla="*/ 326231 w 1133475"/>
              <a:gd name="connsiteY7-360" fmla="*/ 106735 h 364383"/>
              <a:gd name="connsiteX8-361" fmla="*/ 135731 w 1133475"/>
              <a:gd name="connsiteY8-362" fmla="*/ 187697 h 364383"/>
              <a:gd name="connsiteX9-363" fmla="*/ 21431 w 1133475"/>
              <a:gd name="connsiteY9-364" fmla="*/ 290091 h 364383"/>
              <a:gd name="connsiteX10-365" fmla="*/ 0 w 1133475"/>
              <a:gd name="connsiteY10-366" fmla="*/ 335335 h 364383"/>
              <a:gd name="connsiteX11-367" fmla="*/ 2381 w 1133475"/>
              <a:gd name="connsiteY11-368" fmla="*/ 363910 h 364383"/>
              <a:gd name="connsiteX12-369" fmla="*/ 76200 w 1133475"/>
              <a:gd name="connsiteY12-370" fmla="*/ 361529 h 364383"/>
              <a:gd name="connsiteX13-371" fmla="*/ 102394 w 1133475"/>
              <a:gd name="connsiteY13-372" fmla="*/ 325810 h 364383"/>
              <a:gd name="connsiteX14-373" fmla="*/ 216694 w 1133475"/>
              <a:gd name="connsiteY14-374" fmla="*/ 261516 h 364383"/>
              <a:gd name="connsiteX15-375" fmla="*/ 323850 w 1133475"/>
              <a:gd name="connsiteY15-376" fmla="*/ 221035 h 364383"/>
              <a:gd name="connsiteX16-377" fmla="*/ 428625 w 1133475"/>
              <a:gd name="connsiteY16-378" fmla="*/ 182935 h 364383"/>
              <a:gd name="connsiteX17-379" fmla="*/ 566738 w 1133475"/>
              <a:gd name="connsiteY17-380" fmla="*/ 144835 h 364383"/>
              <a:gd name="connsiteX18-381" fmla="*/ 683419 w 1133475"/>
              <a:gd name="connsiteY18-382" fmla="*/ 118641 h 364383"/>
              <a:gd name="connsiteX19-383" fmla="*/ 854869 w 1133475"/>
              <a:gd name="connsiteY19-384" fmla="*/ 99591 h 364383"/>
              <a:gd name="connsiteX20-385" fmla="*/ 1014413 w 1133475"/>
              <a:gd name="connsiteY20-386" fmla="*/ 97211 h 364383"/>
              <a:gd name="connsiteX21-387" fmla="*/ 1062038 w 1133475"/>
              <a:gd name="connsiteY21-388" fmla="*/ 109116 h 364383"/>
              <a:gd name="connsiteX0-389" fmla="*/ 1083469 w 1133475"/>
              <a:gd name="connsiteY0-390" fmla="*/ 116260 h 364383"/>
              <a:gd name="connsiteX1-391" fmla="*/ 1133475 w 1133475"/>
              <a:gd name="connsiteY1-392" fmla="*/ 113879 h 364383"/>
              <a:gd name="connsiteX2-393" fmla="*/ 1116806 w 1133475"/>
              <a:gd name="connsiteY2-394" fmla="*/ 75779 h 364383"/>
              <a:gd name="connsiteX3-395" fmla="*/ 1073944 w 1133475"/>
              <a:gd name="connsiteY3-396" fmla="*/ 40060 h 364383"/>
              <a:gd name="connsiteX4-397" fmla="*/ 1002506 w 1133475"/>
              <a:gd name="connsiteY4-398" fmla="*/ 9104 h 364383"/>
              <a:gd name="connsiteX5-399" fmla="*/ 869157 w 1133475"/>
              <a:gd name="connsiteY5-400" fmla="*/ 1959 h 364383"/>
              <a:gd name="connsiteX6-401" fmla="*/ 573881 w 1133475"/>
              <a:gd name="connsiteY6-402" fmla="*/ 40060 h 364383"/>
              <a:gd name="connsiteX7-403" fmla="*/ 326231 w 1133475"/>
              <a:gd name="connsiteY7-404" fmla="*/ 106735 h 364383"/>
              <a:gd name="connsiteX8-405" fmla="*/ 135731 w 1133475"/>
              <a:gd name="connsiteY8-406" fmla="*/ 187697 h 364383"/>
              <a:gd name="connsiteX9-407" fmla="*/ 21431 w 1133475"/>
              <a:gd name="connsiteY9-408" fmla="*/ 290091 h 364383"/>
              <a:gd name="connsiteX10-409" fmla="*/ 0 w 1133475"/>
              <a:gd name="connsiteY10-410" fmla="*/ 335335 h 364383"/>
              <a:gd name="connsiteX11-411" fmla="*/ 2381 w 1133475"/>
              <a:gd name="connsiteY11-412" fmla="*/ 363910 h 364383"/>
              <a:gd name="connsiteX12-413" fmla="*/ 76200 w 1133475"/>
              <a:gd name="connsiteY12-414" fmla="*/ 361529 h 364383"/>
              <a:gd name="connsiteX13-415" fmla="*/ 102394 w 1133475"/>
              <a:gd name="connsiteY13-416" fmla="*/ 325810 h 364383"/>
              <a:gd name="connsiteX14-417" fmla="*/ 216694 w 1133475"/>
              <a:gd name="connsiteY14-418" fmla="*/ 261516 h 364383"/>
              <a:gd name="connsiteX15-419" fmla="*/ 323850 w 1133475"/>
              <a:gd name="connsiteY15-420" fmla="*/ 221035 h 364383"/>
              <a:gd name="connsiteX16-421" fmla="*/ 428625 w 1133475"/>
              <a:gd name="connsiteY16-422" fmla="*/ 182935 h 364383"/>
              <a:gd name="connsiteX17-423" fmla="*/ 566738 w 1133475"/>
              <a:gd name="connsiteY17-424" fmla="*/ 144835 h 364383"/>
              <a:gd name="connsiteX18-425" fmla="*/ 683419 w 1133475"/>
              <a:gd name="connsiteY18-426" fmla="*/ 118641 h 364383"/>
              <a:gd name="connsiteX19-427" fmla="*/ 854869 w 1133475"/>
              <a:gd name="connsiteY19-428" fmla="*/ 99591 h 364383"/>
              <a:gd name="connsiteX20-429" fmla="*/ 1014413 w 1133475"/>
              <a:gd name="connsiteY20-430" fmla="*/ 97211 h 364383"/>
              <a:gd name="connsiteX21-431" fmla="*/ 1083469 w 1133475"/>
              <a:gd name="connsiteY21-432" fmla="*/ 116260 h 364383"/>
              <a:gd name="connsiteX0-433" fmla="*/ 1084401 w 1134407"/>
              <a:gd name="connsiteY0-434" fmla="*/ 116260 h 364383"/>
              <a:gd name="connsiteX1-435" fmla="*/ 1134407 w 1134407"/>
              <a:gd name="connsiteY1-436" fmla="*/ 113879 h 364383"/>
              <a:gd name="connsiteX2-437" fmla="*/ 1117738 w 1134407"/>
              <a:gd name="connsiteY2-438" fmla="*/ 75779 h 364383"/>
              <a:gd name="connsiteX3-439" fmla="*/ 1074876 w 1134407"/>
              <a:gd name="connsiteY3-440" fmla="*/ 40060 h 364383"/>
              <a:gd name="connsiteX4-441" fmla="*/ 1003438 w 1134407"/>
              <a:gd name="connsiteY4-442" fmla="*/ 9104 h 364383"/>
              <a:gd name="connsiteX5-443" fmla="*/ 870089 w 1134407"/>
              <a:gd name="connsiteY5-444" fmla="*/ 1959 h 364383"/>
              <a:gd name="connsiteX6-445" fmla="*/ 574813 w 1134407"/>
              <a:gd name="connsiteY6-446" fmla="*/ 40060 h 364383"/>
              <a:gd name="connsiteX7-447" fmla="*/ 327163 w 1134407"/>
              <a:gd name="connsiteY7-448" fmla="*/ 106735 h 364383"/>
              <a:gd name="connsiteX8-449" fmla="*/ 136663 w 1134407"/>
              <a:gd name="connsiteY8-450" fmla="*/ 187697 h 364383"/>
              <a:gd name="connsiteX9-451" fmla="*/ 13654 w 1134407"/>
              <a:gd name="connsiteY9-452" fmla="*/ 287188 h 364383"/>
              <a:gd name="connsiteX10-453" fmla="*/ 932 w 1134407"/>
              <a:gd name="connsiteY10-454" fmla="*/ 335335 h 364383"/>
              <a:gd name="connsiteX11-455" fmla="*/ 3313 w 1134407"/>
              <a:gd name="connsiteY11-456" fmla="*/ 363910 h 364383"/>
              <a:gd name="connsiteX12-457" fmla="*/ 77132 w 1134407"/>
              <a:gd name="connsiteY12-458" fmla="*/ 361529 h 364383"/>
              <a:gd name="connsiteX13-459" fmla="*/ 103326 w 1134407"/>
              <a:gd name="connsiteY13-460" fmla="*/ 325810 h 364383"/>
              <a:gd name="connsiteX14-461" fmla="*/ 217626 w 1134407"/>
              <a:gd name="connsiteY14-462" fmla="*/ 261516 h 364383"/>
              <a:gd name="connsiteX15-463" fmla="*/ 324782 w 1134407"/>
              <a:gd name="connsiteY15-464" fmla="*/ 221035 h 364383"/>
              <a:gd name="connsiteX16-465" fmla="*/ 429557 w 1134407"/>
              <a:gd name="connsiteY16-466" fmla="*/ 182935 h 364383"/>
              <a:gd name="connsiteX17-467" fmla="*/ 567670 w 1134407"/>
              <a:gd name="connsiteY17-468" fmla="*/ 144835 h 364383"/>
              <a:gd name="connsiteX18-469" fmla="*/ 684351 w 1134407"/>
              <a:gd name="connsiteY18-470" fmla="*/ 118641 h 364383"/>
              <a:gd name="connsiteX19-471" fmla="*/ 855801 w 1134407"/>
              <a:gd name="connsiteY19-472" fmla="*/ 99591 h 364383"/>
              <a:gd name="connsiteX20-473" fmla="*/ 1015345 w 1134407"/>
              <a:gd name="connsiteY20-474" fmla="*/ 97211 h 364383"/>
              <a:gd name="connsiteX21-475" fmla="*/ 1084401 w 1134407"/>
              <a:gd name="connsiteY21-476" fmla="*/ 116260 h 364383"/>
              <a:gd name="connsiteX0-477" fmla="*/ 1086372 w 1136378"/>
              <a:gd name="connsiteY0-478" fmla="*/ 116260 h 364383"/>
              <a:gd name="connsiteX1-479" fmla="*/ 1136378 w 1136378"/>
              <a:gd name="connsiteY1-480" fmla="*/ 113879 h 364383"/>
              <a:gd name="connsiteX2-481" fmla="*/ 1119709 w 1136378"/>
              <a:gd name="connsiteY2-482" fmla="*/ 75779 h 364383"/>
              <a:gd name="connsiteX3-483" fmla="*/ 1076847 w 1136378"/>
              <a:gd name="connsiteY3-484" fmla="*/ 40060 h 364383"/>
              <a:gd name="connsiteX4-485" fmla="*/ 1005409 w 1136378"/>
              <a:gd name="connsiteY4-486" fmla="*/ 9104 h 364383"/>
              <a:gd name="connsiteX5-487" fmla="*/ 872060 w 1136378"/>
              <a:gd name="connsiteY5-488" fmla="*/ 1959 h 364383"/>
              <a:gd name="connsiteX6-489" fmla="*/ 576784 w 1136378"/>
              <a:gd name="connsiteY6-490" fmla="*/ 40060 h 364383"/>
              <a:gd name="connsiteX7-491" fmla="*/ 329134 w 1136378"/>
              <a:gd name="connsiteY7-492" fmla="*/ 106735 h 364383"/>
              <a:gd name="connsiteX8-493" fmla="*/ 138634 w 1136378"/>
              <a:gd name="connsiteY8-494" fmla="*/ 187697 h 364383"/>
              <a:gd name="connsiteX9-495" fmla="*/ 15625 w 1136378"/>
              <a:gd name="connsiteY9-496" fmla="*/ 287188 h 364383"/>
              <a:gd name="connsiteX10-497" fmla="*/ 0 w 1136378"/>
              <a:gd name="connsiteY10-498" fmla="*/ 338238 h 364383"/>
              <a:gd name="connsiteX11-499" fmla="*/ 5284 w 1136378"/>
              <a:gd name="connsiteY11-500" fmla="*/ 363910 h 364383"/>
              <a:gd name="connsiteX12-501" fmla="*/ 79103 w 1136378"/>
              <a:gd name="connsiteY12-502" fmla="*/ 361529 h 364383"/>
              <a:gd name="connsiteX13-503" fmla="*/ 105297 w 1136378"/>
              <a:gd name="connsiteY13-504" fmla="*/ 325810 h 364383"/>
              <a:gd name="connsiteX14-505" fmla="*/ 219597 w 1136378"/>
              <a:gd name="connsiteY14-506" fmla="*/ 261516 h 364383"/>
              <a:gd name="connsiteX15-507" fmla="*/ 326753 w 1136378"/>
              <a:gd name="connsiteY15-508" fmla="*/ 221035 h 364383"/>
              <a:gd name="connsiteX16-509" fmla="*/ 431528 w 1136378"/>
              <a:gd name="connsiteY16-510" fmla="*/ 182935 h 364383"/>
              <a:gd name="connsiteX17-511" fmla="*/ 569641 w 1136378"/>
              <a:gd name="connsiteY17-512" fmla="*/ 144835 h 364383"/>
              <a:gd name="connsiteX18-513" fmla="*/ 686322 w 1136378"/>
              <a:gd name="connsiteY18-514" fmla="*/ 118641 h 364383"/>
              <a:gd name="connsiteX19-515" fmla="*/ 857772 w 1136378"/>
              <a:gd name="connsiteY19-516" fmla="*/ 99591 h 364383"/>
              <a:gd name="connsiteX20-517" fmla="*/ 1017316 w 1136378"/>
              <a:gd name="connsiteY20-518" fmla="*/ 97211 h 364383"/>
              <a:gd name="connsiteX21-519" fmla="*/ 1086372 w 1136378"/>
              <a:gd name="connsiteY21-520" fmla="*/ 116260 h 364383"/>
              <a:gd name="connsiteX0-521" fmla="*/ 1095603 w 1145609"/>
              <a:gd name="connsiteY0-522" fmla="*/ 116260 h 364383"/>
              <a:gd name="connsiteX1-523" fmla="*/ 1145609 w 1145609"/>
              <a:gd name="connsiteY1-524" fmla="*/ 113879 h 364383"/>
              <a:gd name="connsiteX2-525" fmla="*/ 1128940 w 1145609"/>
              <a:gd name="connsiteY2-526" fmla="*/ 75779 h 364383"/>
              <a:gd name="connsiteX3-527" fmla="*/ 1086078 w 1145609"/>
              <a:gd name="connsiteY3-528" fmla="*/ 40060 h 364383"/>
              <a:gd name="connsiteX4-529" fmla="*/ 1014640 w 1145609"/>
              <a:gd name="connsiteY4-530" fmla="*/ 9104 h 364383"/>
              <a:gd name="connsiteX5-531" fmla="*/ 881291 w 1145609"/>
              <a:gd name="connsiteY5-532" fmla="*/ 1959 h 364383"/>
              <a:gd name="connsiteX6-533" fmla="*/ 586015 w 1145609"/>
              <a:gd name="connsiteY6-534" fmla="*/ 40060 h 364383"/>
              <a:gd name="connsiteX7-535" fmla="*/ 338365 w 1145609"/>
              <a:gd name="connsiteY7-536" fmla="*/ 106735 h 364383"/>
              <a:gd name="connsiteX8-537" fmla="*/ 147865 w 1145609"/>
              <a:gd name="connsiteY8-538" fmla="*/ 187697 h 364383"/>
              <a:gd name="connsiteX9-539" fmla="*/ 24856 w 1145609"/>
              <a:gd name="connsiteY9-540" fmla="*/ 287188 h 364383"/>
              <a:gd name="connsiteX10-541" fmla="*/ 9231 w 1145609"/>
              <a:gd name="connsiteY10-542" fmla="*/ 338238 h 364383"/>
              <a:gd name="connsiteX11-543" fmla="*/ 0 w 1145609"/>
              <a:gd name="connsiteY11-544" fmla="*/ 363910 h 364383"/>
              <a:gd name="connsiteX12-545" fmla="*/ 88334 w 1145609"/>
              <a:gd name="connsiteY12-546" fmla="*/ 361529 h 364383"/>
              <a:gd name="connsiteX13-547" fmla="*/ 114528 w 1145609"/>
              <a:gd name="connsiteY13-548" fmla="*/ 325810 h 364383"/>
              <a:gd name="connsiteX14-549" fmla="*/ 228828 w 1145609"/>
              <a:gd name="connsiteY14-550" fmla="*/ 261516 h 364383"/>
              <a:gd name="connsiteX15-551" fmla="*/ 335984 w 1145609"/>
              <a:gd name="connsiteY15-552" fmla="*/ 221035 h 364383"/>
              <a:gd name="connsiteX16-553" fmla="*/ 440759 w 1145609"/>
              <a:gd name="connsiteY16-554" fmla="*/ 182935 h 364383"/>
              <a:gd name="connsiteX17-555" fmla="*/ 578872 w 1145609"/>
              <a:gd name="connsiteY17-556" fmla="*/ 144835 h 364383"/>
              <a:gd name="connsiteX18-557" fmla="*/ 695553 w 1145609"/>
              <a:gd name="connsiteY18-558" fmla="*/ 118641 h 364383"/>
              <a:gd name="connsiteX19-559" fmla="*/ 867003 w 1145609"/>
              <a:gd name="connsiteY19-560" fmla="*/ 99591 h 364383"/>
              <a:gd name="connsiteX20-561" fmla="*/ 1026547 w 1145609"/>
              <a:gd name="connsiteY20-562" fmla="*/ 97211 h 364383"/>
              <a:gd name="connsiteX21-563" fmla="*/ 1095603 w 1145609"/>
              <a:gd name="connsiteY21-564" fmla="*/ 116260 h 364383"/>
              <a:gd name="connsiteX0-565" fmla="*/ 1099653 w 1149659"/>
              <a:gd name="connsiteY0-566" fmla="*/ 116260 h 364383"/>
              <a:gd name="connsiteX1-567" fmla="*/ 1149659 w 1149659"/>
              <a:gd name="connsiteY1-568" fmla="*/ 113879 h 364383"/>
              <a:gd name="connsiteX2-569" fmla="*/ 1132990 w 1149659"/>
              <a:gd name="connsiteY2-570" fmla="*/ 75779 h 364383"/>
              <a:gd name="connsiteX3-571" fmla="*/ 1090128 w 1149659"/>
              <a:gd name="connsiteY3-572" fmla="*/ 40060 h 364383"/>
              <a:gd name="connsiteX4-573" fmla="*/ 1018690 w 1149659"/>
              <a:gd name="connsiteY4-574" fmla="*/ 9104 h 364383"/>
              <a:gd name="connsiteX5-575" fmla="*/ 885341 w 1149659"/>
              <a:gd name="connsiteY5-576" fmla="*/ 1959 h 364383"/>
              <a:gd name="connsiteX6-577" fmla="*/ 590065 w 1149659"/>
              <a:gd name="connsiteY6-578" fmla="*/ 40060 h 364383"/>
              <a:gd name="connsiteX7-579" fmla="*/ 342415 w 1149659"/>
              <a:gd name="connsiteY7-580" fmla="*/ 106735 h 364383"/>
              <a:gd name="connsiteX8-581" fmla="*/ 151915 w 1149659"/>
              <a:gd name="connsiteY8-582" fmla="*/ 187697 h 364383"/>
              <a:gd name="connsiteX9-583" fmla="*/ 28906 w 1149659"/>
              <a:gd name="connsiteY9-584" fmla="*/ 287188 h 364383"/>
              <a:gd name="connsiteX10-585" fmla="*/ 4050 w 1149659"/>
              <a:gd name="connsiteY10-586" fmla="*/ 363910 h 364383"/>
              <a:gd name="connsiteX11-587" fmla="*/ 92384 w 1149659"/>
              <a:gd name="connsiteY11-588" fmla="*/ 361529 h 364383"/>
              <a:gd name="connsiteX12-589" fmla="*/ 118578 w 1149659"/>
              <a:gd name="connsiteY12-590" fmla="*/ 325810 h 364383"/>
              <a:gd name="connsiteX13-591" fmla="*/ 232878 w 1149659"/>
              <a:gd name="connsiteY13-592" fmla="*/ 261516 h 364383"/>
              <a:gd name="connsiteX14-593" fmla="*/ 340034 w 1149659"/>
              <a:gd name="connsiteY14-594" fmla="*/ 221035 h 364383"/>
              <a:gd name="connsiteX15-595" fmla="*/ 444809 w 1149659"/>
              <a:gd name="connsiteY15-596" fmla="*/ 182935 h 364383"/>
              <a:gd name="connsiteX16-597" fmla="*/ 582922 w 1149659"/>
              <a:gd name="connsiteY16-598" fmla="*/ 144835 h 364383"/>
              <a:gd name="connsiteX17-599" fmla="*/ 699603 w 1149659"/>
              <a:gd name="connsiteY17-600" fmla="*/ 118641 h 364383"/>
              <a:gd name="connsiteX18-601" fmla="*/ 871053 w 1149659"/>
              <a:gd name="connsiteY18-602" fmla="*/ 99591 h 364383"/>
              <a:gd name="connsiteX19-603" fmla="*/ 1030597 w 1149659"/>
              <a:gd name="connsiteY19-604" fmla="*/ 97211 h 364383"/>
              <a:gd name="connsiteX20-605" fmla="*/ 1099653 w 1149659"/>
              <a:gd name="connsiteY20-606" fmla="*/ 116260 h 364383"/>
              <a:gd name="connsiteX0-607" fmla="*/ 1102177 w 1152183"/>
              <a:gd name="connsiteY0-608" fmla="*/ 116260 h 366812"/>
              <a:gd name="connsiteX1-609" fmla="*/ 1152183 w 1152183"/>
              <a:gd name="connsiteY1-610" fmla="*/ 113879 h 366812"/>
              <a:gd name="connsiteX2-611" fmla="*/ 1135514 w 1152183"/>
              <a:gd name="connsiteY2-612" fmla="*/ 75779 h 366812"/>
              <a:gd name="connsiteX3-613" fmla="*/ 1092652 w 1152183"/>
              <a:gd name="connsiteY3-614" fmla="*/ 40060 h 366812"/>
              <a:gd name="connsiteX4-615" fmla="*/ 1021214 w 1152183"/>
              <a:gd name="connsiteY4-616" fmla="*/ 9104 h 366812"/>
              <a:gd name="connsiteX5-617" fmla="*/ 887865 w 1152183"/>
              <a:gd name="connsiteY5-618" fmla="*/ 1959 h 366812"/>
              <a:gd name="connsiteX6-619" fmla="*/ 592589 w 1152183"/>
              <a:gd name="connsiteY6-620" fmla="*/ 40060 h 366812"/>
              <a:gd name="connsiteX7-621" fmla="*/ 344939 w 1152183"/>
              <a:gd name="connsiteY7-622" fmla="*/ 106735 h 366812"/>
              <a:gd name="connsiteX8-623" fmla="*/ 154439 w 1152183"/>
              <a:gd name="connsiteY8-624" fmla="*/ 187697 h 366812"/>
              <a:gd name="connsiteX9-625" fmla="*/ 31430 w 1152183"/>
              <a:gd name="connsiteY9-626" fmla="*/ 287188 h 366812"/>
              <a:gd name="connsiteX10-627" fmla="*/ 3671 w 1152183"/>
              <a:gd name="connsiteY10-628" fmla="*/ 366812 h 366812"/>
              <a:gd name="connsiteX11-629" fmla="*/ 94908 w 1152183"/>
              <a:gd name="connsiteY11-630" fmla="*/ 361529 h 366812"/>
              <a:gd name="connsiteX12-631" fmla="*/ 121102 w 1152183"/>
              <a:gd name="connsiteY12-632" fmla="*/ 325810 h 366812"/>
              <a:gd name="connsiteX13-633" fmla="*/ 235402 w 1152183"/>
              <a:gd name="connsiteY13-634" fmla="*/ 261516 h 366812"/>
              <a:gd name="connsiteX14-635" fmla="*/ 342558 w 1152183"/>
              <a:gd name="connsiteY14-636" fmla="*/ 221035 h 366812"/>
              <a:gd name="connsiteX15-637" fmla="*/ 447333 w 1152183"/>
              <a:gd name="connsiteY15-638" fmla="*/ 182935 h 366812"/>
              <a:gd name="connsiteX16-639" fmla="*/ 585446 w 1152183"/>
              <a:gd name="connsiteY16-640" fmla="*/ 144835 h 366812"/>
              <a:gd name="connsiteX17-641" fmla="*/ 702127 w 1152183"/>
              <a:gd name="connsiteY17-642" fmla="*/ 118641 h 366812"/>
              <a:gd name="connsiteX18-643" fmla="*/ 873577 w 1152183"/>
              <a:gd name="connsiteY18-644" fmla="*/ 99591 h 366812"/>
              <a:gd name="connsiteX19-645" fmla="*/ 1033121 w 1152183"/>
              <a:gd name="connsiteY19-646" fmla="*/ 97211 h 366812"/>
              <a:gd name="connsiteX20-647" fmla="*/ 1102177 w 1152183"/>
              <a:gd name="connsiteY20-648" fmla="*/ 116260 h 366812"/>
              <a:gd name="connsiteX0-649" fmla="*/ 1102177 w 1152183"/>
              <a:gd name="connsiteY0-650" fmla="*/ 116260 h 366812"/>
              <a:gd name="connsiteX1-651" fmla="*/ 1152183 w 1152183"/>
              <a:gd name="connsiteY1-652" fmla="*/ 113879 h 366812"/>
              <a:gd name="connsiteX2-653" fmla="*/ 1135514 w 1152183"/>
              <a:gd name="connsiteY2-654" fmla="*/ 75779 h 366812"/>
              <a:gd name="connsiteX3-655" fmla="*/ 1092652 w 1152183"/>
              <a:gd name="connsiteY3-656" fmla="*/ 40060 h 366812"/>
              <a:gd name="connsiteX4-657" fmla="*/ 1021214 w 1152183"/>
              <a:gd name="connsiteY4-658" fmla="*/ 9104 h 366812"/>
              <a:gd name="connsiteX5-659" fmla="*/ 887865 w 1152183"/>
              <a:gd name="connsiteY5-660" fmla="*/ 1959 h 366812"/>
              <a:gd name="connsiteX6-661" fmla="*/ 592589 w 1152183"/>
              <a:gd name="connsiteY6-662" fmla="*/ 40060 h 366812"/>
              <a:gd name="connsiteX7-663" fmla="*/ 344939 w 1152183"/>
              <a:gd name="connsiteY7-664" fmla="*/ 106735 h 366812"/>
              <a:gd name="connsiteX8-665" fmla="*/ 154439 w 1152183"/>
              <a:gd name="connsiteY8-666" fmla="*/ 187697 h 366812"/>
              <a:gd name="connsiteX9-667" fmla="*/ 31430 w 1152183"/>
              <a:gd name="connsiteY9-668" fmla="*/ 287188 h 366812"/>
              <a:gd name="connsiteX10-669" fmla="*/ 3671 w 1152183"/>
              <a:gd name="connsiteY10-670" fmla="*/ 366812 h 366812"/>
              <a:gd name="connsiteX11-671" fmla="*/ 92005 w 1152183"/>
              <a:gd name="connsiteY11-672" fmla="*/ 361529 h 366812"/>
              <a:gd name="connsiteX12-673" fmla="*/ 121102 w 1152183"/>
              <a:gd name="connsiteY12-674" fmla="*/ 325810 h 366812"/>
              <a:gd name="connsiteX13-675" fmla="*/ 235402 w 1152183"/>
              <a:gd name="connsiteY13-676" fmla="*/ 261516 h 366812"/>
              <a:gd name="connsiteX14-677" fmla="*/ 342558 w 1152183"/>
              <a:gd name="connsiteY14-678" fmla="*/ 221035 h 366812"/>
              <a:gd name="connsiteX15-679" fmla="*/ 447333 w 1152183"/>
              <a:gd name="connsiteY15-680" fmla="*/ 182935 h 366812"/>
              <a:gd name="connsiteX16-681" fmla="*/ 585446 w 1152183"/>
              <a:gd name="connsiteY16-682" fmla="*/ 144835 h 366812"/>
              <a:gd name="connsiteX17-683" fmla="*/ 702127 w 1152183"/>
              <a:gd name="connsiteY17-684" fmla="*/ 118641 h 366812"/>
              <a:gd name="connsiteX18-685" fmla="*/ 873577 w 1152183"/>
              <a:gd name="connsiteY18-686" fmla="*/ 99591 h 366812"/>
              <a:gd name="connsiteX19-687" fmla="*/ 1033121 w 1152183"/>
              <a:gd name="connsiteY19-688" fmla="*/ 97211 h 366812"/>
              <a:gd name="connsiteX20-689" fmla="*/ 1102177 w 1152183"/>
              <a:gd name="connsiteY20-690" fmla="*/ 116260 h 3668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152183" h="366812">
                <a:moveTo>
                  <a:pt x="1102177" y="116260"/>
                </a:moveTo>
                <a:cubicBezTo>
                  <a:pt x="1122021" y="119038"/>
                  <a:pt x="1115671" y="114673"/>
                  <a:pt x="1152183" y="113879"/>
                </a:cubicBezTo>
                <a:cubicBezTo>
                  <a:pt x="1146627" y="101179"/>
                  <a:pt x="1145436" y="88082"/>
                  <a:pt x="1135514" y="75779"/>
                </a:cubicBezTo>
                <a:cubicBezTo>
                  <a:pt x="1125592" y="63476"/>
                  <a:pt x="1111702" y="51172"/>
                  <a:pt x="1092652" y="40060"/>
                </a:cubicBezTo>
                <a:cubicBezTo>
                  <a:pt x="1073602" y="28948"/>
                  <a:pt x="1055345" y="15454"/>
                  <a:pt x="1021214" y="9104"/>
                </a:cubicBezTo>
                <a:cubicBezTo>
                  <a:pt x="987083" y="2754"/>
                  <a:pt x="959302" y="-3200"/>
                  <a:pt x="887865" y="1959"/>
                </a:cubicBezTo>
                <a:cubicBezTo>
                  <a:pt x="816427" y="7118"/>
                  <a:pt x="683077" y="22597"/>
                  <a:pt x="592589" y="40060"/>
                </a:cubicBezTo>
                <a:cubicBezTo>
                  <a:pt x="502101" y="57523"/>
                  <a:pt x="417964" y="82129"/>
                  <a:pt x="344939" y="106735"/>
                </a:cubicBezTo>
                <a:cubicBezTo>
                  <a:pt x="271914" y="131341"/>
                  <a:pt x="206690" y="157622"/>
                  <a:pt x="154439" y="187697"/>
                </a:cubicBezTo>
                <a:cubicBezTo>
                  <a:pt x="102188" y="217772"/>
                  <a:pt x="56558" y="257336"/>
                  <a:pt x="31430" y="287188"/>
                </a:cubicBezTo>
                <a:cubicBezTo>
                  <a:pt x="6302" y="317040"/>
                  <a:pt x="-6909" y="354422"/>
                  <a:pt x="3671" y="366812"/>
                </a:cubicBezTo>
                <a:cubicBezTo>
                  <a:pt x="28277" y="366018"/>
                  <a:pt x="74542" y="366688"/>
                  <a:pt x="92005" y="361529"/>
                </a:cubicBezTo>
                <a:cubicBezTo>
                  <a:pt x="100736" y="349623"/>
                  <a:pt x="97203" y="342479"/>
                  <a:pt x="121102" y="325810"/>
                </a:cubicBezTo>
                <a:cubicBezTo>
                  <a:pt x="145001" y="309141"/>
                  <a:pt x="198493" y="278979"/>
                  <a:pt x="235402" y="261516"/>
                </a:cubicBezTo>
                <a:cubicBezTo>
                  <a:pt x="272311" y="244053"/>
                  <a:pt x="342558" y="221035"/>
                  <a:pt x="342558" y="221035"/>
                </a:cubicBezTo>
                <a:cubicBezTo>
                  <a:pt x="377880" y="207938"/>
                  <a:pt x="406852" y="195635"/>
                  <a:pt x="447333" y="182935"/>
                </a:cubicBezTo>
                <a:cubicBezTo>
                  <a:pt x="487814" y="170235"/>
                  <a:pt x="542980" y="155551"/>
                  <a:pt x="585446" y="144835"/>
                </a:cubicBezTo>
                <a:cubicBezTo>
                  <a:pt x="627912" y="134119"/>
                  <a:pt x="654105" y="126182"/>
                  <a:pt x="702127" y="118641"/>
                </a:cubicBezTo>
                <a:cubicBezTo>
                  <a:pt x="750149" y="111100"/>
                  <a:pt x="818411" y="103163"/>
                  <a:pt x="873577" y="99591"/>
                </a:cubicBezTo>
                <a:cubicBezTo>
                  <a:pt x="928743" y="96019"/>
                  <a:pt x="998593" y="95624"/>
                  <a:pt x="1033121" y="97211"/>
                </a:cubicBezTo>
                <a:cubicBezTo>
                  <a:pt x="1067649" y="98798"/>
                  <a:pt x="1082333" y="113482"/>
                  <a:pt x="1102177" y="1162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任意多边形 14"/>
          <p:cNvSpPr/>
          <p:nvPr/>
        </p:nvSpPr>
        <p:spPr>
          <a:xfrm>
            <a:off x="4698848" y="3005125"/>
            <a:ext cx="1349375" cy="893762"/>
          </a:xfrm>
          <a:custGeom>
            <a:avLst/>
            <a:gdLst>
              <a:gd name="connsiteX0" fmla="*/ 590902 w 1348880"/>
              <a:gd name="connsiteY0" fmla="*/ 9703 h 897910"/>
              <a:gd name="connsiteX1" fmla="*/ 676627 w 1348880"/>
              <a:gd name="connsiteY1" fmla="*/ 9703 h 897910"/>
              <a:gd name="connsiteX2" fmla="*/ 657577 w 1348880"/>
              <a:gd name="connsiteY2" fmla="*/ 43041 h 897910"/>
              <a:gd name="connsiteX3" fmla="*/ 662340 w 1348880"/>
              <a:gd name="connsiteY3" fmla="*/ 90666 h 897910"/>
              <a:gd name="connsiteX4" fmla="*/ 683771 w 1348880"/>
              <a:gd name="connsiteY4" fmla="*/ 119241 h 897910"/>
              <a:gd name="connsiteX5" fmla="*/ 798071 w 1348880"/>
              <a:gd name="connsiteY5" fmla="*/ 166866 h 897910"/>
              <a:gd name="connsiteX6" fmla="*/ 1095727 w 1348880"/>
              <a:gd name="connsiteY6" fmla="*/ 209728 h 897910"/>
              <a:gd name="connsiteX7" fmla="*/ 1271940 w 1348880"/>
              <a:gd name="connsiteY7" fmla="*/ 209728 h 897910"/>
              <a:gd name="connsiteX8" fmla="*/ 1343377 w 1348880"/>
              <a:gd name="connsiteY8" fmla="*/ 226397 h 897910"/>
              <a:gd name="connsiteX9" fmla="*/ 1333852 w 1348880"/>
              <a:gd name="connsiteY9" fmla="*/ 266878 h 897910"/>
              <a:gd name="connsiteX10" fmla="*/ 1252890 w 1348880"/>
              <a:gd name="connsiteY10" fmla="*/ 300216 h 897910"/>
              <a:gd name="connsiteX11" fmla="*/ 1033815 w 1348880"/>
              <a:gd name="connsiteY11" fmla="*/ 316885 h 897910"/>
              <a:gd name="connsiteX12" fmla="*/ 838552 w 1348880"/>
              <a:gd name="connsiteY12" fmla="*/ 354985 h 897910"/>
              <a:gd name="connsiteX13" fmla="*/ 548040 w 1348880"/>
              <a:gd name="connsiteY13" fmla="*/ 447853 h 897910"/>
              <a:gd name="connsiteX14" fmla="*/ 312296 w 1348880"/>
              <a:gd name="connsiteY14" fmla="*/ 557391 h 897910"/>
              <a:gd name="connsiteX15" fmla="*/ 157515 w 1348880"/>
              <a:gd name="connsiteY15" fmla="*/ 669310 h 897910"/>
              <a:gd name="connsiteX16" fmla="*/ 76552 w 1348880"/>
              <a:gd name="connsiteY16" fmla="*/ 769322 h 897910"/>
              <a:gd name="connsiteX17" fmla="*/ 64646 w 1348880"/>
              <a:gd name="connsiteY17" fmla="*/ 895528 h 897910"/>
              <a:gd name="connsiteX18" fmla="*/ 12258 w 1348880"/>
              <a:gd name="connsiteY18" fmla="*/ 897910 h 897910"/>
              <a:gd name="connsiteX19" fmla="*/ 352 w 1348880"/>
              <a:gd name="connsiteY19" fmla="*/ 807422 h 897910"/>
              <a:gd name="connsiteX20" fmla="*/ 26546 w 1348880"/>
              <a:gd name="connsiteY20" fmla="*/ 674072 h 897910"/>
              <a:gd name="connsiteX21" fmla="*/ 133702 w 1348880"/>
              <a:gd name="connsiteY21" fmla="*/ 535960 h 897910"/>
              <a:gd name="connsiteX22" fmla="*/ 321821 w 1348880"/>
              <a:gd name="connsiteY22" fmla="*/ 426422 h 897910"/>
              <a:gd name="connsiteX23" fmla="*/ 488508 w 1348880"/>
              <a:gd name="connsiteY23" fmla="*/ 359747 h 897910"/>
              <a:gd name="connsiteX24" fmla="*/ 709965 w 1348880"/>
              <a:gd name="connsiteY24" fmla="*/ 297835 h 897910"/>
              <a:gd name="connsiteX25" fmla="*/ 976665 w 1348880"/>
              <a:gd name="connsiteY25" fmla="*/ 259735 h 897910"/>
              <a:gd name="connsiteX26" fmla="*/ 926658 w 1348880"/>
              <a:gd name="connsiteY26" fmla="*/ 231160 h 897910"/>
              <a:gd name="connsiteX27" fmla="*/ 755208 w 1348880"/>
              <a:gd name="connsiteY27" fmla="*/ 207347 h 897910"/>
              <a:gd name="connsiteX28" fmla="*/ 631383 w 1348880"/>
              <a:gd name="connsiteY28" fmla="*/ 138291 h 897910"/>
              <a:gd name="connsiteX29" fmla="*/ 590902 w 1348880"/>
              <a:gd name="connsiteY29" fmla="*/ 9703 h 897910"/>
              <a:gd name="connsiteX0-1" fmla="*/ 590902 w 1348880"/>
              <a:gd name="connsiteY0-2" fmla="*/ 9703 h 897910"/>
              <a:gd name="connsiteX1-3" fmla="*/ 676627 w 1348880"/>
              <a:gd name="connsiteY1-4" fmla="*/ 9703 h 897910"/>
              <a:gd name="connsiteX2-5" fmla="*/ 657577 w 1348880"/>
              <a:gd name="connsiteY2-6" fmla="*/ 43041 h 897910"/>
              <a:gd name="connsiteX3-7" fmla="*/ 662340 w 1348880"/>
              <a:gd name="connsiteY3-8" fmla="*/ 90666 h 897910"/>
              <a:gd name="connsiteX4-9" fmla="*/ 683771 w 1348880"/>
              <a:gd name="connsiteY4-10" fmla="*/ 119241 h 897910"/>
              <a:gd name="connsiteX5-11" fmla="*/ 798071 w 1348880"/>
              <a:gd name="connsiteY5-12" fmla="*/ 166866 h 897910"/>
              <a:gd name="connsiteX6-13" fmla="*/ 1095727 w 1348880"/>
              <a:gd name="connsiteY6-14" fmla="*/ 209728 h 897910"/>
              <a:gd name="connsiteX7-15" fmla="*/ 1271940 w 1348880"/>
              <a:gd name="connsiteY7-16" fmla="*/ 214490 h 897910"/>
              <a:gd name="connsiteX8-17" fmla="*/ 1343377 w 1348880"/>
              <a:gd name="connsiteY8-18" fmla="*/ 226397 h 897910"/>
              <a:gd name="connsiteX9-19" fmla="*/ 1333852 w 1348880"/>
              <a:gd name="connsiteY9-20" fmla="*/ 266878 h 897910"/>
              <a:gd name="connsiteX10-21" fmla="*/ 1252890 w 1348880"/>
              <a:gd name="connsiteY10-22" fmla="*/ 300216 h 897910"/>
              <a:gd name="connsiteX11-23" fmla="*/ 1033815 w 1348880"/>
              <a:gd name="connsiteY11-24" fmla="*/ 316885 h 897910"/>
              <a:gd name="connsiteX12-25" fmla="*/ 838552 w 1348880"/>
              <a:gd name="connsiteY12-26" fmla="*/ 354985 h 897910"/>
              <a:gd name="connsiteX13-27" fmla="*/ 548040 w 1348880"/>
              <a:gd name="connsiteY13-28" fmla="*/ 447853 h 897910"/>
              <a:gd name="connsiteX14-29" fmla="*/ 312296 w 1348880"/>
              <a:gd name="connsiteY14-30" fmla="*/ 557391 h 897910"/>
              <a:gd name="connsiteX15-31" fmla="*/ 157515 w 1348880"/>
              <a:gd name="connsiteY15-32" fmla="*/ 669310 h 897910"/>
              <a:gd name="connsiteX16-33" fmla="*/ 76552 w 1348880"/>
              <a:gd name="connsiteY16-34" fmla="*/ 769322 h 897910"/>
              <a:gd name="connsiteX17-35" fmla="*/ 64646 w 1348880"/>
              <a:gd name="connsiteY17-36" fmla="*/ 895528 h 897910"/>
              <a:gd name="connsiteX18-37" fmla="*/ 12258 w 1348880"/>
              <a:gd name="connsiteY18-38" fmla="*/ 897910 h 897910"/>
              <a:gd name="connsiteX19-39" fmla="*/ 352 w 1348880"/>
              <a:gd name="connsiteY19-40" fmla="*/ 807422 h 897910"/>
              <a:gd name="connsiteX20-41" fmla="*/ 26546 w 1348880"/>
              <a:gd name="connsiteY20-42" fmla="*/ 674072 h 897910"/>
              <a:gd name="connsiteX21-43" fmla="*/ 133702 w 1348880"/>
              <a:gd name="connsiteY21-44" fmla="*/ 535960 h 897910"/>
              <a:gd name="connsiteX22-45" fmla="*/ 321821 w 1348880"/>
              <a:gd name="connsiteY22-46" fmla="*/ 426422 h 897910"/>
              <a:gd name="connsiteX23-47" fmla="*/ 488508 w 1348880"/>
              <a:gd name="connsiteY23-48" fmla="*/ 359747 h 897910"/>
              <a:gd name="connsiteX24-49" fmla="*/ 709965 w 1348880"/>
              <a:gd name="connsiteY24-50" fmla="*/ 297835 h 897910"/>
              <a:gd name="connsiteX25-51" fmla="*/ 976665 w 1348880"/>
              <a:gd name="connsiteY25-52" fmla="*/ 259735 h 897910"/>
              <a:gd name="connsiteX26-53" fmla="*/ 926658 w 1348880"/>
              <a:gd name="connsiteY26-54" fmla="*/ 231160 h 897910"/>
              <a:gd name="connsiteX27-55" fmla="*/ 755208 w 1348880"/>
              <a:gd name="connsiteY27-56" fmla="*/ 207347 h 897910"/>
              <a:gd name="connsiteX28-57" fmla="*/ 631383 w 1348880"/>
              <a:gd name="connsiteY28-58" fmla="*/ 138291 h 897910"/>
              <a:gd name="connsiteX29-59" fmla="*/ 590902 w 1348880"/>
              <a:gd name="connsiteY29-60" fmla="*/ 9703 h 897910"/>
              <a:gd name="connsiteX0-61" fmla="*/ 590902 w 1334119"/>
              <a:gd name="connsiteY0-62" fmla="*/ 9703 h 897910"/>
              <a:gd name="connsiteX1-63" fmla="*/ 676627 w 1334119"/>
              <a:gd name="connsiteY1-64" fmla="*/ 9703 h 897910"/>
              <a:gd name="connsiteX2-65" fmla="*/ 657577 w 1334119"/>
              <a:gd name="connsiteY2-66" fmla="*/ 43041 h 897910"/>
              <a:gd name="connsiteX3-67" fmla="*/ 662340 w 1334119"/>
              <a:gd name="connsiteY3-68" fmla="*/ 90666 h 897910"/>
              <a:gd name="connsiteX4-69" fmla="*/ 683771 w 1334119"/>
              <a:gd name="connsiteY4-70" fmla="*/ 119241 h 897910"/>
              <a:gd name="connsiteX5-71" fmla="*/ 798071 w 1334119"/>
              <a:gd name="connsiteY5-72" fmla="*/ 166866 h 897910"/>
              <a:gd name="connsiteX6-73" fmla="*/ 1095727 w 1334119"/>
              <a:gd name="connsiteY6-74" fmla="*/ 209728 h 897910"/>
              <a:gd name="connsiteX7-75" fmla="*/ 1271940 w 1334119"/>
              <a:gd name="connsiteY7-76" fmla="*/ 214490 h 897910"/>
              <a:gd name="connsiteX8-77" fmla="*/ 1333852 w 1334119"/>
              <a:gd name="connsiteY8-78" fmla="*/ 266878 h 897910"/>
              <a:gd name="connsiteX9-79" fmla="*/ 1252890 w 1334119"/>
              <a:gd name="connsiteY9-80" fmla="*/ 300216 h 897910"/>
              <a:gd name="connsiteX10-81" fmla="*/ 1033815 w 1334119"/>
              <a:gd name="connsiteY10-82" fmla="*/ 316885 h 897910"/>
              <a:gd name="connsiteX11-83" fmla="*/ 838552 w 1334119"/>
              <a:gd name="connsiteY11-84" fmla="*/ 354985 h 897910"/>
              <a:gd name="connsiteX12-85" fmla="*/ 548040 w 1334119"/>
              <a:gd name="connsiteY12-86" fmla="*/ 447853 h 897910"/>
              <a:gd name="connsiteX13-87" fmla="*/ 312296 w 1334119"/>
              <a:gd name="connsiteY13-88" fmla="*/ 557391 h 897910"/>
              <a:gd name="connsiteX14-89" fmla="*/ 157515 w 1334119"/>
              <a:gd name="connsiteY14-90" fmla="*/ 669310 h 897910"/>
              <a:gd name="connsiteX15-91" fmla="*/ 76552 w 1334119"/>
              <a:gd name="connsiteY15-92" fmla="*/ 769322 h 897910"/>
              <a:gd name="connsiteX16-93" fmla="*/ 64646 w 1334119"/>
              <a:gd name="connsiteY16-94" fmla="*/ 895528 h 897910"/>
              <a:gd name="connsiteX17-95" fmla="*/ 12258 w 1334119"/>
              <a:gd name="connsiteY17-96" fmla="*/ 897910 h 897910"/>
              <a:gd name="connsiteX18-97" fmla="*/ 352 w 1334119"/>
              <a:gd name="connsiteY18-98" fmla="*/ 807422 h 897910"/>
              <a:gd name="connsiteX19-99" fmla="*/ 26546 w 1334119"/>
              <a:gd name="connsiteY19-100" fmla="*/ 674072 h 897910"/>
              <a:gd name="connsiteX20-101" fmla="*/ 133702 w 1334119"/>
              <a:gd name="connsiteY20-102" fmla="*/ 535960 h 897910"/>
              <a:gd name="connsiteX21-103" fmla="*/ 321821 w 1334119"/>
              <a:gd name="connsiteY21-104" fmla="*/ 426422 h 897910"/>
              <a:gd name="connsiteX22-105" fmla="*/ 488508 w 1334119"/>
              <a:gd name="connsiteY22-106" fmla="*/ 359747 h 897910"/>
              <a:gd name="connsiteX23-107" fmla="*/ 709965 w 1334119"/>
              <a:gd name="connsiteY23-108" fmla="*/ 297835 h 897910"/>
              <a:gd name="connsiteX24-109" fmla="*/ 976665 w 1334119"/>
              <a:gd name="connsiteY24-110" fmla="*/ 259735 h 897910"/>
              <a:gd name="connsiteX25-111" fmla="*/ 926658 w 1334119"/>
              <a:gd name="connsiteY25-112" fmla="*/ 231160 h 897910"/>
              <a:gd name="connsiteX26-113" fmla="*/ 755208 w 1334119"/>
              <a:gd name="connsiteY26-114" fmla="*/ 207347 h 897910"/>
              <a:gd name="connsiteX27-115" fmla="*/ 631383 w 1334119"/>
              <a:gd name="connsiteY27-116" fmla="*/ 138291 h 897910"/>
              <a:gd name="connsiteX28-117" fmla="*/ 590902 w 1334119"/>
              <a:gd name="connsiteY28-118" fmla="*/ 9703 h 897910"/>
              <a:gd name="connsiteX0-119" fmla="*/ 590902 w 1341336"/>
              <a:gd name="connsiteY0-120" fmla="*/ 9703 h 897910"/>
              <a:gd name="connsiteX1-121" fmla="*/ 676627 w 1341336"/>
              <a:gd name="connsiteY1-122" fmla="*/ 9703 h 897910"/>
              <a:gd name="connsiteX2-123" fmla="*/ 657577 w 1341336"/>
              <a:gd name="connsiteY2-124" fmla="*/ 43041 h 897910"/>
              <a:gd name="connsiteX3-125" fmla="*/ 662340 w 1341336"/>
              <a:gd name="connsiteY3-126" fmla="*/ 90666 h 897910"/>
              <a:gd name="connsiteX4-127" fmla="*/ 683771 w 1341336"/>
              <a:gd name="connsiteY4-128" fmla="*/ 119241 h 897910"/>
              <a:gd name="connsiteX5-129" fmla="*/ 798071 w 1341336"/>
              <a:gd name="connsiteY5-130" fmla="*/ 166866 h 897910"/>
              <a:gd name="connsiteX6-131" fmla="*/ 1095727 w 1341336"/>
              <a:gd name="connsiteY6-132" fmla="*/ 209728 h 897910"/>
              <a:gd name="connsiteX7-133" fmla="*/ 1271940 w 1341336"/>
              <a:gd name="connsiteY7-134" fmla="*/ 214490 h 897910"/>
              <a:gd name="connsiteX8-135" fmla="*/ 1333852 w 1341336"/>
              <a:gd name="connsiteY8-136" fmla="*/ 266878 h 897910"/>
              <a:gd name="connsiteX9-137" fmla="*/ 1252890 w 1341336"/>
              <a:gd name="connsiteY9-138" fmla="*/ 300216 h 897910"/>
              <a:gd name="connsiteX10-139" fmla="*/ 1033815 w 1341336"/>
              <a:gd name="connsiteY10-140" fmla="*/ 316885 h 897910"/>
              <a:gd name="connsiteX11-141" fmla="*/ 838552 w 1341336"/>
              <a:gd name="connsiteY11-142" fmla="*/ 354985 h 897910"/>
              <a:gd name="connsiteX12-143" fmla="*/ 548040 w 1341336"/>
              <a:gd name="connsiteY12-144" fmla="*/ 447853 h 897910"/>
              <a:gd name="connsiteX13-145" fmla="*/ 312296 w 1341336"/>
              <a:gd name="connsiteY13-146" fmla="*/ 557391 h 897910"/>
              <a:gd name="connsiteX14-147" fmla="*/ 157515 w 1341336"/>
              <a:gd name="connsiteY14-148" fmla="*/ 669310 h 897910"/>
              <a:gd name="connsiteX15-149" fmla="*/ 76552 w 1341336"/>
              <a:gd name="connsiteY15-150" fmla="*/ 769322 h 897910"/>
              <a:gd name="connsiteX16-151" fmla="*/ 64646 w 1341336"/>
              <a:gd name="connsiteY16-152" fmla="*/ 895528 h 897910"/>
              <a:gd name="connsiteX17-153" fmla="*/ 12258 w 1341336"/>
              <a:gd name="connsiteY17-154" fmla="*/ 897910 h 897910"/>
              <a:gd name="connsiteX18-155" fmla="*/ 352 w 1341336"/>
              <a:gd name="connsiteY18-156" fmla="*/ 807422 h 897910"/>
              <a:gd name="connsiteX19-157" fmla="*/ 26546 w 1341336"/>
              <a:gd name="connsiteY19-158" fmla="*/ 674072 h 897910"/>
              <a:gd name="connsiteX20-159" fmla="*/ 133702 w 1341336"/>
              <a:gd name="connsiteY20-160" fmla="*/ 535960 h 897910"/>
              <a:gd name="connsiteX21-161" fmla="*/ 321821 w 1341336"/>
              <a:gd name="connsiteY21-162" fmla="*/ 426422 h 897910"/>
              <a:gd name="connsiteX22-163" fmla="*/ 488508 w 1341336"/>
              <a:gd name="connsiteY22-164" fmla="*/ 359747 h 897910"/>
              <a:gd name="connsiteX23-165" fmla="*/ 709965 w 1341336"/>
              <a:gd name="connsiteY23-166" fmla="*/ 297835 h 897910"/>
              <a:gd name="connsiteX24-167" fmla="*/ 976665 w 1341336"/>
              <a:gd name="connsiteY24-168" fmla="*/ 259735 h 897910"/>
              <a:gd name="connsiteX25-169" fmla="*/ 926658 w 1341336"/>
              <a:gd name="connsiteY25-170" fmla="*/ 231160 h 897910"/>
              <a:gd name="connsiteX26-171" fmla="*/ 755208 w 1341336"/>
              <a:gd name="connsiteY26-172" fmla="*/ 207347 h 897910"/>
              <a:gd name="connsiteX27-173" fmla="*/ 631383 w 1341336"/>
              <a:gd name="connsiteY27-174" fmla="*/ 138291 h 897910"/>
              <a:gd name="connsiteX28-175" fmla="*/ 590902 w 1341336"/>
              <a:gd name="connsiteY28-176" fmla="*/ 9703 h 897910"/>
              <a:gd name="connsiteX0-177" fmla="*/ 590902 w 1343586"/>
              <a:gd name="connsiteY0-178" fmla="*/ 9703 h 897910"/>
              <a:gd name="connsiteX1-179" fmla="*/ 676627 w 1343586"/>
              <a:gd name="connsiteY1-180" fmla="*/ 9703 h 897910"/>
              <a:gd name="connsiteX2-181" fmla="*/ 657577 w 1343586"/>
              <a:gd name="connsiteY2-182" fmla="*/ 43041 h 897910"/>
              <a:gd name="connsiteX3-183" fmla="*/ 662340 w 1343586"/>
              <a:gd name="connsiteY3-184" fmla="*/ 90666 h 897910"/>
              <a:gd name="connsiteX4-185" fmla="*/ 683771 w 1343586"/>
              <a:gd name="connsiteY4-186" fmla="*/ 119241 h 897910"/>
              <a:gd name="connsiteX5-187" fmla="*/ 798071 w 1343586"/>
              <a:gd name="connsiteY5-188" fmla="*/ 166866 h 897910"/>
              <a:gd name="connsiteX6-189" fmla="*/ 1095727 w 1343586"/>
              <a:gd name="connsiteY6-190" fmla="*/ 209728 h 897910"/>
              <a:gd name="connsiteX7-191" fmla="*/ 1271940 w 1343586"/>
              <a:gd name="connsiteY7-192" fmla="*/ 214490 h 897910"/>
              <a:gd name="connsiteX8-193" fmla="*/ 1343377 w 1343586"/>
              <a:gd name="connsiteY8-194" fmla="*/ 266878 h 897910"/>
              <a:gd name="connsiteX9-195" fmla="*/ 1252890 w 1343586"/>
              <a:gd name="connsiteY9-196" fmla="*/ 300216 h 897910"/>
              <a:gd name="connsiteX10-197" fmla="*/ 1033815 w 1343586"/>
              <a:gd name="connsiteY10-198" fmla="*/ 316885 h 897910"/>
              <a:gd name="connsiteX11-199" fmla="*/ 838552 w 1343586"/>
              <a:gd name="connsiteY11-200" fmla="*/ 354985 h 897910"/>
              <a:gd name="connsiteX12-201" fmla="*/ 548040 w 1343586"/>
              <a:gd name="connsiteY12-202" fmla="*/ 447853 h 897910"/>
              <a:gd name="connsiteX13-203" fmla="*/ 312296 w 1343586"/>
              <a:gd name="connsiteY13-204" fmla="*/ 557391 h 897910"/>
              <a:gd name="connsiteX14-205" fmla="*/ 157515 w 1343586"/>
              <a:gd name="connsiteY14-206" fmla="*/ 669310 h 897910"/>
              <a:gd name="connsiteX15-207" fmla="*/ 76552 w 1343586"/>
              <a:gd name="connsiteY15-208" fmla="*/ 769322 h 897910"/>
              <a:gd name="connsiteX16-209" fmla="*/ 64646 w 1343586"/>
              <a:gd name="connsiteY16-210" fmla="*/ 895528 h 897910"/>
              <a:gd name="connsiteX17-211" fmla="*/ 12258 w 1343586"/>
              <a:gd name="connsiteY17-212" fmla="*/ 897910 h 897910"/>
              <a:gd name="connsiteX18-213" fmla="*/ 352 w 1343586"/>
              <a:gd name="connsiteY18-214" fmla="*/ 807422 h 897910"/>
              <a:gd name="connsiteX19-215" fmla="*/ 26546 w 1343586"/>
              <a:gd name="connsiteY19-216" fmla="*/ 674072 h 897910"/>
              <a:gd name="connsiteX20-217" fmla="*/ 133702 w 1343586"/>
              <a:gd name="connsiteY20-218" fmla="*/ 535960 h 897910"/>
              <a:gd name="connsiteX21-219" fmla="*/ 321821 w 1343586"/>
              <a:gd name="connsiteY21-220" fmla="*/ 426422 h 897910"/>
              <a:gd name="connsiteX22-221" fmla="*/ 488508 w 1343586"/>
              <a:gd name="connsiteY22-222" fmla="*/ 359747 h 897910"/>
              <a:gd name="connsiteX23-223" fmla="*/ 709965 w 1343586"/>
              <a:gd name="connsiteY23-224" fmla="*/ 297835 h 897910"/>
              <a:gd name="connsiteX24-225" fmla="*/ 976665 w 1343586"/>
              <a:gd name="connsiteY24-226" fmla="*/ 259735 h 897910"/>
              <a:gd name="connsiteX25-227" fmla="*/ 926658 w 1343586"/>
              <a:gd name="connsiteY25-228" fmla="*/ 231160 h 897910"/>
              <a:gd name="connsiteX26-229" fmla="*/ 755208 w 1343586"/>
              <a:gd name="connsiteY26-230" fmla="*/ 207347 h 897910"/>
              <a:gd name="connsiteX27-231" fmla="*/ 631383 w 1343586"/>
              <a:gd name="connsiteY27-232" fmla="*/ 138291 h 897910"/>
              <a:gd name="connsiteX28-233" fmla="*/ 590902 w 1343586"/>
              <a:gd name="connsiteY28-234" fmla="*/ 9703 h 897910"/>
              <a:gd name="connsiteX0-235" fmla="*/ 590902 w 1346344"/>
              <a:gd name="connsiteY0-236" fmla="*/ 9703 h 897910"/>
              <a:gd name="connsiteX1-237" fmla="*/ 676627 w 1346344"/>
              <a:gd name="connsiteY1-238" fmla="*/ 9703 h 897910"/>
              <a:gd name="connsiteX2-239" fmla="*/ 657577 w 1346344"/>
              <a:gd name="connsiteY2-240" fmla="*/ 43041 h 897910"/>
              <a:gd name="connsiteX3-241" fmla="*/ 662340 w 1346344"/>
              <a:gd name="connsiteY3-242" fmla="*/ 90666 h 897910"/>
              <a:gd name="connsiteX4-243" fmla="*/ 683771 w 1346344"/>
              <a:gd name="connsiteY4-244" fmla="*/ 119241 h 897910"/>
              <a:gd name="connsiteX5-245" fmla="*/ 798071 w 1346344"/>
              <a:gd name="connsiteY5-246" fmla="*/ 166866 h 897910"/>
              <a:gd name="connsiteX6-247" fmla="*/ 1095727 w 1346344"/>
              <a:gd name="connsiteY6-248" fmla="*/ 209728 h 897910"/>
              <a:gd name="connsiteX7-249" fmla="*/ 1271940 w 1346344"/>
              <a:gd name="connsiteY7-250" fmla="*/ 214490 h 897910"/>
              <a:gd name="connsiteX8-251" fmla="*/ 1343377 w 1346344"/>
              <a:gd name="connsiteY8-252" fmla="*/ 266878 h 897910"/>
              <a:gd name="connsiteX9-253" fmla="*/ 1252890 w 1346344"/>
              <a:gd name="connsiteY9-254" fmla="*/ 300216 h 897910"/>
              <a:gd name="connsiteX10-255" fmla="*/ 1033815 w 1346344"/>
              <a:gd name="connsiteY10-256" fmla="*/ 316885 h 897910"/>
              <a:gd name="connsiteX11-257" fmla="*/ 838552 w 1346344"/>
              <a:gd name="connsiteY11-258" fmla="*/ 354985 h 897910"/>
              <a:gd name="connsiteX12-259" fmla="*/ 548040 w 1346344"/>
              <a:gd name="connsiteY12-260" fmla="*/ 447853 h 897910"/>
              <a:gd name="connsiteX13-261" fmla="*/ 312296 w 1346344"/>
              <a:gd name="connsiteY13-262" fmla="*/ 557391 h 897910"/>
              <a:gd name="connsiteX14-263" fmla="*/ 157515 w 1346344"/>
              <a:gd name="connsiteY14-264" fmla="*/ 669310 h 897910"/>
              <a:gd name="connsiteX15-265" fmla="*/ 76552 w 1346344"/>
              <a:gd name="connsiteY15-266" fmla="*/ 769322 h 897910"/>
              <a:gd name="connsiteX16-267" fmla="*/ 64646 w 1346344"/>
              <a:gd name="connsiteY16-268" fmla="*/ 895528 h 897910"/>
              <a:gd name="connsiteX17-269" fmla="*/ 12258 w 1346344"/>
              <a:gd name="connsiteY17-270" fmla="*/ 897910 h 897910"/>
              <a:gd name="connsiteX18-271" fmla="*/ 352 w 1346344"/>
              <a:gd name="connsiteY18-272" fmla="*/ 807422 h 897910"/>
              <a:gd name="connsiteX19-273" fmla="*/ 26546 w 1346344"/>
              <a:gd name="connsiteY19-274" fmla="*/ 674072 h 897910"/>
              <a:gd name="connsiteX20-275" fmla="*/ 133702 w 1346344"/>
              <a:gd name="connsiteY20-276" fmla="*/ 535960 h 897910"/>
              <a:gd name="connsiteX21-277" fmla="*/ 321821 w 1346344"/>
              <a:gd name="connsiteY21-278" fmla="*/ 426422 h 897910"/>
              <a:gd name="connsiteX22-279" fmla="*/ 488508 w 1346344"/>
              <a:gd name="connsiteY22-280" fmla="*/ 359747 h 897910"/>
              <a:gd name="connsiteX23-281" fmla="*/ 709965 w 1346344"/>
              <a:gd name="connsiteY23-282" fmla="*/ 297835 h 897910"/>
              <a:gd name="connsiteX24-283" fmla="*/ 976665 w 1346344"/>
              <a:gd name="connsiteY24-284" fmla="*/ 259735 h 897910"/>
              <a:gd name="connsiteX25-285" fmla="*/ 926658 w 1346344"/>
              <a:gd name="connsiteY25-286" fmla="*/ 231160 h 897910"/>
              <a:gd name="connsiteX26-287" fmla="*/ 755208 w 1346344"/>
              <a:gd name="connsiteY26-288" fmla="*/ 207347 h 897910"/>
              <a:gd name="connsiteX27-289" fmla="*/ 631383 w 1346344"/>
              <a:gd name="connsiteY27-290" fmla="*/ 138291 h 897910"/>
              <a:gd name="connsiteX28-291" fmla="*/ 590902 w 1346344"/>
              <a:gd name="connsiteY28-292" fmla="*/ 9703 h 897910"/>
              <a:gd name="connsiteX0-293" fmla="*/ 590902 w 1350920"/>
              <a:gd name="connsiteY0-294" fmla="*/ 9703 h 897910"/>
              <a:gd name="connsiteX1-295" fmla="*/ 676627 w 1350920"/>
              <a:gd name="connsiteY1-296" fmla="*/ 9703 h 897910"/>
              <a:gd name="connsiteX2-297" fmla="*/ 657577 w 1350920"/>
              <a:gd name="connsiteY2-298" fmla="*/ 43041 h 897910"/>
              <a:gd name="connsiteX3-299" fmla="*/ 662340 w 1350920"/>
              <a:gd name="connsiteY3-300" fmla="*/ 90666 h 897910"/>
              <a:gd name="connsiteX4-301" fmla="*/ 683771 w 1350920"/>
              <a:gd name="connsiteY4-302" fmla="*/ 119241 h 897910"/>
              <a:gd name="connsiteX5-303" fmla="*/ 798071 w 1350920"/>
              <a:gd name="connsiteY5-304" fmla="*/ 166866 h 897910"/>
              <a:gd name="connsiteX6-305" fmla="*/ 1095727 w 1350920"/>
              <a:gd name="connsiteY6-306" fmla="*/ 209728 h 897910"/>
              <a:gd name="connsiteX7-307" fmla="*/ 1271940 w 1350920"/>
              <a:gd name="connsiteY7-308" fmla="*/ 214490 h 897910"/>
              <a:gd name="connsiteX8-309" fmla="*/ 1348139 w 1350920"/>
              <a:gd name="connsiteY8-310" fmla="*/ 250209 h 897910"/>
              <a:gd name="connsiteX9-311" fmla="*/ 1252890 w 1350920"/>
              <a:gd name="connsiteY9-312" fmla="*/ 300216 h 897910"/>
              <a:gd name="connsiteX10-313" fmla="*/ 1033815 w 1350920"/>
              <a:gd name="connsiteY10-314" fmla="*/ 316885 h 897910"/>
              <a:gd name="connsiteX11-315" fmla="*/ 838552 w 1350920"/>
              <a:gd name="connsiteY11-316" fmla="*/ 354985 h 897910"/>
              <a:gd name="connsiteX12-317" fmla="*/ 548040 w 1350920"/>
              <a:gd name="connsiteY12-318" fmla="*/ 447853 h 897910"/>
              <a:gd name="connsiteX13-319" fmla="*/ 312296 w 1350920"/>
              <a:gd name="connsiteY13-320" fmla="*/ 557391 h 897910"/>
              <a:gd name="connsiteX14-321" fmla="*/ 157515 w 1350920"/>
              <a:gd name="connsiteY14-322" fmla="*/ 669310 h 897910"/>
              <a:gd name="connsiteX15-323" fmla="*/ 76552 w 1350920"/>
              <a:gd name="connsiteY15-324" fmla="*/ 769322 h 897910"/>
              <a:gd name="connsiteX16-325" fmla="*/ 64646 w 1350920"/>
              <a:gd name="connsiteY16-326" fmla="*/ 895528 h 897910"/>
              <a:gd name="connsiteX17-327" fmla="*/ 12258 w 1350920"/>
              <a:gd name="connsiteY17-328" fmla="*/ 897910 h 897910"/>
              <a:gd name="connsiteX18-329" fmla="*/ 352 w 1350920"/>
              <a:gd name="connsiteY18-330" fmla="*/ 807422 h 897910"/>
              <a:gd name="connsiteX19-331" fmla="*/ 26546 w 1350920"/>
              <a:gd name="connsiteY19-332" fmla="*/ 674072 h 897910"/>
              <a:gd name="connsiteX20-333" fmla="*/ 133702 w 1350920"/>
              <a:gd name="connsiteY20-334" fmla="*/ 535960 h 897910"/>
              <a:gd name="connsiteX21-335" fmla="*/ 321821 w 1350920"/>
              <a:gd name="connsiteY21-336" fmla="*/ 426422 h 897910"/>
              <a:gd name="connsiteX22-337" fmla="*/ 488508 w 1350920"/>
              <a:gd name="connsiteY22-338" fmla="*/ 359747 h 897910"/>
              <a:gd name="connsiteX23-339" fmla="*/ 709965 w 1350920"/>
              <a:gd name="connsiteY23-340" fmla="*/ 297835 h 897910"/>
              <a:gd name="connsiteX24-341" fmla="*/ 976665 w 1350920"/>
              <a:gd name="connsiteY24-342" fmla="*/ 259735 h 897910"/>
              <a:gd name="connsiteX25-343" fmla="*/ 926658 w 1350920"/>
              <a:gd name="connsiteY25-344" fmla="*/ 231160 h 897910"/>
              <a:gd name="connsiteX26-345" fmla="*/ 755208 w 1350920"/>
              <a:gd name="connsiteY26-346" fmla="*/ 207347 h 897910"/>
              <a:gd name="connsiteX27-347" fmla="*/ 631383 w 1350920"/>
              <a:gd name="connsiteY27-348" fmla="*/ 138291 h 897910"/>
              <a:gd name="connsiteX28-349" fmla="*/ 590902 w 1350920"/>
              <a:gd name="connsiteY28-350" fmla="*/ 9703 h 897910"/>
              <a:gd name="connsiteX0-351" fmla="*/ 590902 w 1349648"/>
              <a:gd name="connsiteY0-352" fmla="*/ 9703 h 897910"/>
              <a:gd name="connsiteX1-353" fmla="*/ 676627 w 1349648"/>
              <a:gd name="connsiteY1-354" fmla="*/ 9703 h 897910"/>
              <a:gd name="connsiteX2-355" fmla="*/ 657577 w 1349648"/>
              <a:gd name="connsiteY2-356" fmla="*/ 43041 h 897910"/>
              <a:gd name="connsiteX3-357" fmla="*/ 662340 w 1349648"/>
              <a:gd name="connsiteY3-358" fmla="*/ 90666 h 897910"/>
              <a:gd name="connsiteX4-359" fmla="*/ 683771 w 1349648"/>
              <a:gd name="connsiteY4-360" fmla="*/ 119241 h 897910"/>
              <a:gd name="connsiteX5-361" fmla="*/ 798071 w 1349648"/>
              <a:gd name="connsiteY5-362" fmla="*/ 166866 h 897910"/>
              <a:gd name="connsiteX6-363" fmla="*/ 1095727 w 1349648"/>
              <a:gd name="connsiteY6-364" fmla="*/ 209728 h 897910"/>
              <a:gd name="connsiteX7-365" fmla="*/ 1271940 w 1349648"/>
              <a:gd name="connsiteY7-366" fmla="*/ 214490 h 897910"/>
              <a:gd name="connsiteX8-367" fmla="*/ 1348139 w 1349648"/>
              <a:gd name="connsiteY8-368" fmla="*/ 250209 h 897910"/>
              <a:gd name="connsiteX9-369" fmla="*/ 1252890 w 1349648"/>
              <a:gd name="connsiteY9-370" fmla="*/ 300216 h 897910"/>
              <a:gd name="connsiteX10-371" fmla="*/ 1033815 w 1349648"/>
              <a:gd name="connsiteY10-372" fmla="*/ 316885 h 897910"/>
              <a:gd name="connsiteX11-373" fmla="*/ 838552 w 1349648"/>
              <a:gd name="connsiteY11-374" fmla="*/ 354985 h 897910"/>
              <a:gd name="connsiteX12-375" fmla="*/ 548040 w 1349648"/>
              <a:gd name="connsiteY12-376" fmla="*/ 447853 h 897910"/>
              <a:gd name="connsiteX13-377" fmla="*/ 312296 w 1349648"/>
              <a:gd name="connsiteY13-378" fmla="*/ 557391 h 897910"/>
              <a:gd name="connsiteX14-379" fmla="*/ 157515 w 1349648"/>
              <a:gd name="connsiteY14-380" fmla="*/ 669310 h 897910"/>
              <a:gd name="connsiteX15-381" fmla="*/ 76552 w 1349648"/>
              <a:gd name="connsiteY15-382" fmla="*/ 769322 h 897910"/>
              <a:gd name="connsiteX16-383" fmla="*/ 64646 w 1349648"/>
              <a:gd name="connsiteY16-384" fmla="*/ 895528 h 897910"/>
              <a:gd name="connsiteX17-385" fmla="*/ 12258 w 1349648"/>
              <a:gd name="connsiteY17-386" fmla="*/ 897910 h 897910"/>
              <a:gd name="connsiteX18-387" fmla="*/ 352 w 1349648"/>
              <a:gd name="connsiteY18-388" fmla="*/ 807422 h 897910"/>
              <a:gd name="connsiteX19-389" fmla="*/ 26546 w 1349648"/>
              <a:gd name="connsiteY19-390" fmla="*/ 674072 h 897910"/>
              <a:gd name="connsiteX20-391" fmla="*/ 133702 w 1349648"/>
              <a:gd name="connsiteY20-392" fmla="*/ 535960 h 897910"/>
              <a:gd name="connsiteX21-393" fmla="*/ 321821 w 1349648"/>
              <a:gd name="connsiteY21-394" fmla="*/ 426422 h 897910"/>
              <a:gd name="connsiteX22-395" fmla="*/ 488508 w 1349648"/>
              <a:gd name="connsiteY22-396" fmla="*/ 359747 h 897910"/>
              <a:gd name="connsiteX23-397" fmla="*/ 709965 w 1349648"/>
              <a:gd name="connsiteY23-398" fmla="*/ 297835 h 897910"/>
              <a:gd name="connsiteX24-399" fmla="*/ 976665 w 1349648"/>
              <a:gd name="connsiteY24-400" fmla="*/ 259735 h 897910"/>
              <a:gd name="connsiteX25-401" fmla="*/ 926658 w 1349648"/>
              <a:gd name="connsiteY25-402" fmla="*/ 231160 h 897910"/>
              <a:gd name="connsiteX26-403" fmla="*/ 755208 w 1349648"/>
              <a:gd name="connsiteY26-404" fmla="*/ 207347 h 897910"/>
              <a:gd name="connsiteX27-405" fmla="*/ 631383 w 1349648"/>
              <a:gd name="connsiteY27-406" fmla="*/ 138291 h 897910"/>
              <a:gd name="connsiteX28-407" fmla="*/ 590902 w 1349648"/>
              <a:gd name="connsiteY28-408" fmla="*/ 9703 h 897910"/>
              <a:gd name="connsiteX0-409" fmla="*/ 590902 w 1349648"/>
              <a:gd name="connsiteY0-410" fmla="*/ 9703 h 897910"/>
              <a:gd name="connsiteX1-411" fmla="*/ 676627 w 1349648"/>
              <a:gd name="connsiteY1-412" fmla="*/ 9703 h 897910"/>
              <a:gd name="connsiteX2-413" fmla="*/ 657577 w 1349648"/>
              <a:gd name="connsiteY2-414" fmla="*/ 43041 h 897910"/>
              <a:gd name="connsiteX3-415" fmla="*/ 662340 w 1349648"/>
              <a:gd name="connsiteY3-416" fmla="*/ 90666 h 897910"/>
              <a:gd name="connsiteX4-417" fmla="*/ 692480 w 1349648"/>
              <a:gd name="connsiteY4-418" fmla="*/ 119241 h 897910"/>
              <a:gd name="connsiteX5-419" fmla="*/ 798071 w 1349648"/>
              <a:gd name="connsiteY5-420" fmla="*/ 166866 h 897910"/>
              <a:gd name="connsiteX6-421" fmla="*/ 1095727 w 1349648"/>
              <a:gd name="connsiteY6-422" fmla="*/ 209728 h 897910"/>
              <a:gd name="connsiteX7-423" fmla="*/ 1271940 w 1349648"/>
              <a:gd name="connsiteY7-424" fmla="*/ 214490 h 897910"/>
              <a:gd name="connsiteX8-425" fmla="*/ 1348139 w 1349648"/>
              <a:gd name="connsiteY8-426" fmla="*/ 250209 h 897910"/>
              <a:gd name="connsiteX9-427" fmla="*/ 1252890 w 1349648"/>
              <a:gd name="connsiteY9-428" fmla="*/ 300216 h 897910"/>
              <a:gd name="connsiteX10-429" fmla="*/ 1033815 w 1349648"/>
              <a:gd name="connsiteY10-430" fmla="*/ 316885 h 897910"/>
              <a:gd name="connsiteX11-431" fmla="*/ 838552 w 1349648"/>
              <a:gd name="connsiteY11-432" fmla="*/ 354985 h 897910"/>
              <a:gd name="connsiteX12-433" fmla="*/ 548040 w 1349648"/>
              <a:gd name="connsiteY12-434" fmla="*/ 447853 h 897910"/>
              <a:gd name="connsiteX13-435" fmla="*/ 312296 w 1349648"/>
              <a:gd name="connsiteY13-436" fmla="*/ 557391 h 897910"/>
              <a:gd name="connsiteX14-437" fmla="*/ 157515 w 1349648"/>
              <a:gd name="connsiteY14-438" fmla="*/ 669310 h 897910"/>
              <a:gd name="connsiteX15-439" fmla="*/ 76552 w 1349648"/>
              <a:gd name="connsiteY15-440" fmla="*/ 769322 h 897910"/>
              <a:gd name="connsiteX16-441" fmla="*/ 64646 w 1349648"/>
              <a:gd name="connsiteY16-442" fmla="*/ 895528 h 897910"/>
              <a:gd name="connsiteX17-443" fmla="*/ 12258 w 1349648"/>
              <a:gd name="connsiteY17-444" fmla="*/ 897910 h 897910"/>
              <a:gd name="connsiteX18-445" fmla="*/ 352 w 1349648"/>
              <a:gd name="connsiteY18-446" fmla="*/ 807422 h 897910"/>
              <a:gd name="connsiteX19-447" fmla="*/ 26546 w 1349648"/>
              <a:gd name="connsiteY19-448" fmla="*/ 674072 h 897910"/>
              <a:gd name="connsiteX20-449" fmla="*/ 133702 w 1349648"/>
              <a:gd name="connsiteY20-450" fmla="*/ 535960 h 897910"/>
              <a:gd name="connsiteX21-451" fmla="*/ 321821 w 1349648"/>
              <a:gd name="connsiteY21-452" fmla="*/ 426422 h 897910"/>
              <a:gd name="connsiteX22-453" fmla="*/ 488508 w 1349648"/>
              <a:gd name="connsiteY22-454" fmla="*/ 359747 h 897910"/>
              <a:gd name="connsiteX23-455" fmla="*/ 709965 w 1349648"/>
              <a:gd name="connsiteY23-456" fmla="*/ 297835 h 897910"/>
              <a:gd name="connsiteX24-457" fmla="*/ 976665 w 1349648"/>
              <a:gd name="connsiteY24-458" fmla="*/ 259735 h 897910"/>
              <a:gd name="connsiteX25-459" fmla="*/ 926658 w 1349648"/>
              <a:gd name="connsiteY25-460" fmla="*/ 231160 h 897910"/>
              <a:gd name="connsiteX26-461" fmla="*/ 755208 w 1349648"/>
              <a:gd name="connsiteY26-462" fmla="*/ 207347 h 897910"/>
              <a:gd name="connsiteX27-463" fmla="*/ 631383 w 1349648"/>
              <a:gd name="connsiteY27-464" fmla="*/ 138291 h 897910"/>
              <a:gd name="connsiteX28-465" fmla="*/ 590902 w 1349648"/>
              <a:gd name="connsiteY28-466" fmla="*/ 9703 h 897910"/>
              <a:gd name="connsiteX0-467" fmla="*/ 590902 w 1349648"/>
              <a:gd name="connsiteY0-468" fmla="*/ 9703 h 897910"/>
              <a:gd name="connsiteX1-469" fmla="*/ 676627 w 1349648"/>
              <a:gd name="connsiteY1-470" fmla="*/ 9703 h 897910"/>
              <a:gd name="connsiteX2-471" fmla="*/ 657577 w 1349648"/>
              <a:gd name="connsiteY2-472" fmla="*/ 43041 h 897910"/>
              <a:gd name="connsiteX3-473" fmla="*/ 671049 w 1349648"/>
              <a:gd name="connsiteY3-474" fmla="*/ 87763 h 897910"/>
              <a:gd name="connsiteX4-475" fmla="*/ 692480 w 1349648"/>
              <a:gd name="connsiteY4-476" fmla="*/ 119241 h 897910"/>
              <a:gd name="connsiteX5-477" fmla="*/ 798071 w 1349648"/>
              <a:gd name="connsiteY5-478" fmla="*/ 166866 h 897910"/>
              <a:gd name="connsiteX6-479" fmla="*/ 1095727 w 1349648"/>
              <a:gd name="connsiteY6-480" fmla="*/ 209728 h 897910"/>
              <a:gd name="connsiteX7-481" fmla="*/ 1271940 w 1349648"/>
              <a:gd name="connsiteY7-482" fmla="*/ 214490 h 897910"/>
              <a:gd name="connsiteX8-483" fmla="*/ 1348139 w 1349648"/>
              <a:gd name="connsiteY8-484" fmla="*/ 250209 h 897910"/>
              <a:gd name="connsiteX9-485" fmla="*/ 1252890 w 1349648"/>
              <a:gd name="connsiteY9-486" fmla="*/ 300216 h 897910"/>
              <a:gd name="connsiteX10-487" fmla="*/ 1033815 w 1349648"/>
              <a:gd name="connsiteY10-488" fmla="*/ 316885 h 897910"/>
              <a:gd name="connsiteX11-489" fmla="*/ 838552 w 1349648"/>
              <a:gd name="connsiteY11-490" fmla="*/ 354985 h 897910"/>
              <a:gd name="connsiteX12-491" fmla="*/ 548040 w 1349648"/>
              <a:gd name="connsiteY12-492" fmla="*/ 447853 h 897910"/>
              <a:gd name="connsiteX13-493" fmla="*/ 312296 w 1349648"/>
              <a:gd name="connsiteY13-494" fmla="*/ 557391 h 897910"/>
              <a:gd name="connsiteX14-495" fmla="*/ 157515 w 1349648"/>
              <a:gd name="connsiteY14-496" fmla="*/ 669310 h 897910"/>
              <a:gd name="connsiteX15-497" fmla="*/ 76552 w 1349648"/>
              <a:gd name="connsiteY15-498" fmla="*/ 769322 h 897910"/>
              <a:gd name="connsiteX16-499" fmla="*/ 64646 w 1349648"/>
              <a:gd name="connsiteY16-500" fmla="*/ 895528 h 897910"/>
              <a:gd name="connsiteX17-501" fmla="*/ 12258 w 1349648"/>
              <a:gd name="connsiteY17-502" fmla="*/ 897910 h 897910"/>
              <a:gd name="connsiteX18-503" fmla="*/ 352 w 1349648"/>
              <a:gd name="connsiteY18-504" fmla="*/ 807422 h 897910"/>
              <a:gd name="connsiteX19-505" fmla="*/ 26546 w 1349648"/>
              <a:gd name="connsiteY19-506" fmla="*/ 674072 h 897910"/>
              <a:gd name="connsiteX20-507" fmla="*/ 133702 w 1349648"/>
              <a:gd name="connsiteY20-508" fmla="*/ 535960 h 897910"/>
              <a:gd name="connsiteX21-509" fmla="*/ 321821 w 1349648"/>
              <a:gd name="connsiteY21-510" fmla="*/ 426422 h 897910"/>
              <a:gd name="connsiteX22-511" fmla="*/ 488508 w 1349648"/>
              <a:gd name="connsiteY22-512" fmla="*/ 359747 h 897910"/>
              <a:gd name="connsiteX23-513" fmla="*/ 709965 w 1349648"/>
              <a:gd name="connsiteY23-514" fmla="*/ 297835 h 897910"/>
              <a:gd name="connsiteX24-515" fmla="*/ 976665 w 1349648"/>
              <a:gd name="connsiteY24-516" fmla="*/ 259735 h 897910"/>
              <a:gd name="connsiteX25-517" fmla="*/ 926658 w 1349648"/>
              <a:gd name="connsiteY25-518" fmla="*/ 231160 h 897910"/>
              <a:gd name="connsiteX26-519" fmla="*/ 755208 w 1349648"/>
              <a:gd name="connsiteY26-520" fmla="*/ 207347 h 897910"/>
              <a:gd name="connsiteX27-521" fmla="*/ 631383 w 1349648"/>
              <a:gd name="connsiteY27-522" fmla="*/ 138291 h 897910"/>
              <a:gd name="connsiteX28-523" fmla="*/ 590902 w 1349648"/>
              <a:gd name="connsiteY28-524" fmla="*/ 9703 h 897910"/>
              <a:gd name="connsiteX0-525" fmla="*/ 590902 w 1349648"/>
              <a:gd name="connsiteY0-526" fmla="*/ 9703 h 897910"/>
              <a:gd name="connsiteX1-527" fmla="*/ 676627 w 1349648"/>
              <a:gd name="connsiteY1-528" fmla="*/ 9703 h 897910"/>
              <a:gd name="connsiteX2-529" fmla="*/ 666286 w 1349648"/>
              <a:gd name="connsiteY2-530" fmla="*/ 43041 h 897910"/>
              <a:gd name="connsiteX3-531" fmla="*/ 671049 w 1349648"/>
              <a:gd name="connsiteY3-532" fmla="*/ 87763 h 897910"/>
              <a:gd name="connsiteX4-533" fmla="*/ 692480 w 1349648"/>
              <a:gd name="connsiteY4-534" fmla="*/ 119241 h 897910"/>
              <a:gd name="connsiteX5-535" fmla="*/ 798071 w 1349648"/>
              <a:gd name="connsiteY5-536" fmla="*/ 166866 h 897910"/>
              <a:gd name="connsiteX6-537" fmla="*/ 1095727 w 1349648"/>
              <a:gd name="connsiteY6-538" fmla="*/ 209728 h 897910"/>
              <a:gd name="connsiteX7-539" fmla="*/ 1271940 w 1349648"/>
              <a:gd name="connsiteY7-540" fmla="*/ 214490 h 897910"/>
              <a:gd name="connsiteX8-541" fmla="*/ 1348139 w 1349648"/>
              <a:gd name="connsiteY8-542" fmla="*/ 250209 h 897910"/>
              <a:gd name="connsiteX9-543" fmla="*/ 1252890 w 1349648"/>
              <a:gd name="connsiteY9-544" fmla="*/ 300216 h 897910"/>
              <a:gd name="connsiteX10-545" fmla="*/ 1033815 w 1349648"/>
              <a:gd name="connsiteY10-546" fmla="*/ 316885 h 897910"/>
              <a:gd name="connsiteX11-547" fmla="*/ 838552 w 1349648"/>
              <a:gd name="connsiteY11-548" fmla="*/ 354985 h 897910"/>
              <a:gd name="connsiteX12-549" fmla="*/ 548040 w 1349648"/>
              <a:gd name="connsiteY12-550" fmla="*/ 447853 h 897910"/>
              <a:gd name="connsiteX13-551" fmla="*/ 312296 w 1349648"/>
              <a:gd name="connsiteY13-552" fmla="*/ 557391 h 897910"/>
              <a:gd name="connsiteX14-553" fmla="*/ 157515 w 1349648"/>
              <a:gd name="connsiteY14-554" fmla="*/ 669310 h 897910"/>
              <a:gd name="connsiteX15-555" fmla="*/ 76552 w 1349648"/>
              <a:gd name="connsiteY15-556" fmla="*/ 769322 h 897910"/>
              <a:gd name="connsiteX16-557" fmla="*/ 64646 w 1349648"/>
              <a:gd name="connsiteY16-558" fmla="*/ 895528 h 897910"/>
              <a:gd name="connsiteX17-559" fmla="*/ 12258 w 1349648"/>
              <a:gd name="connsiteY17-560" fmla="*/ 897910 h 897910"/>
              <a:gd name="connsiteX18-561" fmla="*/ 352 w 1349648"/>
              <a:gd name="connsiteY18-562" fmla="*/ 807422 h 897910"/>
              <a:gd name="connsiteX19-563" fmla="*/ 26546 w 1349648"/>
              <a:gd name="connsiteY19-564" fmla="*/ 674072 h 897910"/>
              <a:gd name="connsiteX20-565" fmla="*/ 133702 w 1349648"/>
              <a:gd name="connsiteY20-566" fmla="*/ 535960 h 897910"/>
              <a:gd name="connsiteX21-567" fmla="*/ 321821 w 1349648"/>
              <a:gd name="connsiteY21-568" fmla="*/ 426422 h 897910"/>
              <a:gd name="connsiteX22-569" fmla="*/ 488508 w 1349648"/>
              <a:gd name="connsiteY22-570" fmla="*/ 359747 h 897910"/>
              <a:gd name="connsiteX23-571" fmla="*/ 709965 w 1349648"/>
              <a:gd name="connsiteY23-572" fmla="*/ 297835 h 897910"/>
              <a:gd name="connsiteX24-573" fmla="*/ 976665 w 1349648"/>
              <a:gd name="connsiteY24-574" fmla="*/ 259735 h 897910"/>
              <a:gd name="connsiteX25-575" fmla="*/ 926658 w 1349648"/>
              <a:gd name="connsiteY25-576" fmla="*/ 231160 h 897910"/>
              <a:gd name="connsiteX26-577" fmla="*/ 755208 w 1349648"/>
              <a:gd name="connsiteY26-578" fmla="*/ 207347 h 897910"/>
              <a:gd name="connsiteX27-579" fmla="*/ 631383 w 1349648"/>
              <a:gd name="connsiteY27-580" fmla="*/ 138291 h 897910"/>
              <a:gd name="connsiteX28-581" fmla="*/ 590902 w 1349648"/>
              <a:gd name="connsiteY28-582" fmla="*/ 9703 h 897910"/>
              <a:gd name="connsiteX0-583" fmla="*/ 590902 w 1349648"/>
              <a:gd name="connsiteY0-584" fmla="*/ 9703 h 897910"/>
              <a:gd name="connsiteX1-585" fmla="*/ 676627 w 1349648"/>
              <a:gd name="connsiteY1-586" fmla="*/ 9703 h 897910"/>
              <a:gd name="connsiteX2-587" fmla="*/ 666286 w 1349648"/>
              <a:gd name="connsiteY2-588" fmla="*/ 43041 h 897910"/>
              <a:gd name="connsiteX3-589" fmla="*/ 692480 w 1349648"/>
              <a:gd name="connsiteY3-590" fmla="*/ 119241 h 897910"/>
              <a:gd name="connsiteX4-591" fmla="*/ 798071 w 1349648"/>
              <a:gd name="connsiteY4-592" fmla="*/ 166866 h 897910"/>
              <a:gd name="connsiteX5-593" fmla="*/ 1095727 w 1349648"/>
              <a:gd name="connsiteY5-594" fmla="*/ 209728 h 897910"/>
              <a:gd name="connsiteX6-595" fmla="*/ 1271940 w 1349648"/>
              <a:gd name="connsiteY6-596" fmla="*/ 214490 h 897910"/>
              <a:gd name="connsiteX7-597" fmla="*/ 1348139 w 1349648"/>
              <a:gd name="connsiteY7-598" fmla="*/ 250209 h 897910"/>
              <a:gd name="connsiteX8-599" fmla="*/ 1252890 w 1349648"/>
              <a:gd name="connsiteY8-600" fmla="*/ 300216 h 897910"/>
              <a:gd name="connsiteX9-601" fmla="*/ 1033815 w 1349648"/>
              <a:gd name="connsiteY9-602" fmla="*/ 316885 h 897910"/>
              <a:gd name="connsiteX10-603" fmla="*/ 838552 w 1349648"/>
              <a:gd name="connsiteY10-604" fmla="*/ 354985 h 897910"/>
              <a:gd name="connsiteX11-605" fmla="*/ 548040 w 1349648"/>
              <a:gd name="connsiteY11-606" fmla="*/ 447853 h 897910"/>
              <a:gd name="connsiteX12-607" fmla="*/ 312296 w 1349648"/>
              <a:gd name="connsiteY12-608" fmla="*/ 557391 h 897910"/>
              <a:gd name="connsiteX13-609" fmla="*/ 157515 w 1349648"/>
              <a:gd name="connsiteY13-610" fmla="*/ 669310 h 897910"/>
              <a:gd name="connsiteX14-611" fmla="*/ 76552 w 1349648"/>
              <a:gd name="connsiteY14-612" fmla="*/ 769322 h 897910"/>
              <a:gd name="connsiteX15-613" fmla="*/ 64646 w 1349648"/>
              <a:gd name="connsiteY15-614" fmla="*/ 895528 h 897910"/>
              <a:gd name="connsiteX16-615" fmla="*/ 12258 w 1349648"/>
              <a:gd name="connsiteY16-616" fmla="*/ 897910 h 897910"/>
              <a:gd name="connsiteX17-617" fmla="*/ 352 w 1349648"/>
              <a:gd name="connsiteY17-618" fmla="*/ 807422 h 897910"/>
              <a:gd name="connsiteX18-619" fmla="*/ 26546 w 1349648"/>
              <a:gd name="connsiteY18-620" fmla="*/ 674072 h 897910"/>
              <a:gd name="connsiteX19-621" fmla="*/ 133702 w 1349648"/>
              <a:gd name="connsiteY19-622" fmla="*/ 535960 h 897910"/>
              <a:gd name="connsiteX20-623" fmla="*/ 321821 w 1349648"/>
              <a:gd name="connsiteY20-624" fmla="*/ 426422 h 897910"/>
              <a:gd name="connsiteX21-625" fmla="*/ 488508 w 1349648"/>
              <a:gd name="connsiteY21-626" fmla="*/ 359747 h 897910"/>
              <a:gd name="connsiteX22-627" fmla="*/ 709965 w 1349648"/>
              <a:gd name="connsiteY22-628" fmla="*/ 297835 h 897910"/>
              <a:gd name="connsiteX23-629" fmla="*/ 976665 w 1349648"/>
              <a:gd name="connsiteY23-630" fmla="*/ 259735 h 897910"/>
              <a:gd name="connsiteX24-631" fmla="*/ 926658 w 1349648"/>
              <a:gd name="connsiteY24-632" fmla="*/ 231160 h 897910"/>
              <a:gd name="connsiteX25-633" fmla="*/ 755208 w 1349648"/>
              <a:gd name="connsiteY25-634" fmla="*/ 207347 h 897910"/>
              <a:gd name="connsiteX26-635" fmla="*/ 631383 w 1349648"/>
              <a:gd name="connsiteY26-636" fmla="*/ 138291 h 897910"/>
              <a:gd name="connsiteX27-637" fmla="*/ 590902 w 1349648"/>
              <a:gd name="connsiteY27-638" fmla="*/ 9703 h 897910"/>
              <a:gd name="connsiteX0-639" fmla="*/ 590902 w 1349648"/>
              <a:gd name="connsiteY0-640" fmla="*/ 9703 h 897910"/>
              <a:gd name="connsiteX1-641" fmla="*/ 685335 w 1349648"/>
              <a:gd name="connsiteY1-642" fmla="*/ 9703 h 897910"/>
              <a:gd name="connsiteX2-643" fmla="*/ 666286 w 1349648"/>
              <a:gd name="connsiteY2-644" fmla="*/ 43041 h 897910"/>
              <a:gd name="connsiteX3-645" fmla="*/ 692480 w 1349648"/>
              <a:gd name="connsiteY3-646" fmla="*/ 119241 h 897910"/>
              <a:gd name="connsiteX4-647" fmla="*/ 798071 w 1349648"/>
              <a:gd name="connsiteY4-648" fmla="*/ 166866 h 897910"/>
              <a:gd name="connsiteX5-649" fmla="*/ 1095727 w 1349648"/>
              <a:gd name="connsiteY5-650" fmla="*/ 209728 h 897910"/>
              <a:gd name="connsiteX6-651" fmla="*/ 1271940 w 1349648"/>
              <a:gd name="connsiteY6-652" fmla="*/ 214490 h 897910"/>
              <a:gd name="connsiteX7-653" fmla="*/ 1348139 w 1349648"/>
              <a:gd name="connsiteY7-654" fmla="*/ 250209 h 897910"/>
              <a:gd name="connsiteX8-655" fmla="*/ 1252890 w 1349648"/>
              <a:gd name="connsiteY8-656" fmla="*/ 300216 h 897910"/>
              <a:gd name="connsiteX9-657" fmla="*/ 1033815 w 1349648"/>
              <a:gd name="connsiteY9-658" fmla="*/ 316885 h 897910"/>
              <a:gd name="connsiteX10-659" fmla="*/ 838552 w 1349648"/>
              <a:gd name="connsiteY10-660" fmla="*/ 354985 h 897910"/>
              <a:gd name="connsiteX11-661" fmla="*/ 548040 w 1349648"/>
              <a:gd name="connsiteY11-662" fmla="*/ 447853 h 897910"/>
              <a:gd name="connsiteX12-663" fmla="*/ 312296 w 1349648"/>
              <a:gd name="connsiteY12-664" fmla="*/ 557391 h 897910"/>
              <a:gd name="connsiteX13-665" fmla="*/ 157515 w 1349648"/>
              <a:gd name="connsiteY13-666" fmla="*/ 669310 h 897910"/>
              <a:gd name="connsiteX14-667" fmla="*/ 76552 w 1349648"/>
              <a:gd name="connsiteY14-668" fmla="*/ 769322 h 897910"/>
              <a:gd name="connsiteX15-669" fmla="*/ 64646 w 1349648"/>
              <a:gd name="connsiteY15-670" fmla="*/ 895528 h 897910"/>
              <a:gd name="connsiteX16-671" fmla="*/ 12258 w 1349648"/>
              <a:gd name="connsiteY16-672" fmla="*/ 897910 h 897910"/>
              <a:gd name="connsiteX17-673" fmla="*/ 352 w 1349648"/>
              <a:gd name="connsiteY17-674" fmla="*/ 807422 h 897910"/>
              <a:gd name="connsiteX18-675" fmla="*/ 26546 w 1349648"/>
              <a:gd name="connsiteY18-676" fmla="*/ 674072 h 897910"/>
              <a:gd name="connsiteX19-677" fmla="*/ 133702 w 1349648"/>
              <a:gd name="connsiteY19-678" fmla="*/ 535960 h 897910"/>
              <a:gd name="connsiteX20-679" fmla="*/ 321821 w 1349648"/>
              <a:gd name="connsiteY20-680" fmla="*/ 426422 h 897910"/>
              <a:gd name="connsiteX21-681" fmla="*/ 488508 w 1349648"/>
              <a:gd name="connsiteY21-682" fmla="*/ 359747 h 897910"/>
              <a:gd name="connsiteX22-683" fmla="*/ 709965 w 1349648"/>
              <a:gd name="connsiteY22-684" fmla="*/ 297835 h 897910"/>
              <a:gd name="connsiteX23-685" fmla="*/ 976665 w 1349648"/>
              <a:gd name="connsiteY23-686" fmla="*/ 259735 h 897910"/>
              <a:gd name="connsiteX24-687" fmla="*/ 926658 w 1349648"/>
              <a:gd name="connsiteY24-688" fmla="*/ 231160 h 897910"/>
              <a:gd name="connsiteX25-689" fmla="*/ 755208 w 1349648"/>
              <a:gd name="connsiteY25-690" fmla="*/ 207347 h 897910"/>
              <a:gd name="connsiteX26-691" fmla="*/ 631383 w 1349648"/>
              <a:gd name="connsiteY26-692" fmla="*/ 138291 h 897910"/>
              <a:gd name="connsiteX27-693" fmla="*/ 590902 w 1349648"/>
              <a:gd name="connsiteY27-694" fmla="*/ 9703 h 897910"/>
              <a:gd name="connsiteX0-695" fmla="*/ 590902 w 1349648"/>
              <a:gd name="connsiteY0-696" fmla="*/ 10546 h 895850"/>
              <a:gd name="connsiteX1-697" fmla="*/ 685335 w 1349648"/>
              <a:gd name="connsiteY1-698" fmla="*/ 7643 h 895850"/>
              <a:gd name="connsiteX2-699" fmla="*/ 666286 w 1349648"/>
              <a:gd name="connsiteY2-700" fmla="*/ 40981 h 895850"/>
              <a:gd name="connsiteX3-701" fmla="*/ 692480 w 1349648"/>
              <a:gd name="connsiteY3-702" fmla="*/ 117181 h 895850"/>
              <a:gd name="connsiteX4-703" fmla="*/ 798071 w 1349648"/>
              <a:gd name="connsiteY4-704" fmla="*/ 164806 h 895850"/>
              <a:gd name="connsiteX5-705" fmla="*/ 1095727 w 1349648"/>
              <a:gd name="connsiteY5-706" fmla="*/ 207668 h 895850"/>
              <a:gd name="connsiteX6-707" fmla="*/ 1271940 w 1349648"/>
              <a:gd name="connsiteY6-708" fmla="*/ 212430 h 895850"/>
              <a:gd name="connsiteX7-709" fmla="*/ 1348139 w 1349648"/>
              <a:gd name="connsiteY7-710" fmla="*/ 248149 h 895850"/>
              <a:gd name="connsiteX8-711" fmla="*/ 1252890 w 1349648"/>
              <a:gd name="connsiteY8-712" fmla="*/ 298156 h 895850"/>
              <a:gd name="connsiteX9-713" fmla="*/ 1033815 w 1349648"/>
              <a:gd name="connsiteY9-714" fmla="*/ 314825 h 895850"/>
              <a:gd name="connsiteX10-715" fmla="*/ 838552 w 1349648"/>
              <a:gd name="connsiteY10-716" fmla="*/ 352925 h 895850"/>
              <a:gd name="connsiteX11-717" fmla="*/ 548040 w 1349648"/>
              <a:gd name="connsiteY11-718" fmla="*/ 445793 h 895850"/>
              <a:gd name="connsiteX12-719" fmla="*/ 312296 w 1349648"/>
              <a:gd name="connsiteY12-720" fmla="*/ 555331 h 895850"/>
              <a:gd name="connsiteX13-721" fmla="*/ 157515 w 1349648"/>
              <a:gd name="connsiteY13-722" fmla="*/ 667250 h 895850"/>
              <a:gd name="connsiteX14-723" fmla="*/ 76552 w 1349648"/>
              <a:gd name="connsiteY14-724" fmla="*/ 767262 h 895850"/>
              <a:gd name="connsiteX15-725" fmla="*/ 64646 w 1349648"/>
              <a:gd name="connsiteY15-726" fmla="*/ 893468 h 895850"/>
              <a:gd name="connsiteX16-727" fmla="*/ 12258 w 1349648"/>
              <a:gd name="connsiteY16-728" fmla="*/ 895850 h 895850"/>
              <a:gd name="connsiteX17-729" fmla="*/ 352 w 1349648"/>
              <a:gd name="connsiteY17-730" fmla="*/ 805362 h 895850"/>
              <a:gd name="connsiteX18-731" fmla="*/ 26546 w 1349648"/>
              <a:gd name="connsiteY18-732" fmla="*/ 672012 h 895850"/>
              <a:gd name="connsiteX19-733" fmla="*/ 133702 w 1349648"/>
              <a:gd name="connsiteY19-734" fmla="*/ 533900 h 895850"/>
              <a:gd name="connsiteX20-735" fmla="*/ 321821 w 1349648"/>
              <a:gd name="connsiteY20-736" fmla="*/ 424362 h 895850"/>
              <a:gd name="connsiteX21-737" fmla="*/ 488508 w 1349648"/>
              <a:gd name="connsiteY21-738" fmla="*/ 357687 h 895850"/>
              <a:gd name="connsiteX22-739" fmla="*/ 709965 w 1349648"/>
              <a:gd name="connsiteY22-740" fmla="*/ 295775 h 895850"/>
              <a:gd name="connsiteX23-741" fmla="*/ 976665 w 1349648"/>
              <a:gd name="connsiteY23-742" fmla="*/ 257675 h 895850"/>
              <a:gd name="connsiteX24-743" fmla="*/ 926658 w 1349648"/>
              <a:gd name="connsiteY24-744" fmla="*/ 229100 h 895850"/>
              <a:gd name="connsiteX25-745" fmla="*/ 755208 w 1349648"/>
              <a:gd name="connsiteY25-746" fmla="*/ 205287 h 895850"/>
              <a:gd name="connsiteX26-747" fmla="*/ 631383 w 1349648"/>
              <a:gd name="connsiteY26-748" fmla="*/ 136231 h 895850"/>
              <a:gd name="connsiteX27-749" fmla="*/ 590902 w 1349648"/>
              <a:gd name="connsiteY27-750" fmla="*/ 10546 h 895850"/>
              <a:gd name="connsiteX0-751" fmla="*/ 588521 w 1349648"/>
              <a:gd name="connsiteY0-752" fmla="*/ 7374 h 906965"/>
              <a:gd name="connsiteX1-753" fmla="*/ 685335 w 1349648"/>
              <a:gd name="connsiteY1-754" fmla="*/ 18758 h 906965"/>
              <a:gd name="connsiteX2-755" fmla="*/ 666286 w 1349648"/>
              <a:gd name="connsiteY2-756" fmla="*/ 52096 h 906965"/>
              <a:gd name="connsiteX3-757" fmla="*/ 692480 w 1349648"/>
              <a:gd name="connsiteY3-758" fmla="*/ 128296 h 906965"/>
              <a:gd name="connsiteX4-759" fmla="*/ 798071 w 1349648"/>
              <a:gd name="connsiteY4-760" fmla="*/ 175921 h 906965"/>
              <a:gd name="connsiteX5-761" fmla="*/ 1095727 w 1349648"/>
              <a:gd name="connsiteY5-762" fmla="*/ 218783 h 906965"/>
              <a:gd name="connsiteX6-763" fmla="*/ 1271940 w 1349648"/>
              <a:gd name="connsiteY6-764" fmla="*/ 223545 h 906965"/>
              <a:gd name="connsiteX7-765" fmla="*/ 1348139 w 1349648"/>
              <a:gd name="connsiteY7-766" fmla="*/ 259264 h 906965"/>
              <a:gd name="connsiteX8-767" fmla="*/ 1252890 w 1349648"/>
              <a:gd name="connsiteY8-768" fmla="*/ 309271 h 906965"/>
              <a:gd name="connsiteX9-769" fmla="*/ 1033815 w 1349648"/>
              <a:gd name="connsiteY9-770" fmla="*/ 325940 h 906965"/>
              <a:gd name="connsiteX10-771" fmla="*/ 838552 w 1349648"/>
              <a:gd name="connsiteY10-772" fmla="*/ 364040 h 906965"/>
              <a:gd name="connsiteX11-773" fmla="*/ 548040 w 1349648"/>
              <a:gd name="connsiteY11-774" fmla="*/ 456908 h 906965"/>
              <a:gd name="connsiteX12-775" fmla="*/ 312296 w 1349648"/>
              <a:gd name="connsiteY12-776" fmla="*/ 566446 h 906965"/>
              <a:gd name="connsiteX13-777" fmla="*/ 157515 w 1349648"/>
              <a:gd name="connsiteY13-778" fmla="*/ 678365 h 906965"/>
              <a:gd name="connsiteX14-779" fmla="*/ 76552 w 1349648"/>
              <a:gd name="connsiteY14-780" fmla="*/ 778377 h 906965"/>
              <a:gd name="connsiteX15-781" fmla="*/ 64646 w 1349648"/>
              <a:gd name="connsiteY15-782" fmla="*/ 904583 h 906965"/>
              <a:gd name="connsiteX16-783" fmla="*/ 12258 w 1349648"/>
              <a:gd name="connsiteY16-784" fmla="*/ 906965 h 906965"/>
              <a:gd name="connsiteX17-785" fmla="*/ 352 w 1349648"/>
              <a:gd name="connsiteY17-786" fmla="*/ 816477 h 906965"/>
              <a:gd name="connsiteX18-787" fmla="*/ 26546 w 1349648"/>
              <a:gd name="connsiteY18-788" fmla="*/ 683127 h 906965"/>
              <a:gd name="connsiteX19-789" fmla="*/ 133702 w 1349648"/>
              <a:gd name="connsiteY19-790" fmla="*/ 545015 h 906965"/>
              <a:gd name="connsiteX20-791" fmla="*/ 321821 w 1349648"/>
              <a:gd name="connsiteY20-792" fmla="*/ 435477 h 906965"/>
              <a:gd name="connsiteX21-793" fmla="*/ 488508 w 1349648"/>
              <a:gd name="connsiteY21-794" fmla="*/ 368802 h 906965"/>
              <a:gd name="connsiteX22-795" fmla="*/ 709965 w 1349648"/>
              <a:gd name="connsiteY22-796" fmla="*/ 306890 h 906965"/>
              <a:gd name="connsiteX23-797" fmla="*/ 976665 w 1349648"/>
              <a:gd name="connsiteY23-798" fmla="*/ 268790 h 906965"/>
              <a:gd name="connsiteX24-799" fmla="*/ 926658 w 1349648"/>
              <a:gd name="connsiteY24-800" fmla="*/ 240215 h 906965"/>
              <a:gd name="connsiteX25-801" fmla="*/ 755208 w 1349648"/>
              <a:gd name="connsiteY25-802" fmla="*/ 216402 h 906965"/>
              <a:gd name="connsiteX26-803" fmla="*/ 631383 w 1349648"/>
              <a:gd name="connsiteY26-804" fmla="*/ 147346 h 906965"/>
              <a:gd name="connsiteX27-805" fmla="*/ 588521 w 1349648"/>
              <a:gd name="connsiteY27-806" fmla="*/ 7374 h 906965"/>
              <a:gd name="connsiteX0-807" fmla="*/ 588521 w 1349648"/>
              <a:gd name="connsiteY0-808" fmla="*/ 16037 h 915628"/>
              <a:gd name="connsiteX1-809" fmla="*/ 682954 w 1349648"/>
              <a:gd name="connsiteY1-810" fmla="*/ 3608 h 915628"/>
              <a:gd name="connsiteX2-811" fmla="*/ 666286 w 1349648"/>
              <a:gd name="connsiteY2-812" fmla="*/ 60759 h 915628"/>
              <a:gd name="connsiteX3-813" fmla="*/ 692480 w 1349648"/>
              <a:gd name="connsiteY3-814" fmla="*/ 136959 h 915628"/>
              <a:gd name="connsiteX4-815" fmla="*/ 798071 w 1349648"/>
              <a:gd name="connsiteY4-816" fmla="*/ 184584 h 915628"/>
              <a:gd name="connsiteX5-817" fmla="*/ 1095727 w 1349648"/>
              <a:gd name="connsiteY5-818" fmla="*/ 227446 h 915628"/>
              <a:gd name="connsiteX6-819" fmla="*/ 1271940 w 1349648"/>
              <a:gd name="connsiteY6-820" fmla="*/ 232208 h 915628"/>
              <a:gd name="connsiteX7-821" fmla="*/ 1348139 w 1349648"/>
              <a:gd name="connsiteY7-822" fmla="*/ 267927 h 915628"/>
              <a:gd name="connsiteX8-823" fmla="*/ 1252890 w 1349648"/>
              <a:gd name="connsiteY8-824" fmla="*/ 317934 h 915628"/>
              <a:gd name="connsiteX9-825" fmla="*/ 1033815 w 1349648"/>
              <a:gd name="connsiteY9-826" fmla="*/ 334603 h 915628"/>
              <a:gd name="connsiteX10-827" fmla="*/ 838552 w 1349648"/>
              <a:gd name="connsiteY10-828" fmla="*/ 372703 h 915628"/>
              <a:gd name="connsiteX11-829" fmla="*/ 548040 w 1349648"/>
              <a:gd name="connsiteY11-830" fmla="*/ 465571 h 915628"/>
              <a:gd name="connsiteX12-831" fmla="*/ 312296 w 1349648"/>
              <a:gd name="connsiteY12-832" fmla="*/ 575109 h 915628"/>
              <a:gd name="connsiteX13-833" fmla="*/ 157515 w 1349648"/>
              <a:gd name="connsiteY13-834" fmla="*/ 687028 h 915628"/>
              <a:gd name="connsiteX14-835" fmla="*/ 76552 w 1349648"/>
              <a:gd name="connsiteY14-836" fmla="*/ 787040 h 915628"/>
              <a:gd name="connsiteX15-837" fmla="*/ 64646 w 1349648"/>
              <a:gd name="connsiteY15-838" fmla="*/ 913246 h 915628"/>
              <a:gd name="connsiteX16-839" fmla="*/ 12258 w 1349648"/>
              <a:gd name="connsiteY16-840" fmla="*/ 915628 h 915628"/>
              <a:gd name="connsiteX17-841" fmla="*/ 352 w 1349648"/>
              <a:gd name="connsiteY17-842" fmla="*/ 825140 h 915628"/>
              <a:gd name="connsiteX18-843" fmla="*/ 26546 w 1349648"/>
              <a:gd name="connsiteY18-844" fmla="*/ 691790 h 915628"/>
              <a:gd name="connsiteX19-845" fmla="*/ 133702 w 1349648"/>
              <a:gd name="connsiteY19-846" fmla="*/ 553678 h 915628"/>
              <a:gd name="connsiteX20-847" fmla="*/ 321821 w 1349648"/>
              <a:gd name="connsiteY20-848" fmla="*/ 444140 h 915628"/>
              <a:gd name="connsiteX21-849" fmla="*/ 488508 w 1349648"/>
              <a:gd name="connsiteY21-850" fmla="*/ 377465 h 915628"/>
              <a:gd name="connsiteX22-851" fmla="*/ 709965 w 1349648"/>
              <a:gd name="connsiteY22-852" fmla="*/ 315553 h 915628"/>
              <a:gd name="connsiteX23-853" fmla="*/ 976665 w 1349648"/>
              <a:gd name="connsiteY23-854" fmla="*/ 277453 h 915628"/>
              <a:gd name="connsiteX24-855" fmla="*/ 926658 w 1349648"/>
              <a:gd name="connsiteY24-856" fmla="*/ 248878 h 915628"/>
              <a:gd name="connsiteX25-857" fmla="*/ 755208 w 1349648"/>
              <a:gd name="connsiteY25-858" fmla="*/ 225065 h 915628"/>
              <a:gd name="connsiteX26-859" fmla="*/ 631383 w 1349648"/>
              <a:gd name="connsiteY26-860" fmla="*/ 156009 h 915628"/>
              <a:gd name="connsiteX27-861" fmla="*/ 588521 w 1349648"/>
              <a:gd name="connsiteY27-862" fmla="*/ 16037 h 915628"/>
              <a:gd name="connsiteX0-863" fmla="*/ 588521 w 1349648"/>
              <a:gd name="connsiteY0-864" fmla="*/ 11595 h 911186"/>
              <a:gd name="connsiteX1-865" fmla="*/ 687717 w 1349648"/>
              <a:gd name="connsiteY1-866" fmla="*/ 8691 h 911186"/>
              <a:gd name="connsiteX2-867" fmla="*/ 666286 w 1349648"/>
              <a:gd name="connsiteY2-868" fmla="*/ 56317 h 911186"/>
              <a:gd name="connsiteX3-869" fmla="*/ 692480 w 1349648"/>
              <a:gd name="connsiteY3-870" fmla="*/ 132517 h 911186"/>
              <a:gd name="connsiteX4-871" fmla="*/ 798071 w 1349648"/>
              <a:gd name="connsiteY4-872" fmla="*/ 180142 h 911186"/>
              <a:gd name="connsiteX5-873" fmla="*/ 1095727 w 1349648"/>
              <a:gd name="connsiteY5-874" fmla="*/ 223004 h 911186"/>
              <a:gd name="connsiteX6-875" fmla="*/ 1271940 w 1349648"/>
              <a:gd name="connsiteY6-876" fmla="*/ 227766 h 911186"/>
              <a:gd name="connsiteX7-877" fmla="*/ 1348139 w 1349648"/>
              <a:gd name="connsiteY7-878" fmla="*/ 263485 h 911186"/>
              <a:gd name="connsiteX8-879" fmla="*/ 1252890 w 1349648"/>
              <a:gd name="connsiteY8-880" fmla="*/ 313492 h 911186"/>
              <a:gd name="connsiteX9-881" fmla="*/ 1033815 w 1349648"/>
              <a:gd name="connsiteY9-882" fmla="*/ 330161 h 911186"/>
              <a:gd name="connsiteX10-883" fmla="*/ 838552 w 1349648"/>
              <a:gd name="connsiteY10-884" fmla="*/ 368261 h 911186"/>
              <a:gd name="connsiteX11-885" fmla="*/ 548040 w 1349648"/>
              <a:gd name="connsiteY11-886" fmla="*/ 461129 h 911186"/>
              <a:gd name="connsiteX12-887" fmla="*/ 312296 w 1349648"/>
              <a:gd name="connsiteY12-888" fmla="*/ 570667 h 911186"/>
              <a:gd name="connsiteX13-889" fmla="*/ 157515 w 1349648"/>
              <a:gd name="connsiteY13-890" fmla="*/ 682586 h 911186"/>
              <a:gd name="connsiteX14-891" fmla="*/ 76552 w 1349648"/>
              <a:gd name="connsiteY14-892" fmla="*/ 782598 h 911186"/>
              <a:gd name="connsiteX15-893" fmla="*/ 64646 w 1349648"/>
              <a:gd name="connsiteY15-894" fmla="*/ 908804 h 911186"/>
              <a:gd name="connsiteX16-895" fmla="*/ 12258 w 1349648"/>
              <a:gd name="connsiteY16-896" fmla="*/ 911186 h 911186"/>
              <a:gd name="connsiteX17-897" fmla="*/ 352 w 1349648"/>
              <a:gd name="connsiteY17-898" fmla="*/ 820698 h 911186"/>
              <a:gd name="connsiteX18-899" fmla="*/ 26546 w 1349648"/>
              <a:gd name="connsiteY18-900" fmla="*/ 687348 h 911186"/>
              <a:gd name="connsiteX19-901" fmla="*/ 133702 w 1349648"/>
              <a:gd name="connsiteY19-902" fmla="*/ 549236 h 911186"/>
              <a:gd name="connsiteX20-903" fmla="*/ 321821 w 1349648"/>
              <a:gd name="connsiteY20-904" fmla="*/ 439698 h 911186"/>
              <a:gd name="connsiteX21-905" fmla="*/ 488508 w 1349648"/>
              <a:gd name="connsiteY21-906" fmla="*/ 373023 h 911186"/>
              <a:gd name="connsiteX22-907" fmla="*/ 709965 w 1349648"/>
              <a:gd name="connsiteY22-908" fmla="*/ 311111 h 911186"/>
              <a:gd name="connsiteX23-909" fmla="*/ 976665 w 1349648"/>
              <a:gd name="connsiteY23-910" fmla="*/ 273011 h 911186"/>
              <a:gd name="connsiteX24-911" fmla="*/ 926658 w 1349648"/>
              <a:gd name="connsiteY24-912" fmla="*/ 244436 h 911186"/>
              <a:gd name="connsiteX25-913" fmla="*/ 755208 w 1349648"/>
              <a:gd name="connsiteY25-914" fmla="*/ 220623 h 911186"/>
              <a:gd name="connsiteX26-915" fmla="*/ 631383 w 1349648"/>
              <a:gd name="connsiteY26-916" fmla="*/ 151567 h 911186"/>
              <a:gd name="connsiteX27-917" fmla="*/ 588521 w 1349648"/>
              <a:gd name="connsiteY27-918" fmla="*/ 11595 h 911186"/>
              <a:gd name="connsiteX0-919" fmla="*/ 588521 w 1349648"/>
              <a:gd name="connsiteY0-920" fmla="*/ 12547 h 912138"/>
              <a:gd name="connsiteX1-921" fmla="*/ 680573 w 1349648"/>
              <a:gd name="connsiteY1-922" fmla="*/ 7262 h 912138"/>
              <a:gd name="connsiteX2-923" fmla="*/ 666286 w 1349648"/>
              <a:gd name="connsiteY2-924" fmla="*/ 57269 h 912138"/>
              <a:gd name="connsiteX3-925" fmla="*/ 692480 w 1349648"/>
              <a:gd name="connsiteY3-926" fmla="*/ 133469 h 912138"/>
              <a:gd name="connsiteX4-927" fmla="*/ 798071 w 1349648"/>
              <a:gd name="connsiteY4-928" fmla="*/ 181094 h 912138"/>
              <a:gd name="connsiteX5-929" fmla="*/ 1095727 w 1349648"/>
              <a:gd name="connsiteY5-930" fmla="*/ 223956 h 912138"/>
              <a:gd name="connsiteX6-931" fmla="*/ 1271940 w 1349648"/>
              <a:gd name="connsiteY6-932" fmla="*/ 228718 h 912138"/>
              <a:gd name="connsiteX7-933" fmla="*/ 1348139 w 1349648"/>
              <a:gd name="connsiteY7-934" fmla="*/ 264437 h 912138"/>
              <a:gd name="connsiteX8-935" fmla="*/ 1252890 w 1349648"/>
              <a:gd name="connsiteY8-936" fmla="*/ 314444 h 912138"/>
              <a:gd name="connsiteX9-937" fmla="*/ 1033815 w 1349648"/>
              <a:gd name="connsiteY9-938" fmla="*/ 331113 h 912138"/>
              <a:gd name="connsiteX10-939" fmla="*/ 838552 w 1349648"/>
              <a:gd name="connsiteY10-940" fmla="*/ 369213 h 912138"/>
              <a:gd name="connsiteX11-941" fmla="*/ 548040 w 1349648"/>
              <a:gd name="connsiteY11-942" fmla="*/ 462081 h 912138"/>
              <a:gd name="connsiteX12-943" fmla="*/ 312296 w 1349648"/>
              <a:gd name="connsiteY12-944" fmla="*/ 571619 h 912138"/>
              <a:gd name="connsiteX13-945" fmla="*/ 157515 w 1349648"/>
              <a:gd name="connsiteY13-946" fmla="*/ 683538 h 912138"/>
              <a:gd name="connsiteX14-947" fmla="*/ 76552 w 1349648"/>
              <a:gd name="connsiteY14-948" fmla="*/ 783550 h 912138"/>
              <a:gd name="connsiteX15-949" fmla="*/ 64646 w 1349648"/>
              <a:gd name="connsiteY15-950" fmla="*/ 909756 h 912138"/>
              <a:gd name="connsiteX16-951" fmla="*/ 12258 w 1349648"/>
              <a:gd name="connsiteY16-952" fmla="*/ 912138 h 912138"/>
              <a:gd name="connsiteX17-953" fmla="*/ 352 w 1349648"/>
              <a:gd name="connsiteY17-954" fmla="*/ 821650 h 912138"/>
              <a:gd name="connsiteX18-955" fmla="*/ 26546 w 1349648"/>
              <a:gd name="connsiteY18-956" fmla="*/ 688300 h 912138"/>
              <a:gd name="connsiteX19-957" fmla="*/ 133702 w 1349648"/>
              <a:gd name="connsiteY19-958" fmla="*/ 550188 h 912138"/>
              <a:gd name="connsiteX20-959" fmla="*/ 321821 w 1349648"/>
              <a:gd name="connsiteY20-960" fmla="*/ 440650 h 912138"/>
              <a:gd name="connsiteX21-961" fmla="*/ 488508 w 1349648"/>
              <a:gd name="connsiteY21-962" fmla="*/ 373975 h 912138"/>
              <a:gd name="connsiteX22-963" fmla="*/ 709965 w 1349648"/>
              <a:gd name="connsiteY22-964" fmla="*/ 312063 h 912138"/>
              <a:gd name="connsiteX23-965" fmla="*/ 976665 w 1349648"/>
              <a:gd name="connsiteY23-966" fmla="*/ 273963 h 912138"/>
              <a:gd name="connsiteX24-967" fmla="*/ 926658 w 1349648"/>
              <a:gd name="connsiteY24-968" fmla="*/ 245388 h 912138"/>
              <a:gd name="connsiteX25-969" fmla="*/ 755208 w 1349648"/>
              <a:gd name="connsiteY25-970" fmla="*/ 221575 h 912138"/>
              <a:gd name="connsiteX26-971" fmla="*/ 631383 w 1349648"/>
              <a:gd name="connsiteY26-972" fmla="*/ 152519 h 912138"/>
              <a:gd name="connsiteX27-973" fmla="*/ 588521 w 1349648"/>
              <a:gd name="connsiteY27-974" fmla="*/ 12547 h 912138"/>
              <a:gd name="connsiteX0-975" fmla="*/ 588521 w 1349648"/>
              <a:gd name="connsiteY0-976" fmla="*/ 9211 h 908802"/>
              <a:gd name="connsiteX1-977" fmla="*/ 687717 w 1349648"/>
              <a:gd name="connsiteY1-978" fmla="*/ 13451 h 908802"/>
              <a:gd name="connsiteX2-979" fmla="*/ 666286 w 1349648"/>
              <a:gd name="connsiteY2-980" fmla="*/ 53933 h 908802"/>
              <a:gd name="connsiteX3-981" fmla="*/ 692480 w 1349648"/>
              <a:gd name="connsiteY3-982" fmla="*/ 130133 h 908802"/>
              <a:gd name="connsiteX4-983" fmla="*/ 798071 w 1349648"/>
              <a:gd name="connsiteY4-984" fmla="*/ 177758 h 908802"/>
              <a:gd name="connsiteX5-985" fmla="*/ 1095727 w 1349648"/>
              <a:gd name="connsiteY5-986" fmla="*/ 220620 h 908802"/>
              <a:gd name="connsiteX6-987" fmla="*/ 1271940 w 1349648"/>
              <a:gd name="connsiteY6-988" fmla="*/ 225382 h 908802"/>
              <a:gd name="connsiteX7-989" fmla="*/ 1348139 w 1349648"/>
              <a:gd name="connsiteY7-990" fmla="*/ 261101 h 908802"/>
              <a:gd name="connsiteX8-991" fmla="*/ 1252890 w 1349648"/>
              <a:gd name="connsiteY8-992" fmla="*/ 311108 h 908802"/>
              <a:gd name="connsiteX9-993" fmla="*/ 1033815 w 1349648"/>
              <a:gd name="connsiteY9-994" fmla="*/ 327777 h 908802"/>
              <a:gd name="connsiteX10-995" fmla="*/ 838552 w 1349648"/>
              <a:gd name="connsiteY10-996" fmla="*/ 365877 h 908802"/>
              <a:gd name="connsiteX11-997" fmla="*/ 548040 w 1349648"/>
              <a:gd name="connsiteY11-998" fmla="*/ 458745 h 908802"/>
              <a:gd name="connsiteX12-999" fmla="*/ 312296 w 1349648"/>
              <a:gd name="connsiteY12-1000" fmla="*/ 568283 h 908802"/>
              <a:gd name="connsiteX13-1001" fmla="*/ 157515 w 1349648"/>
              <a:gd name="connsiteY13-1002" fmla="*/ 680202 h 908802"/>
              <a:gd name="connsiteX14-1003" fmla="*/ 76552 w 1349648"/>
              <a:gd name="connsiteY14-1004" fmla="*/ 780214 h 908802"/>
              <a:gd name="connsiteX15-1005" fmla="*/ 64646 w 1349648"/>
              <a:gd name="connsiteY15-1006" fmla="*/ 906420 h 908802"/>
              <a:gd name="connsiteX16-1007" fmla="*/ 12258 w 1349648"/>
              <a:gd name="connsiteY16-1008" fmla="*/ 908802 h 908802"/>
              <a:gd name="connsiteX17-1009" fmla="*/ 352 w 1349648"/>
              <a:gd name="connsiteY17-1010" fmla="*/ 818314 h 908802"/>
              <a:gd name="connsiteX18-1011" fmla="*/ 26546 w 1349648"/>
              <a:gd name="connsiteY18-1012" fmla="*/ 684964 h 908802"/>
              <a:gd name="connsiteX19-1013" fmla="*/ 133702 w 1349648"/>
              <a:gd name="connsiteY19-1014" fmla="*/ 546852 h 908802"/>
              <a:gd name="connsiteX20-1015" fmla="*/ 321821 w 1349648"/>
              <a:gd name="connsiteY20-1016" fmla="*/ 437314 h 908802"/>
              <a:gd name="connsiteX21-1017" fmla="*/ 488508 w 1349648"/>
              <a:gd name="connsiteY21-1018" fmla="*/ 370639 h 908802"/>
              <a:gd name="connsiteX22-1019" fmla="*/ 709965 w 1349648"/>
              <a:gd name="connsiteY22-1020" fmla="*/ 308727 h 908802"/>
              <a:gd name="connsiteX23-1021" fmla="*/ 976665 w 1349648"/>
              <a:gd name="connsiteY23-1022" fmla="*/ 270627 h 908802"/>
              <a:gd name="connsiteX24-1023" fmla="*/ 926658 w 1349648"/>
              <a:gd name="connsiteY24-1024" fmla="*/ 242052 h 908802"/>
              <a:gd name="connsiteX25-1025" fmla="*/ 755208 w 1349648"/>
              <a:gd name="connsiteY25-1026" fmla="*/ 218239 h 908802"/>
              <a:gd name="connsiteX26-1027" fmla="*/ 631383 w 1349648"/>
              <a:gd name="connsiteY26-1028" fmla="*/ 149183 h 908802"/>
              <a:gd name="connsiteX27-1029" fmla="*/ 588521 w 1349648"/>
              <a:gd name="connsiteY27-1030" fmla="*/ 9211 h 908802"/>
              <a:gd name="connsiteX0-1031" fmla="*/ 588521 w 1349648"/>
              <a:gd name="connsiteY0-1032" fmla="*/ 9935 h 909526"/>
              <a:gd name="connsiteX1-1033" fmla="*/ 675811 w 1349648"/>
              <a:gd name="connsiteY1-1034" fmla="*/ 11794 h 909526"/>
              <a:gd name="connsiteX2-1035" fmla="*/ 666286 w 1349648"/>
              <a:gd name="connsiteY2-1036" fmla="*/ 54657 h 909526"/>
              <a:gd name="connsiteX3-1037" fmla="*/ 692480 w 1349648"/>
              <a:gd name="connsiteY3-1038" fmla="*/ 130857 h 909526"/>
              <a:gd name="connsiteX4-1039" fmla="*/ 798071 w 1349648"/>
              <a:gd name="connsiteY4-1040" fmla="*/ 178482 h 909526"/>
              <a:gd name="connsiteX5-1041" fmla="*/ 1095727 w 1349648"/>
              <a:gd name="connsiteY5-1042" fmla="*/ 221344 h 909526"/>
              <a:gd name="connsiteX6-1043" fmla="*/ 1271940 w 1349648"/>
              <a:gd name="connsiteY6-1044" fmla="*/ 226106 h 909526"/>
              <a:gd name="connsiteX7-1045" fmla="*/ 1348139 w 1349648"/>
              <a:gd name="connsiteY7-1046" fmla="*/ 261825 h 909526"/>
              <a:gd name="connsiteX8-1047" fmla="*/ 1252890 w 1349648"/>
              <a:gd name="connsiteY8-1048" fmla="*/ 311832 h 909526"/>
              <a:gd name="connsiteX9-1049" fmla="*/ 1033815 w 1349648"/>
              <a:gd name="connsiteY9-1050" fmla="*/ 328501 h 909526"/>
              <a:gd name="connsiteX10-1051" fmla="*/ 838552 w 1349648"/>
              <a:gd name="connsiteY10-1052" fmla="*/ 366601 h 909526"/>
              <a:gd name="connsiteX11-1053" fmla="*/ 548040 w 1349648"/>
              <a:gd name="connsiteY11-1054" fmla="*/ 459469 h 909526"/>
              <a:gd name="connsiteX12-1055" fmla="*/ 312296 w 1349648"/>
              <a:gd name="connsiteY12-1056" fmla="*/ 569007 h 909526"/>
              <a:gd name="connsiteX13-1057" fmla="*/ 157515 w 1349648"/>
              <a:gd name="connsiteY13-1058" fmla="*/ 680926 h 909526"/>
              <a:gd name="connsiteX14-1059" fmla="*/ 76552 w 1349648"/>
              <a:gd name="connsiteY14-1060" fmla="*/ 780938 h 909526"/>
              <a:gd name="connsiteX15-1061" fmla="*/ 64646 w 1349648"/>
              <a:gd name="connsiteY15-1062" fmla="*/ 907144 h 909526"/>
              <a:gd name="connsiteX16-1063" fmla="*/ 12258 w 1349648"/>
              <a:gd name="connsiteY16-1064" fmla="*/ 909526 h 909526"/>
              <a:gd name="connsiteX17-1065" fmla="*/ 352 w 1349648"/>
              <a:gd name="connsiteY17-1066" fmla="*/ 819038 h 909526"/>
              <a:gd name="connsiteX18-1067" fmla="*/ 26546 w 1349648"/>
              <a:gd name="connsiteY18-1068" fmla="*/ 685688 h 909526"/>
              <a:gd name="connsiteX19-1069" fmla="*/ 133702 w 1349648"/>
              <a:gd name="connsiteY19-1070" fmla="*/ 547576 h 909526"/>
              <a:gd name="connsiteX20-1071" fmla="*/ 321821 w 1349648"/>
              <a:gd name="connsiteY20-1072" fmla="*/ 438038 h 909526"/>
              <a:gd name="connsiteX21-1073" fmla="*/ 488508 w 1349648"/>
              <a:gd name="connsiteY21-1074" fmla="*/ 371363 h 909526"/>
              <a:gd name="connsiteX22-1075" fmla="*/ 709965 w 1349648"/>
              <a:gd name="connsiteY22-1076" fmla="*/ 309451 h 909526"/>
              <a:gd name="connsiteX23-1077" fmla="*/ 976665 w 1349648"/>
              <a:gd name="connsiteY23-1078" fmla="*/ 271351 h 909526"/>
              <a:gd name="connsiteX24-1079" fmla="*/ 926658 w 1349648"/>
              <a:gd name="connsiteY24-1080" fmla="*/ 242776 h 909526"/>
              <a:gd name="connsiteX25-1081" fmla="*/ 755208 w 1349648"/>
              <a:gd name="connsiteY25-1082" fmla="*/ 218963 h 909526"/>
              <a:gd name="connsiteX26-1083" fmla="*/ 631383 w 1349648"/>
              <a:gd name="connsiteY26-1084" fmla="*/ 149907 h 909526"/>
              <a:gd name="connsiteX27-1085" fmla="*/ 588521 w 1349648"/>
              <a:gd name="connsiteY27-1086" fmla="*/ 9935 h 909526"/>
              <a:gd name="connsiteX0-1087" fmla="*/ 588521 w 1349648"/>
              <a:gd name="connsiteY0-1088" fmla="*/ 9935 h 909526"/>
              <a:gd name="connsiteX1-1089" fmla="*/ 687717 w 1349648"/>
              <a:gd name="connsiteY1-1090" fmla="*/ 11794 h 909526"/>
              <a:gd name="connsiteX2-1091" fmla="*/ 666286 w 1349648"/>
              <a:gd name="connsiteY2-1092" fmla="*/ 54657 h 909526"/>
              <a:gd name="connsiteX3-1093" fmla="*/ 692480 w 1349648"/>
              <a:gd name="connsiteY3-1094" fmla="*/ 130857 h 909526"/>
              <a:gd name="connsiteX4-1095" fmla="*/ 798071 w 1349648"/>
              <a:gd name="connsiteY4-1096" fmla="*/ 178482 h 909526"/>
              <a:gd name="connsiteX5-1097" fmla="*/ 1095727 w 1349648"/>
              <a:gd name="connsiteY5-1098" fmla="*/ 221344 h 909526"/>
              <a:gd name="connsiteX6-1099" fmla="*/ 1271940 w 1349648"/>
              <a:gd name="connsiteY6-1100" fmla="*/ 226106 h 909526"/>
              <a:gd name="connsiteX7-1101" fmla="*/ 1348139 w 1349648"/>
              <a:gd name="connsiteY7-1102" fmla="*/ 261825 h 909526"/>
              <a:gd name="connsiteX8-1103" fmla="*/ 1252890 w 1349648"/>
              <a:gd name="connsiteY8-1104" fmla="*/ 311832 h 909526"/>
              <a:gd name="connsiteX9-1105" fmla="*/ 1033815 w 1349648"/>
              <a:gd name="connsiteY9-1106" fmla="*/ 328501 h 909526"/>
              <a:gd name="connsiteX10-1107" fmla="*/ 838552 w 1349648"/>
              <a:gd name="connsiteY10-1108" fmla="*/ 366601 h 909526"/>
              <a:gd name="connsiteX11-1109" fmla="*/ 548040 w 1349648"/>
              <a:gd name="connsiteY11-1110" fmla="*/ 459469 h 909526"/>
              <a:gd name="connsiteX12-1111" fmla="*/ 312296 w 1349648"/>
              <a:gd name="connsiteY12-1112" fmla="*/ 569007 h 909526"/>
              <a:gd name="connsiteX13-1113" fmla="*/ 157515 w 1349648"/>
              <a:gd name="connsiteY13-1114" fmla="*/ 680926 h 909526"/>
              <a:gd name="connsiteX14-1115" fmla="*/ 76552 w 1349648"/>
              <a:gd name="connsiteY14-1116" fmla="*/ 780938 h 909526"/>
              <a:gd name="connsiteX15-1117" fmla="*/ 64646 w 1349648"/>
              <a:gd name="connsiteY15-1118" fmla="*/ 907144 h 909526"/>
              <a:gd name="connsiteX16-1119" fmla="*/ 12258 w 1349648"/>
              <a:gd name="connsiteY16-1120" fmla="*/ 909526 h 909526"/>
              <a:gd name="connsiteX17-1121" fmla="*/ 352 w 1349648"/>
              <a:gd name="connsiteY17-1122" fmla="*/ 819038 h 909526"/>
              <a:gd name="connsiteX18-1123" fmla="*/ 26546 w 1349648"/>
              <a:gd name="connsiteY18-1124" fmla="*/ 685688 h 909526"/>
              <a:gd name="connsiteX19-1125" fmla="*/ 133702 w 1349648"/>
              <a:gd name="connsiteY19-1126" fmla="*/ 547576 h 909526"/>
              <a:gd name="connsiteX20-1127" fmla="*/ 321821 w 1349648"/>
              <a:gd name="connsiteY20-1128" fmla="*/ 438038 h 909526"/>
              <a:gd name="connsiteX21-1129" fmla="*/ 488508 w 1349648"/>
              <a:gd name="connsiteY21-1130" fmla="*/ 371363 h 909526"/>
              <a:gd name="connsiteX22-1131" fmla="*/ 709965 w 1349648"/>
              <a:gd name="connsiteY22-1132" fmla="*/ 309451 h 909526"/>
              <a:gd name="connsiteX23-1133" fmla="*/ 976665 w 1349648"/>
              <a:gd name="connsiteY23-1134" fmla="*/ 271351 h 909526"/>
              <a:gd name="connsiteX24-1135" fmla="*/ 926658 w 1349648"/>
              <a:gd name="connsiteY24-1136" fmla="*/ 242776 h 909526"/>
              <a:gd name="connsiteX25-1137" fmla="*/ 755208 w 1349648"/>
              <a:gd name="connsiteY25-1138" fmla="*/ 218963 h 909526"/>
              <a:gd name="connsiteX26-1139" fmla="*/ 631383 w 1349648"/>
              <a:gd name="connsiteY26-1140" fmla="*/ 149907 h 909526"/>
              <a:gd name="connsiteX27-1141" fmla="*/ 588521 w 1349648"/>
              <a:gd name="connsiteY27-1142" fmla="*/ 9935 h 909526"/>
              <a:gd name="connsiteX0-1143" fmla="*/ 588521 w 1349648"/>
              <a:gd name="connsiteY0-1144" fmla="*/ 12548 h 912139"/>
              <a:gd name="connsiteX1-1145" fmla="*/ 682954 w 1349648"/>
              <a:gd name="connsiteY1-1146" fmla="*/ 7263 h 912139"/>
              <a:gd name="connsiteX2-1147" fmla="*/ 666286 w 1349648"/>
              <a:gd name="connsiteY2-1148" fmla="*/ 57270 h 912139"/>
              <a:gd name="connsiteX3-1149" fmla="*/ 692480 w 1349648"/>
              <a:gd name="connsiteY3-1150" fmla="*/ 133470 h 912139"/>
              <a:gd name="connsiteX4-1151" fmla="*/ 798071 w 1349648"/>
              <a:gd name="connsiteY4-1152" fmla="*/ 181095 h 912139"/>
              <a:gd name="connsiteX5-1153" fmla="*/ 1095727 w 1349648"/>
              <a:gd name="connsiteY5-1154" fmla="*/ 223957 h 912139"/>
              <a:gd name="connsiteX6-1155" fmla="*/ 1271940 w 1349648"/>
              <a:gd name="connsiteY6-1156" fmla="*/ 228719 h 912139"/>
              <a:gd name="connsiteX7-1157" fmla="*/ 1348139 w 1349648"/>
              <a:gd name="connsiteY7-1158" fmla="*/ 264438 h 912139"/>
              <a:gd name="connsiteX8-1159" fmla="*/ 1252890 w 1349648"/>
              <a:gd name="connsiteY8-1160" fmla="*/ 314445 h 912139"/>
              <a:gd name="connsiteX9-1161" fmla="*/ 1033815 w 1349648"/>
              <a:gd name="connsiteY9-1162" fmla="*/ 331114 h 912139"/>
              <a:gd name="connsiteX10-1163" fmla="*/ 838552 w 1349648"/>
              <a:gd name="connsiteY10-1164" fmla="*/ 369214 h 912139"/>
              <a:gd name="connsiteX11-1165" fmla="*/ 548040 w 1349648"/>
              <a:gd name="connsiteY11-1166" fmla="*/ 462082 h 912139"/>
              <a:gd name="connsiteX12-1167" fmla="*/ 312296 w 1349648"/>
              <a:gd name="connsiteY12-1168" fmla="*/ 571620 h 912139"/>
              <a:gd name="connsiteX13-1169" fmla="*/ 157515 w 1349648"/>
              <a:gd name="connsiteY13-1170" fmla="*/ 683539 h 912139"/>
              <a:gd name="connsiteX14-1171" fmla="*/ 76552 w 1349648"/>
              <a:gd name="connsiteY14-1172" fmla="*/ 783551 h 912139"/>
              <a:gd name="connsiteX15-1173" fmla="*/ 64646 w 1349648"/>
              <a:gd name="connsiteY15-1174" fmla="*/ 909757 h 912139"/>
              <a:gd name="connsiteX16-1175" fmla="*/ 12258 w 1349648"/>
              <a:gd name="connsiteY16-1176" fmla="*/ 912139 h 912139"/>
              <a:gd name="connsiteX17-1177" fmla="*/ 352 w 1349648"/>
              <a:gd name="connsiteY17-1178" fmla="*/ 821651 h 912139"/>
              <a:gd name="connsiteX18-1179" fmla="*/ 26546 w 1349648"/>
              <a:gd name="connsiteY18-1180" fmla="*/ 688301 h 912139"/>
              <a:gd name="connsiteX19-1181" fmla="*/ 133702 w 1349648"/>
              <a:gd name="connsiteY19-1182" fmla="*/ 550189 h 912139"/>
              <a:gd name="connsiteX20-1183" fmla="*/ 321821 w 1349648"/>
              <a:gd name="connsiteY20-1184" fmla="*/ 440651 h 912139"/>
              <a:gd name="connsiteX21-1185" fmla="*/ 488508 w 1349648"/>
              <a:gd name="connsiteY21-1186" fmla="*/ 373976 h 912139"/>
              <a:gd name="connsiteX22-1187" fmla="*/ 709965 w 1349648"/>
              <a:gd name="connsiteY22-1188" fmla="*/ 312064 h 912139"/>
              <a:gd name="connsiteX23-1189" fmla="*/ 976665 w 1349648"/>
              <a:gd name="connsiteY23-1190" fmla="*/ 273964 h 912139"/>
              <a:gd name="connsiteX24-1191" fmla="*/ 926658 w 1349648"/>
              <a:gd name="connsiteY24-1192" fmla="*/ 245389 h 912139"/>
              <a:gd name="connsiteX25-1193" fmla="*/ 755208 w 1349648"/>
              <a:gd name="connsiteY25-1194" fmla="*/ 221576 h 912139"/>
              <a:gd name="connsiteX26-1195" fmla="*/ 631383 w 1349648"/>
              <a:gd name="connsiteY26-1196" fmla="*/ 152520 h 912139"/>
              <a:gd name="connsiteX27-1197" fmla="*/ 588521 w 1349648"/>
              <a:gd name="connsiteY27-1198" fmla="*/ 12548 h 912139"/>
              <a:gd name="connsiteX0-1199" fmla="*/ 588521 w 1349648"/>
              <a:gd name="connsiteY0-1200" fmla="*/ 7937 h 907528"/>
              <a:gd name="connsiteX1-1201" fmla="*/ 680573 w 1349648"/>
              <a:gd name="connsiteY1-1202" fmla="*/ 16939 h 907528"/>
              <a:gd name="connsiteX2-1203" fmla="*/ 666286 w 1349648"/>
              <a:gd name="connsiteY2-1204" fmla="*/ 52659 h 907528"/>
              <a:gd name="connsiteX3-1205" fmla="*/ 692480 w 1349648"/>
              <a:gd name="connsiteY3-1206" fmla="*/ 128859 h 907528"/>
              <a:gd name="connsiteX4-1207" fmla="*/ 798071 w 1349648"/>
              <a:gd name="connsiteY4-1208" fmla="*/ 176484 h 907528"/>
              <a:gd name="connsiteX5-1209" fmla="*/ 1095727 w 1349648"/>
              <a:gd name="connsiteY5-1210" fmla="*/ 219346 h 907528"/>
              <a:gd name="connsiteX6-1211" fmla="*/ 1271940 w 1349648"/>
              <a:gd name="connsiteY6-1212" fmla="*/ 224108 h 907528"/>
              <a:gd name="connsiteX7-1213" fmla="*/ 1348139 w 1349648"/>
              <a:gd name="connsiteY7-1214" fmla="*/ 259827 h 907528"/>
              <a:gd name="connsiteX8-1215" fmla="*/ 1252890 w 1349648"/>
              <a:gd name="connsiteY8-1216" fmla="*/ 309834 h 907528"/>
              <a:gd name="connsiteX9-1217" fmla="*/ 1033815 w 1349648"/>
              <a:gd name="connsiteY9-1218" fmla="*/ 326503 h 907528"/>
              <a:gd name="connsiteX10-1219" fmla="*/ 838552 w 1349648"/>
              <a:gd name="connsiteY10-1220" fmla="*/ 364603 h 907528"/>
              <a:gd name="connsiteX11-1221" fmla="*/ 548040 w 1349648"/>
              <a:gd name="connsiteY11-1222" fmla="*/ 457471 h 907528"/>
              <a:gd name="connsiteX12-1223" fmla="*/ 312296 w 1349648"/>
              <a:gd name="connsiteY12-1224" fmla="*/ 567009 h 907528"/>
              <a:gd name="connsiteX13-1225" fmla="*/ 157515 w 1349648"/>
              <a:gd name="connsiteY13-1226" fmla="*/ 678928 h 907528"/>
              <a:gd name="connsiteX14-1227" fmla="*/ 76552 w 1349648"/>
              <a:gd name="connsiteY14-1228" fmla="*/ 778940 h 907528"/>
              <a:gd name="connsiteX15-1229" fmla="*/ 64646 w 1349648"/>
              <a:gd name="connsiteY15-1230" fmla="*/ 905146 h 907528"/>
              <a:gd name="connsiteX16-1231" fmla="*/ 12258 w 1349648"/>
              <a:gd name="connsiteY16-1232" fmla="*/ 907528 h 907528"/>
              <a:gd name="connsiteX17-1233" fmla="*/ 352 w 1349648"/>
              <a:gd name="connsiteY17-1234" fmla="*/ 817040 h 907528"/>
              <a:gd name="connsiteX18-1235" fmla="*/ 26546 w 1349648"/>
              <a:gd name="connsiteY18-1236" fmla="*/ 683690 h 907528"/>
              <a:gd name="connsiteX19-1237" fmla="*/ 133702 w 1349648"/>
              <a:gd name="connsiteY19-1238" fmla="*/ 545578 h 907528"/>
              <a:gd name="connsiteX20-1239" fmla="*/ 321821 w 1349648"/>
              <a:gd name="connsiteY20-1240" fmla="*/ 436040 h 907528"/>
              <a:gd name="connsiteX21-1241" fmla="*/ 488508 w 1349648"/>
              <a:gd name="connsiteY21-1242" fmla="*/ 369365 h 907528"/>
              <a:gd name="connsiteX22-1243" fmla="*/ 709965 w 1349648"/>
              <a:gd name="connsiteY22-1244" fmla="*/ 307453 h 907528"/>
              <a:gd name="connsiteX23-1245" fmla="*/ 976665 w 1349648"/>
              <a:gd name="connsiteY23-1246" fmla="*/ 269353 h 907528"/>
              <a:gd name="connsiteX24-1247" fmla="*/ 926658 w 1349648"/>
              <a:gd name="connsiteY24-1248" fmla="*/ 240778 h 907528"/>
              <a:gd name="connsiteX25-1249" fmla="*/ 755208 w 1349648"/>
              <a:gd name="connsiteY25-1250" fmla="*/ 216965 h 907528"/>
              <a:gd name="connsiteX26-1251" fmla="*/ 631383 w 1349648"/>
              <a:gd name="connsiteY26-1252" fmla="*/ 147909 h 907528"/>
              <a:gd name="connsiteX27-1253" fmla="*/ 588521 w 1349648"/>
              <a:gd name="connsiteY27-1254" fmla="*/ 7937 h 907528"/>
              <a:gd name="connsiteX0-1255" fmla="*/ 588521 w 1349648"/>
              <a:gd name="connsiteY0-1256" fmla="*/ 7937 h 907528"/>
              <a:gd name="connsiteX1-1257" fmla="*/ 680573 w 1349648"/>
              <a:gd name="connsiteY1-1258" fmla="*/ 16939 h 907528"/>
              <a:gd name="connsiteX2-1259" fmla="*/ 666286 w 1349648"/>
              <a:gd name="connsiteY2-1260" fmla="*/ 52659 h 907528"/>
              <a:gd name="connsiteX3-1261" fmla="*/ 692480 w 1349648"/>
              <a:gd name="connsiteY3-1262" fmla="*/ 128859 h 907528"/>
              <a:gd name="connsiteX4-1263" fmla="*/ 798071 w 1349648"/>
              <a:gd name="connsiteY4-1264" fmla="*/ 176484 h 907528"/>
              <a:gd name="connsiteX5-1265" fmla="*/ 1095727 w 1349648"/>
              <a:gd name="connsiteY5-1266" fmla="*/ 219346 h 907528"/>
              <a:gd name="connsiteX6-1267" fmla="*/ 1271940 w 1349648"/>
              <a:gd name="connsiteY6-1268" fmla="*/ 224108 h 907528"/>
              <a:gd name="connsiteX7-1269" fmla="*/ 1348139 w 1349648"/>
              <a:gd name="connsiteY7-1270" fmla="*/ 259827 h 907528"/>
              <a:gd name="connsiteX8-1271" fmla="*/ 1252890 w 1349648"/>
              <a:gd name="connsiteY8-1272" fmla="*/ 309834 h 907528"/>
              <a:gd name="connsiteX9-1273" fmla="*/ 1033815 w 1349648"/>
              <a:gd name="connsiteY9-1274" fmla="*/ 326503 h 907528"/>
              <a:gd name="connsiteX10-1275" fmla="*/ 838552 w 1349648"/>
              <a:gd name="connsiteY10-1276" fmla="*/ 364603 h 907528"/>
              <a:gd name="connsiteX11-1277" fmla="*/ 548040 w 1349648"/>
              <a:gd name="connsiteY11-1278" fmla="*/ 457471 h 907528"/>
              <a:gd name="connsiteX12-1279" fmla="*/ 312296 w 1349648"/>
              <a:gd name="connsiteY12-1280" fmla="*/ 567009 h 907528"/>
              <a:gd name="connsiteX13-1281" fmla="*/ 157515 w 1349648"/>
              <a:gd name="connsiteY13-1282" fmla="*/ 678928 h 907528"/>
              <a:gd name="connsiteX14-1283" fmla="*/ 76552 w 1349648"/>
              <a:gd name="connsiteY14-1284" fmla="*/ 778940 h 907528"/>
              <a:gd name="connsiteX15-1285" fmla="*/ 59884 w 1349648"/>
              <a:gd name="connsiteY15-1286" fmla="*/ 871809 h 907528"/>
              <a:gd name="connsiteX16-1287" fmla="*/ 12258 w 1349648"/>
              <a:gd name="connsiteY16-1288" fmla="*/ 907528 h 907528"/>
              <a:gd name="connsiteX17-1289" fmla="*/ 352 w 1349648"/>
              <a:gd name="connsiteY17-1290" fmla="*/ 817040 h 907528"/>
              <a:gd name="connsiteX18-1291" fmla="*/ 26546 w 1349648"/>
              <a:gd name="connsiteY18-1292" fmla="*/ 683690 h 907528"/>
              <a:gd name="connsiteX19-1293" fmla="*/ 133702 w 1349648"/>
              <a:gd name="connsiteY19-1294" fmla="*/ 545578 h 907528"/>
              <a:gd name="connsiteX20-1295" fmla="*/ 321821 w 1349648"/>
              <a:gd name="connsiteY20-1296" fmla="*/ 436040 h 907528"/>
              <a:gd name="connsiteX21-1297" fmla="*/ 488508 w 1349648"/>
              <a:gd name="connsiteY21-1298" fmla="*/ 369365 h 907528"/>
              <a:gd name="connsiteX22-1299" fmla="*/ 709965 w 1349648"/>
              <a:gd name="connsiteY22-1300" fmla="*/ 307453 h 907528"/>
              <a:gd name="connsiteX23-1301" fmla="*/ 976665 w 1349648"/>
              <a:gd name="connsiteY23-1302" fmla="*/ 269353 h 907528"/>
              <a:gd name="connsiteX24-1303" fmla="*/ 926658 w 1349648"/>
              <a:gd name="connsiteY24-1304" fmla="*/ 240778 h 907528"/>
              <a:gd name="connsiteX25-1305" fmla="*/ 755208 w 1349648"/>
              <a:gd name="connsiteY25-1306" fmla="*/ 216965 h 907528"/>
              <a:gd name="connsiteX26-1307" fmla="*/ 631383 w 1349648"/>
              <a:gd name="connsiteY26-1308" fmla="*/ 147909 h 907528"/>
              <a:gd name="connsiteX27-1309" fmla="*/ 588521 w 1349648"/>
              <a:gd name="connsiteY27-1310" fmla="*/ 7937 h 907528"/>
              <a:gd name="connsiteX0-1311" fmla="*/ 588521 w 1349648"/>
              <a:gd name="connsiteY0-1312" fmla="*/ 7937 h 907528"/>
              <a:gd name="connsiteX1-1313" fmla="*/ 680573 w 1349648"/>
              <a:gd name="connsiteY1-1314" fmla="*/ 16939 h 907528"/>
              <a:gd name="connsiteX2-1315" fmla="*/ 666286 w 1349648"/>
              <a:gd name="connsiteY2-1316" fmla="*/ 52659 h 907528"/>
              <a:gd name="connsiteX3-1317" fmla="*/ 692480 w 1349648"/>
              <a:gd name="connsiteY3-1318" fmla="*/ 128859 h 907528"/>
              <a:gd name="connsiteX4-1319" fmla="*/ 798071 w 1349648"/>
              <a:gd name="connsiteY4-1320" fmla="*/ 176484 h 907528"/>
              <a:gd name="connsiteX5-1321" fmla="*/ 1095727 w 1349648"/>
              <a:gd name="connsiteY5-1322" fmla="*/ 219346 h 907528"/>
              <a:gd name="connsiteX6-1323" fmla="*/ 1271940 w 1349648"/>
              <a:gd name="connsiteY6-1324" fmla="*/ 224108 h 907528"/>
              <a:gd name="connsiteX7-1325" fmla="*/ 1348139 w 1349648"/>
              <a:gd name="connsiteY7-1326" fmla="*/ 259827 h 907528"/>
              <a:gd name="connsiteX8-1327" fmla="*/ 1252890 w 1349648"/>
              <a:gd name="connsiteY8-1328" fmla="*/ 309834 h 907528"/>
              <a:gd name="connsiteX9-1329" fmla="*/ 1033815 w 1349648"/>
              <a:gd name="connsiteY9-1330" fmla="*/ 326503 h 907528"/>
              <a:gd name="connsiteX10-1331" fmla="*/ 838552 w 1349648"/>
              <a:gd name="connsiteY10-1332" fmla="*/ 364603 h 907528"/>
              <a:gd name="connsiteX11-1333" fmla="*/ 548040 w 1349648"/>
              <a:gd name="connsiteY11-1334" fmla="*/ 457471 h 907528"/>
              <a:gd name="connsiteX12-1335" fmla="*/ 312296 w 1349648"/>
              <a:gd name="connsiteY12-1336" fmla="*/ 567009 h 907528"/>
              <a:gd name="connsiteX13-1337" fmla="*/ 157515 w 1349648"/>
              <a:gd name="connsiteY13-1338" fmla="*/ 678928 h 907528"/>
              <a:gd name="connsiteX14-1339" fmla="*/ 76552 w 1349648"/>
              <a:gd name="connsiteY14-1340" fmla="*/ 778940 h 907528"/>
              <a:gd name="connsiteX15-1341" fmla="*/ 67027 w 1349648"/>
              <a:gd name="connsiteY15-1342" fmla="*/ 878952 h 907528"/>
              <a:gd name="connsiteX16-1343" fmla="*/ 12258 w 1349648"/>
              <a:gd name="connsiteY16-1344" fmla="*/ 907528 h 907528"/>
              <a:gd name="connsiteX17-1345" fmla="*/ 352 w 1349648"/>
              <a:gd name="connsiteY17-1346" fmla="*/ 817040 h 907528"/>
              <a:gd name="connsiteX18-1347" fmla="*/ 26546 w 1349648"/>
              <a:gd name="connsiteY18-1348" fmla="*/ 683690 h 907528"/>
              <a:gd name="connsiteX19-1349" fmla="*/ 133702 w 1349648"/>
              <a:gd name="connsiteY19-1350" fmla="*/ 545578 h 907528"/>
              <a:gd name="connsiteX20-1351" fmla="*/ 321821 w 1349648"/>
              <a:gd name="connsiteY20-1352" fmla="*/ 436040 h 907528"/>
              <a:gd name="connsiteX21-1353" fmla="*/ 488508 w 1349648"/>
              <a:gd name="connsiteY21-1354" fmla="*/ 369365 h 907528"/>
              <a:gd name="connsiteX22-1355" fmla="*/ 709965 w 1349648"/>
              <a:gd name="connsiteY22-1356" fmla="*/ 307453 h 907528"/>
              <a:gd name="connsiteX23-1357" fmla="*/ 976665 w 1349648"/>
              <a:gd name="connsiteY23-1358" fmla="*/ 269353 h 907528"/>
              <a:gd name="connsiteX24-1359" fmla="*/ 926658 w 1349648"/>
              <a:gd name="connsiteY24-1360" fmla="*/ 240778 h 907528"/>
              <a:gd name="connsiteX25-1361" fmla="*/ 755208 w 1349648"/>
              <a:gd name="connsiteY25-1362" fmla="*/ 216965 h 907528"/>
              <a:gd name="connsiteX26-1363" fmla="*/ 631383 w 1349648"/>
              <a:gd name="connsiteY26-1364" fmla="*/ 147909 h 907528"/>
              <a:gd name="connsiteX27-1365" fmla="*/ 588521 w 1349648"/>
              <a:gd name="connsiteY27-1366" fmla="*/ 7937 h 907528"/>
              <a:gd name="connsiteX0-1367" fmla="*/ 588521 w 1349648"/>
              <a:gd name="connsiteY0-1368" fmla="*/ 7937 h 893240"/>
              <a:gd name="connsiteX1-1369" fmla="*/ 680573 w 1349648"/>
              <a:gd name="connsiteY1-1370" fmla="*/ 16939 h 893240"/>
              <a:gd name="connsiteX2-1371" fmla="*/ 666286 w 1349648"/>
              <a:gd name="connsiteY2-1372" fmla="*/ 52659 h 893240"/>
              <a:gd name="connsiteX3-1373" fmla="*/ 692480 w 1349648"/>
              <a:gd name="connsiteY3-1374" fmla="*/ 128859 h 893240"/>
              <a:gd name="connsiteX4-1375" fmla="*/ 798071 w 1349648"/>
              <a:gd name="connsiteY4-1376" fmla="*/ 176484 h 893240"/>
              <a:gd name="connsiteX5-1377" fmla="*/ 1095727 w 1349648"/>
              <a:gd name="connsiteY5-1378" fmla="*/ 219346 h 893240"/>
              <a:gd name="connsiteX6-1379" fmla="*/ 1271940 w 1349648"/>
              <a:gd name="connsiteY6-1380" fmla="*/ 224108 h 893240"/>
              <a:gd name="connsiteX7-1381" fmla="*/ 1348139 w 1349648"/>
              <a:gd name="connsiteY7-1382" fmla="*/ 259827 h 893240"/>
              <a:gd name="connsiteX8-1383" fmla="*/ 1252890 w 1349648"/>
              <a:gd name="connsiteY8-1384" fmla="*/ 309834 h 893240"/>
              <a:gd name="connsiteX9-1385" fmla="*/ 1033815 w 1349648"/>
              <a:gd name="connsiteY9-1386" fmla="*/ 326503 h 893240"/>
              <a:gd name="connsiteX10-1387" fmla="*/ 838552 w 1349648"/>
              <a:gd name="connsiteY10-1388" fmla="*/ 364603 h 893240"/>
              <a:gd name="connsiteX11-1389" fmla="*/ 548040 w 1349648"/>
              <a:gd name="connsiteY11-1390" fmla="*/ 457471 h 893240"/>
              <a:gd name="connsiteX12-1391" fmla="*/ 312296 w 1349648"/>
              <a:gd name="connsiteY12-1392" fmla="*/ 567009 h 893240"/>
              <a:gd name="connsiteX13-1393" fmla="*/ 157515 w 1349648"/>
              <a:gd name="connsiteY13-1394" fmla="*/ 678928 h 893240"/>
              <a:gd name="connsiteX14-1395" fmla="*/ 76552 w 1349648"/>
              <a:gd name="connsiteY14-1396" fmla="*/ 778940 h 893240"/>
              <a:gd name="connsiteX15-1397" fmla="*/ 67027 w 1349648"/>
              <a:gd name="connsiteY15-1398" fmla="*/ 878952 h 893240"/>
              <a:gd name="connsiteX16-1399" fmla="*/ 12258 w 1349648"/>
              <a:gd name="connsiteY16-1400" fmla="*/ 893240 h 893240"/>
              <a:gd name="connsiteX17-1401" fmla="*/ 352 w 1349648"/>
              <a:gd name="connsiteY17-1402" fmla="*/ 817040 h 893240"/>
              <a:gd name="connsiteX18-1403" fmla="*/ 26546 w 1349648"/>
              <a:gd name="connsiteY18-1404" fmla="*/ 683690 h 893240"/>
              <a:gd name="connsiteX19-1405" fmla="*/ 133702 w 1349648"/>
              <a:gd name="connsiteY19-1406" fmla="*/ 545578 h 893240"/>
              <a:gd name="connsiteX20-1407" fmla="*/ 321821 w 1349648"/>
              <a:gd name="connsiteY20-1408" fmla="*/ 436040 h 893240"/>
              <a:gd name="connsiteX21-1409" fmla="*/ 488508 w 1349648"/>
              <a:gd name="connsiteY21-1410" fmla="*/ 369365 h 893240"/>
              <a:gd name="connsiteX22-1411" fmla="*/ 709965 w 1349648"/>
              <a:gd name="connsiteY22-1412" fmla="*/ 307453 h 893240"/>
              <a:gd name="connsiteX23-1413" fmla="*/ 976665 w 1349648"/>
              <a:gd name="connsiteY23-1414" fmla="*/ 269353 h 893240"/>
              <a:gd name="connsiteX24-1415" fmla="*/ 926658 w 1349648"/>
              <a:gd name="connsiteY24-1416" fmla="*/ 240778 h 893240"/>
              <a:gd name="connsiteX25-1417" fmla="*/ 755208 w 1349648"/>
              <a:gd name="connsiteY25-1418" fmla="*/ 216965 h 893240"/>
              <a:gd name="connsiteX26-1419" fmla="*/ 631383 w 1349648"/>
              <a:gd name="connsiteY26-1420" fmla="*/ 147909 h 893240"/>
              <a:gd name="connsiteX27-1421" fmla="*/ 588521 w 1349648"/>
              <a:gd name="connsiteY27-1422" fmla="*/ 7937 h 893240"/>
              <a:gd name="connsiteX0-1423" fmla="*/ 588521 w 1349648"/>
              <a:gd name="connsiteY0-1424" fmla="*/ 7937 h 893240"/>
              <a:gd name="connsiteX1-1425" fmla="*/ 680573 w 1349648"/>
              <a:gd name="connsiteY1-1426" fmla="*/ 16939 h 893240"/>
              <a:gd name="connsiteX2-1427" fmla="*/ 666286 w 1349648"/>
              <a:gd name="connsiteY2-1428" fmla="*/ 52659 h 893240"/>
              <a:gd name="connsiteX3-1429" fmla="*/ 692480 w 1349648"/>
              <a:gd name="connsiteY3-1430" fmla="*/ 128859 h 893240"/>
              <a:gd name="connsiteX4-1431" fmla="*/ 798071 w 1349648"/>
              <a:gd name="connsiteY4-1432" fmla="*/ 176484 h 893240"/>
              <a:gd name="connsiteX5-1433" fmla="*/ 1095727 w 1349648"/>
              <a:gd name="connsiteY5-1434" fmla="*/ 219346 h 893240"/>
              <a:gd name="connsiteX6-1435" fmla="*/ 1271940 w 1349648"/>
              <a:gd name="connsiteY6-1436" fmla="*/ 224108 h 893240"/>
              <a:gd name="connsiteX7-1437" fmla="*/ 1348139 w 1349648"/>
              <a:gd name="connsiteY7-1438" fmla="*/ 259827 h 893240"/>
              <a:gd name="connsiteX8-1439" fmla="*/ 1252890 w 1349648"/>
              <a:gd name="connsiteY8-1440" fmla="*/ 309834 h 893240"/>
              <a:gd name="connsiteX9-1441" fmla="*/ 1033815 w 1349648"/>
              <a:gd name="connsiteY9-1442" fmla="*/ 326503 h 893240"/>
              <a:gd name="connsiteX10-1443" fmla="*/ 838552 w 1349648"/>
              <a:gd name="connsiteY10-1444" fmla="*/ 364603 h 893240"/>
              <a:gd name="connsiteX11-1445" fmla="*/ 548040 w 1349648"/>
              <a:gd name="connsiteY11-1446" fmla="*/ 457471 h 893240"/>
              <a:gd name="connsiteX12-1447" fmla="*/ 312296 w 1349648"/>
              <a:gd name="connsiteY12-1448" fmla="*/ 567009 h 893240"/>
              <a:gd name="connsiteX13-1449" fmla="*/ 157515 w 1349648"/>
              <a:gd name="connsiteY13-1450" fmla="*/ 678928 h 893240"/>
              <a:gd name="connsiteX14-1451" fmla="*/ 76552 w 1349648"/>
              <a:gd name="connsiteY14-1452" fmla="*/ 778940 h 893240"/>
              <a:gd name="connsiteX15-1453" fmla="*/ 71790 w 1349648"/>
              <a:gd name="connsiteY15-1454" fmla="*/ 886096 h 893240"/>
              <a:gd name="connsiteX16-1455" fmla="*/ 12258 w 1349648"/>
              <a:gd name="connsiteY16-1456" fmla="*/ 893240 h 893240"/>
              <a:gd name="connsiteX17-1457" fmla="*/ 352 w 1349648"/>
              <a:gd name="connsiteY17-1458" fmla="*/ 817040 h 893240"/>
              <a:gd name="connsiteX18-1459" fmla="*/ 26546 w 1349648"/>
              <a:gd name="connsiteY18-1460" fmla="*/ 683690 h 893240"/>
              <a:gd name="connsiteX19-1461" fmla="*/ 133702 w 1349648"/>
              <a:gd name="connsiteY19-1462" fmla="*/ 545578 h 893240"/>
              <a:gd name="connsiteX20-1463" fmla="*/ 321821 w 1349648"/>
              <a:gd name="connsiteY20-1464" fmla="*/ 436040 h 893240"/>
              <a:gd name="connsiteX21-1465" fmla="*/ 488508 w 1349648"/>
              <a:gd name="connsiteY21-1466" fmla="*/ 369365 h 893240"/>
              <a:gd name="connsiteX22-1467" fmla="*/ 709965 w 1349648"/>
              <a:gd name="connsiteY22-1468" fmla="*/ 307453 h 893240"/>
              <a:gd name="connsiteX23-1469" fmla="*/ 976665 w 1349648"/>
              <a:gd name="connsiteY23-1470" fmla="*/ 269353 h 893240"/>
              <a:gd name="connsiteX24-1471" fmla="*/ 926658 w 1349648"/>
              <a:gd name="connsiteY24-1472" fmla="*/ 240778 h 893240"/>
              <a:gd name="connsiteX25-1473" fmla="*/ 755208 w 1349648"/>
              <a:gd name="connsiteY25-1474" fmla="*/ 216965 h 893240"/>
              <a:gd name="connsiteX26-1475" fmla="*/ 631383 w 1349648"/>
              <a:gd name="connsiteY26-1476" fmla="*/ 147909 h 893240"/>
              <a:gd name="connsiteX27-1477" fmla="*/ 588521 w 1349648"/>
              <a:gd name="connsiteY27-1478" fmla="*/ 7937 h 893240"/>
              <a:gd name="connsiteX0-1479" fmla="*/ 588521 w 1349648"/>
              <a:gd name="connsiteY0-1480" fmla="*/ 7937 h 893240"/>
              <a:gd name="connsiteX1-1481" fmla="*/ 680573 w 1349648"/>
              <a:gd name="connsiteY1-1482" fmla="*/ 16939 h 893240"/>
              <a:gd name="connsiteX2-1483" fmla="*/ 666286 w 1349648"/>
              <a:gd name="connsiteY2-1484" fmla="*/ 52659 h 893240"/>
              <a:gd name="connsiteX3-1485" fmla="*/ 692480 w 1349648"/>
              <a:gd name="connsiteY3-1486" fmla="*/ 128859 h 893240"/>
              <a:gd name="connsiteX4-1487" fmla="*/ 798071 w 1349648"/>
              <a:gd name="connsiteY4-1488" fmla="*/ 176484 h 893240"/>
              <a:gd name="connsiteX5-1489" fmla="*/ 1095727 w 1349648"/>
              <a:gd name="connsiteY5-1490" fmla="*/ 219346 h 893240"/>
              <a:gd name="connsiteX6-1491" fmla="*/ 1271940 w 1349648"/>
              <a:gd name="connsiteY6-1492" fmla="*/ 224108 h 893240"/>
              <a:gd name="connsiteX7-1493" fmla="*/ 1348139 w 1349648"/>
              <a:gd name="connsiteY7-1494" fmla="*/ 259827 h 893240"/>
              <a:gd name="connsiteX8-1495" fmla="*/ 1252890 w 1349648"/>
              <a:gd name="connsiteY8-1496" fmla="*/ 309834 h 893240"/>
              <a:gd name="connsiteX9-1497" fmla="*/ 1033815 w 1349648"/>
              <a:gd name="connsiteY9-1498" fmla="*/ 326503 h 893240"/>
              <a:gd name="connsiteX10-1499" fmla="*/ 838552 w 1349648"/>
              <a:gd name="connsiteY10-1500" fmla="*/ 364603 h 893240"/>
              <a:gd name="connsiteX11-1501" fmla="*/ 548040 w 1349648"/>
              <a:gd name="connsiteY11-1502" fmla="*/ 457471 h 893240"/>
              <a:gd name="connsiteX12-1503" fmla="*/ 312296 w 1349648"/>
              <a:gd name="connsiteY12-1504" fmla="*/ 567009 h 893240"/>
              <a:gd name="connsiteX13-1505" fmla="*/ 157515 w 1349648"/>
              <a:gd name="connsiteY13-1506" fmla="*/ 678928 h 893240"/>
              <a:gd name="connsiteX14-1507" fmla="*/ 76552 w 1349648"/>
              <a:gd name="connsiteY14-1508" fmla="*/ 778940 h 893240"/>
              <a:gd name="connsiteX15-1509" fmla="*/ 71790 w 1349648"/>
              <a:gd name="connsiteY15-1510" fmla="*/ 886096 h 893240"/>
              <a:gd name="connsiteX16-1511" fmla="*/ 12258 w 1349648"/>
              <a:gd name="connsiteY16-1512" fmla="*/ 893240 h 893240"/>
              <a:gd name="connsiteX17-1513" fmla="*/ 352 w 1349648"/>
              <a:gd name="connsiteY17-1514" fmla="*/ 817040 h 893240"/>
              <a:gd name="connsiteX18-1515" fmla="*/ 26546 w 1349648"/>
              <a:gd name="connsiteY18-1516" fmla="*/ 683690 h 893240"/>
              <a:gd name="connsiteX19-1517" fmla="*/ 133702 w 1349648"/>
              <a:gd name="connsiteY19-1518" fmla="*/ 545578 h 893240"/>
              <a:gd name="connsiteX20-1519" fmla="*/ 321821 w 1349648"/>
              <a:gd name="connsiteY20-1520" fmla="*/ 436040 h 893240"/>
              <a:gd name="connsiteX21-1521" fmla="*/ 488508 w 1349648"/>
              <a:gd name="connsiteY21-1522" fmla="*/ 369365 h 893240"/>
              <a:gd name="connsiteX22-1523" fmla="*/ 709965 w 1349648"/>
              <a:gd name="connsiteY22-1524" fmla="*/ 307453 h 893240"/>
              <a:gd name="connsiteX23-1525" fmla="*/ 976665 w 1349648"/>
              <a:gd name="connsiteY23-1526" fmla="*/ 269353 h 893240"/>
              <a:gd name="connsiteX24-1527" fmla="*/ 926658 w 1349648"/>
              <a:gd name="connsiteY24-1528" fmla="*/ 240778 h 893240"/>
              <a:gd name="connsiteX25-1529" fmla="*/ 755208 w 1349648"/>
              <a:gd name="connsiteY25-1530" fmla="*/ 216965 h 893240"/>
              <a:gd name="connsiteX26-1531" fmla="*/ 631383 w 1349648"/>
              <a:gd name="connsiteY26-1532" fmla="*/ 147909 h 893240"/>
              <a:gd name="connsiteX27-1533" fmla="*/ 588521 w 1349648"/>
              <a:gd name="connsiteY27-1534" fmla="*/ 7937 h 893240"/>
              <a:gd name="connsiteX0-1535" fmla="*/ 588521 w 1349648"/>
              <a:gd name="connsiteY0-1536" fmla="*/ 7937 h 893240"/>
              <a:gd name="connsiteX1-1537" fmla="*/ 680573 w 1349648"/>
              <a:gd name="connsiteY1-1538" fmla="*/ 16939 h 893240"/>
              <a:gd name="connsiteX2-1539" fmla="*/ 666286 w 1349648"/>
              <a:gd name="connsiteY2-1540" fmla="*/ 52659 h 893240"/>
              <a:gd name="connsiteX3-1541" fmla="*/ 692480 w 1349648"/>
              <a:gd name="connsiteY3-1542" fmla="*/ 128859 h 893240"/>
              <a:gd name="connsiteX4-1543" fmla="*/ 798071 w 1349648"/>
              <a:gd name="connsiteY4-1544" fmla="*/ 176484 h 893240"/>
              <a:gd name="connsiteX5-1545" fmla="*/ 1095727 w 1349648"/>
              <a:gd name="connsiteY5-1546" fmla="*/ 219346 h 893240"/>
              <a:gd name="connsiteX6-1547" fmla="*/ 1271940 w 1349648"/>
              <a:gd name="connsiteY6-1548" fmla="*/ 224108 h 893240"/>
              <a:gd name="connsiteX7-1549" fmla="*/ 1348139 w 1349648"/>
              <a:gd name="connsiteY7-1550" fmla="*/ 259827 h 893240"/>
              <a:gd name="connsiteX8-1551" fmla="*/ 1252890 w 1349648"/>
              <a:gd name="connsiteY8-1552" fmla="*/ 309834 h 893240"/>
              <a:gd name="connsiteX9-1553" fmla="*/ 1033815 w 1349648"/>
              <a:gd name="connsiteY9-1554" fmla="*/ 326503 h 893240"/>
              <a:gd name="connsiteX10-1555" fmla="*/ 838552 w 1349648"/>
              <a:gd name="connsiteY10-1556" fmla="*/ 364603 h 893240"/>
              <a:gd name="connsiteX11-1557" fmla="*/ 548040 w 1349648"/>
              <a:gd name="connsiteY11-1558" fmla="*/ 457471 h 893240"/>
              <a:gd name="connsiteX12-1559" fmla="*/ 312296 w 1349648"/>
              <a:gd name="connsiteY12-1560" fmla="*/ 567009 h 893240"/>
              <a:gd name="connsiteX13-1561" fmla="*/ 157515 w 1349648"/>
              <a:gd name="connsiteY13-1562" fmla="*/ 678928 h 893240"/>
              <a:gd name="connsiteX14-1563" fmla="*/ 76552 w 1349648"/>
              <a:gd name="connsiteY14-1564" fmla="*/ 778940 h 893240"/>
              <a:gd name="connsiteX15-1565" fmla="*/ 67027 w 1349648"/>
              <a:gd name="connsiteY15-1566" fmla="*/ 883715 h 893240"/>
              <a:gd name="connsiteX16-1567" fmla="*/ 12258 w 1349648"/>
              <a:gd name="connsiteY16-1568" fmla="*/ 893240 h 893240"/>
              <a:gd name="connsiteX17-1569" fmla="*/ 352 w 1349648"/>
              <a:gd name="connsiteY17-1570" fmla="*/ 817040 h 893240"/>
              <a:gd name="connsiteX18-1571" fmla="*/ 26546 w 1349648"/>
              <a:gd name="connsiteY18-1572" fmla="*/ 683690 h 893240"/>
              <a:gd name="connsiteX19-1573" fmla="*/ 133702 w 1349648"/>
              <a:gd name="connsiteY19-1574" fmla="*/ 545578 h 893240"/>
              <a:gd name="connsiteX20-1575" fmla="*/ 321821 w 1349648"/>
              <a:gd name="connsiteY20-1576" fmla="*/ 436040 h 893240"/>
              <a:gd name="connsiteX21-1577" fmla="*/ 488508 w 1349648"/>
              <a:gd name="connsiteY21-1578" fmla="*/ 369365 h 893240"/>
              <a:gd name="connsiteX22-1579" fmla="*/ 709965 w 1349648"/>
              <a:gd name="connsiteY22-1580" fmla="*/ 307453 h 893240"/>
              <a:gd name="connsiteX23-1581" fmla="*/ 976665 w 1349648"/>
              <a:gd name="connsiteY23-1582" fmla="*/ 269353 h 893240"/>
              <a:gd name="connsiteX24-1583" fmla="*/ 926658 w 1349648"/>
              <a:gd name="connsiteY24-1584" fmla="*/ 240778 h 893240"/>
              <a:gd name="connsiteX25-1585" fmla="*/ 755208 w 1349648"/>
              <a:gd name="connsiteY25-1586" fmla="*/ 216965 h 893240"/>
              <a:gd name="connsiteX26-1587" fmla="*/ 631383 w 1349648"/>
              <a:gd name="connsiteY26-1588" fmla="*/ 147909 h 893240"/>
              <a:gd name="connsiteX27-1589" fmla="*/ 588521 w 1349648"/>
              <a:gd name="connsiteY27-1590" fmla="*/ 7937 h 893240"/>
              <a:gd name="connsiteX0-1591" fmla="*/ 588521 w 1349648"/>
              <a:gd name="connsiteY0-1592" fmla="*/ 7937 h 893240"/>
              <a:gd name="connsiteX1-1593" fmla="*/ 680573 w 1349648"/>
              <a:gd name="connsiteY1-1594" fmla="*/ 16939 h 893240"/>
              <a:gd name="connsiteX2-1595" fmla="*/ 666286 w 1349648"/>
              <a:gd name="connsiteY2-1596" fmla="*/ 52659 h 893240"/>
              <a:gd name="connsiteX3-1597" fmla="*/ 692480 w 1349648"/>
              <a:gd name="connsiteY3-1598" fmla="*/ 128859 h 893240"/>
              <a:gd name="connsiteX4-1599" fmla="*/ 798071 w 1349648"/>
              <a:gd name="connsiteY4-1600" fmla="*/ 176484 h 893240"/>
              <a:gd name="connsiteX5-1601" fmla="*/ 1095727 w 1349648"/>
              <a:gd name="connsiteY5-1602" fmla="*/ 219346 h 893240"/>
              <a:gd name="connsiteX6-1603" fmla="*/ 1271940 w 1349648"/>
              <a:gd name="connsiteY6-1604" fmla="*/ 224108 h 893240"/>
              <a:gd name="connsiteX7-1605" fmla="*/ 1348139 w 1349648"/>
              <a:gd name="connsiteY7-1606" fmla="*/ 259827 h 893240"/>
              <a:gd name="connsiteX8-1607" fmla="*/ 1252890 w 1349648"/>
              <a:gd name="connsiteY8-1608" fmla="*/ 309834 h 893240"/>
              <a:gd name="connsiteX9-1609" fmla="*/ 1033815 w 1349648"/>
              <a:gd name="connsiteY9-1610" fmla="*/ 326503 h 893240"/>
              <a:gd name="connsiteX10-1611" fmla="*/ 838552 w 1349648"/>
              <a:gd name="connsiteY10-1612" fmla="*/ 364603 h 893240"/>
              <a:gd name="connsiteX11-1613" fmla="*/ 548040 w 1349648"/>
              <a:gd name="connsiteY11-1614" fmla="*/ 457471 h 893240"/>
              <a:gd name="connsiteX12-1615" fmla="*/ 312296 w 1349648"/>
              <a:gd name="connsiteY12-1616" fmla="*/ 567009 h 893240"/>
              <a:gd name="connsiteX13-1617" fmla="*/ 157515 w 1349648"/>
              <a:gd name="connsiteY13-1618" fmla="*/ 678928 h 893240"/>
              <a:gd name="connsiteX14-1619" fmla="*/ 76552 w 1349648"/>
              <a:gd name="connsiteY14-1620" fmla="*/ 778940 h 893240"/>
              <a:gd name="connsiteX15-1621" fmla="*/ 67027 w 1349648"/>
              <a:gd name="connsiteY15-1622" fmla="*/ 883715 h 893240"/>
              <a:gd name="connsiteX16-1623" fmla="*/ 12258 w 1349648"/>
              <a:gd name="connsiteY16-1624" fmla="*/ 893240 h 893240"/>
              <a:gd name="connsiteX17-1625" fmla="*/ 352 w 1349648"/>
              <a:gd name="connsiteY17-1626" fmla="*/ 817040 h 893240"/>
              <a:gd name="connsiteX18-1627" fmla="*/ 26546 w 1349648"/>
              <a:gd name="connsiteY18-1628" fmla="*/ 683690 h 893240"/>
              <a:gd name="connsiteX19-1629" fmla="*/ 133702 w 1349648"/>
              <a:gd name="connsiteY19-1630" fmla="*/ 545578 h 893240"/>
              <a:gd name="connsiteX20-1631" fmla="*/ 321821 w 1349648"/>
              <a:gd name="connsiteY20-1632" fmla="*/ 436040 h 893240"/>
              <a:gd name="connsiteX21-1633" fmla="*/ 488508 w 1349648"/>
              <a:gd name="connsiteY21-1634" fmla="*/ 369365 h 893240"/>
              <a:gd name="connsiteX22-1635" fmla="*/ 709965 w 1349648"/>
              <a:gd name="connsiteY22-1636" fmla="*/ 307453 h 893240"/>
              <a:gd name="connsiteX23-1637" fmla="*/ 976665 w 1349648"/>
              <a:gd name="connsiteY23-1638" fmla="*/ 269353 h 893240"/>
              <a:gd name="connsiteX24-1639" fmla="*/ 926658 w 1349648"/>
              <a:gd name="connsiteY24-1640" fmla="*/ 240778 h 893240"/>
              <a:gd name="connsiteX25-1641" fmla="*/ 755208 w 1349648"/>
              <a:gd name="connsiteY25-1642" fmla="*/ 216965 h 893240"/>
              <a:gd name="connsiteX26-1643" fmla="*/ 631383 w 1349648"/>
              <a:gd name="connsiteY26-1644" fmla="*/ 147909 h 893240"/>
              <a:gd name="connsiteX27-1645" fmla="*/ 588521 w 1349648"/>
              <a:gd name="connsiteY27-1646" fmla="*/ 7937 h 893240"/>
              <a:gd name="connsiteX0-1647" fmla="*/ 588521 w 1349648"/>
              <a:gd name="connsiteY0-1648" fmla="*/ 7937 h 893240"/>
              <a:gd name="connsiteX1-1649" fmla="*/ 680573 w 1349648"/>
              <a:gd name="connsiteY1-1650" fmla="*/ 16939 h 893240"/>
              <a:gd name="connsiteX2-1651" fmla="*/ 666286 w 1349648"/>
              <a:gd name="connsiteY2-1652" fmla="*/ 52659 h 893240"/>
              <a:gd name="connsiteX3-1653" fmla="*/ 692480 w 1349648"/>
              <a:gd name="connsiteY3-1654" fmla="*/ 128859 h 893240"/>
              <a:gd name="connsiteX4-1655" fmla="*/ 798071 w 1349648"/>
              <a:gd name="connsiteY4-1656" fmla="*/ 176484 h 893240"/>
              <a:gd name="connsiteX5-1657" fmla="*/ 1095727 w 1349648"/>
              <a:gd name="connsiteY5-1658" fmla="*/ 219346 h 893240"/>
              <a:gd name="connsiteX6-1659" fmla="*/ 1271940 w 1349648"/>
              <a:gd name="connsiteY6-1660" fmla="*/ 224108 h 893240"/>
              <a:gd name="connsiteX7-1661" fmla="*/ 1348139 w 1349648"/>
              <a:gd name="connsiteY7-1662" fmla="*/ 259827 h 893240"/>
              <a:gd name="connsiteX8-1663" fmla="*/ 1252890 w 1349648"/>
              <a:gd name="connsiteY8-1664" fmla="*/ 309834 h 893240"/>
              <a:gd name="connsiteX9-1665" fmla="*/ 1033815 w 1349648"/>
              <a:gd name="connsiteY9-1666" fmla="*/ 326503 h 893240"/>
              <a:gd name="connsiteX10-1667" fmla="*/ 838552 w 1349648"/>
              <a:gd name="connsiteY10-1668" fmla="*/ 364603 h 893240"/>
              <a:gd name="connsiteX11-1669" fmla="*/ 548040 w 1349648"/>
              <a:gd name="connsiteY11-1670" fmla="*/ 457471 h 893240"/>
              <a:gd name="connsiteX12-1671" fmla="*/ 312296 w 1349648"/>
              <a:gd name="connsiteY12-1672" fmla="*/ 567009 h 893240"/>
              <a:gd name="connsiteX13-1673" fmla="*/ 157515 w 1349648"/>
              <a:gd name="connsiteY13-1674" fmla="*/ 678928 h 893240"/>
              <a:gd name="connsiteX14-1675" fmla="*/ 76552 w 1349648"/>
              <a:gd name="connsiteY14-1676" fmla="*/ 778940 h 893240"/>
              <a:gd name="connsiteX15-1677" fmla="*/ 67027 w 1349648"/>
              <a:gd name="connsiteY15-1678" fmla="*/ 883715 h 893240"/>
              <a:gd name="connsiteX16-1679" fmla="*/ 12258 w 1349648"/>
              <a:gd name="connsiteY16-1680" fmla="*/ 893240 h 893240"/>
              <a:gd name="connsiteX17-1681" fmla="*/ 352 w 1349648"/>
              <a:gd name="connsiteY17-1682" fmla="*/ 817040 h 893240"/>
              <a:gd name="connsiteX18-1683" fmla="*/ 26546 w 1349648"/>
              <a:gd name="connsiteY18-1684" fmla="*/ 683690 h 893240"/>
              <a:gd name="connsiteX19-1685" fmla="*/ 148570 w 1349648"/>
              <a:gd name="connsiteY19-1686" fmla="*/ 541861 h 893240"/>
              <a:gd name="connsiteX20-1687" fmla="*/ 321821 w 1349648"/>
              <a:gd name="connsiteY20-1688" fmla="*/ 436040 h 893240"/>
              <a:gd name="connsiteX21-1689" fmla="*/ 488508 w 1349648"/>
              <a:gd name="connsiteY21-1690" fmla="*/ 369365 h 893240"/>
              <a:gd name="connsiteX22-1691" fmla="*/ 709965 w 1349648"/>
              <a:gd name="connsiteY22-1692" fmla="*/ 307453 h 893240"/>
              <a:gd name="connsiteX23-1693" fmla="*/ 976665 w 1349648"/>
              <a:gd name="connsiteY23-1694" fmla="*/ 269353 h 893240"/>
              <a:gd name="connsiteX24-1695" fmla="*/ 926658 w 1349648"/>
              <a:gd name="connsiteY24-1696" fmla="*/ 240778 h 893240"/>
              <a:gd name="connsiteX25-1697" fmla="*/ 755208 w 1349648"/>
              <a:gd name="connsiteY25-1698" fmla="*/ 216965 h 893240"/>
              <a:gd name="connsiteX26-1699" fmla="*/ 631383 w 1349648"/>
              <a:gd name="connsiteY26-1700" fmla="*/ 147909 h 893240"/>
              <a:gd name="connsiteX27-1701" fmla="*/ 588521 w 1349648"/>
              <a:gd name="connsiteY27-1702" fmla="*/ 7937 h 893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349648" h="893240">
                <a:moveTo>
                  <a:pt x="588521" y="7937"/>
                </a:moveTo>
                <a:cubicBezTo>
                  <a:pt x="596719" y="-13891"/>
                  <a:pt x="668270" y="16145"/>
                  <a:pt x="680573" y="16939"/>
                </a:cubicBezTo>
                <a:cubicBezTo>
                  <a:pt x="674223" y="28052"/>
                  <a:pt x="664302" y="34006"/>
                  <a:pt x="666286" y="52659"/>
                </a:cubicBezTo>
                <a:cubicBezTo>
                  <a:pt x="668271" y="71312"/>
                  <a:pt x="670516" y="108222"/>
                  <a:pt x="692480" y="128859"/>
                </a:cubicBezTo>
                <a:cubicBezTo>
                  <a:pt x="714444" y="149496"/>
                  <a:pt x="730863" y="161403"/>
                  <a:pt x="798071" y="176484"/>
                </a:cubicBezTo>
                <a:cubicBezTo>
                  <a:pt x="865279" y="191565"/>
                  <a:pt x="1016749" y="211409"/>
                  <a:pt x="1095727" y="219346"/>
                </a:cubicBezTo>
                <a:cubicBezTo>
                  <a:pt x="1174705" y="227283"/>
                  <a:pt x="1229871" y="217361"/>
                  <a:pt x="1271940" y="224108"/>
                </a:cubicBezTo>
                <a:cubicBezTo>
                  <a:pt x="1314009" y="230855"/>
                  <a:pt x="1358458" y="231251"/>
                  <a:pt x="1348139" y="259827"/>
                </a:cubicBezTo>
                <a:cubicBezTo>
                  <a:pt x="1337820" y="288403"/>
                  <a:pt x="1305277" y="298721"/>
                  <a:pt x="1252890" y="309834"/>
                </a:cubicBezTo>
                <a:cubicBezTo>
                  <a:pt x="1200503" y="320947"/>
                  <a:pt x="1102871" y="317375"/>
                  <a:pt x="1033815" y="326503"/>
                </a:cubicBezTo>
                <a:cubicBezTo>
                  <a:pt x="964759" y="335631"/>
                  <a:pt x="919515" y="342775"/>
                  <a:pt x="838552" y="364603"/>
                </a:cubicBezTo>
                <a:cubicBezTo>
                  <a:pt x="757590" y="386431"/>
                  <a:pt x="635749" y="423737"/>
                  <a:pt x="548040" y="457471"/>
                </a:cubicBezTo>
                <a:cubicBezTo>
                  <a:pt x="460331" y="491205"/>
                  <a:pt x="377383" y="530100"/>
                  <a:pt x="312296" y="567009"/>
                </a:cubicBezTo>
                <a:cubicBezTo>
                  <a:pt x="247208" y="603919"/>
                  <a:pt x="196806" y="643606"/>
                  <a:pt x="157515" y="678928"/>
                </a:cubicBezTo>
                <a:cubicBezTo>
                  <a:pt x="118224" y="714250"/>
                  <a:pt x="91633" y="744809"/>
                  <a:pt x="76552" y="778940"/>
                </a:cubicBezTo>
                <a:cubicBezTo>
                  <a:pt x="61471" y="813071"/>
                  <a:pt x="61868" y="863078"/>
                  <a:pt x="67027" y="883715"/>
                </a:cubicBezTo>
                <a:cubicBezTo>
                  <a:pt x="49564" y="884509"/>
                  <a:pt x="33689" y="891652"/>
                  <a:pt x="12258" y="893240"/>
                </a:cubicBezTo>
                <a:cubicBezTo>
                  <a:pt x="8289" y="863077"/>
                  <a:pt x="-2029" y="851965"/>
                  <a:pt x="352" y="817040"/>
                </a:cubicBezTo>
                <a:cubicBezTo>
                  <a:pt x="2733" y="782115"/>
                  <a:pt x="1843" y="729553"/>
                  <a:pt x="26546" y="683690"/>
                </a:cubicBezTo>
                <a:cubicBezTo>
                  <a:pt x="51249" y="637827"/>
                  <a:pt x="85864" y="578374"/>
                  <a:pt x="148570" y="541861"/>
                </a:cubicBezTo>
                <a:cubicBezTo>
                  <a:pt x="211276" y="505348"/>
                  <a:pt x="265165" y="464789"/>
                  <a:pt x="321821" y="436040"/>
                </a:cubicBezTo>
                <a:cubicBezTo>
                  <a:pt x="378477" y="407291"/>
                  <a:pt x="423817" y="390796"/>
                  <a:pt x="488508" y="369365"/>
                </a:cubicBezTo>
                <a:cubicBezTo>
                  <a:pt x="553199" y="347934"/>
                  <a:pt x="628606" y="324122"/>
                  <a:pt x="709965" y="307453"/>
                </a:cubicBezTo>
                <a:cubicBezTo>
                  <a:pt x="791324" y="290784"/>
                  <a:pt x="940550" y="280465"/>
                  <a:pt x="976665" y="269353"/>
                </a:cubicBezTo>
                <a:cubicBezTo>
                  <a:pt x="1012780" y="258241"/>
                  <a:pt x="963568" y="249509"/>
                  <a:pt x="926658" y="240778"/>
                </a:cubicBezTo>
                <a:cubicBezTo>
                  <a:pt x="889748" y="232047"/>
                  <a:pt x="804421" y="232443"/>
                  <a:pt x="755208" y="216965"/>
                </a:cubicBezTo>
                <a:cubicBezTo>
                  <a:pt x="705996" y="201487"/>
                  <a:pt x="659164" y="182747"/>
                  <a:pt x="631383" y="147909"/>
                </a:cubicBezTo>
                <a:cubicBezTo>
                  <a:pt x="603602" y="113071"/>
                  <a:pt x="580323" y="29765"/>
                  <a:pt x="588521" y="793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任意多边形 15"/>
          <p:cNvSpPr/>
          <p:nvPr/>
        </p:nvSpPr>
        <p:spPr>
          <a:xfrm>
            <a:off x="4711548" y="3532175"/>
            <a:ext cx="1357313" cy="588962"/>
          </a:xfrm>
          <a:custGeom>
            <a:avLst/>
            <a:gdLst>
              <a:gd name="connsiteX0" fmla="*/ 1213 w 1357985"/>
              <a:gd name="connsiteY0" fmla="*/ 357188 h 589494"/>
              <a:gd name="connsiteX1" fmla="*/ 53600 w 1357985"/>
              <a:gd name="connsiteY1" fmla="*/ 354806 h 589494"/>
              <a:gd name="connsiteX2" fmla="*/ 77413 w 1357985"/>
              <a:gd name="connsiteY2" fmla="*/ 407194 h 589494"/>
              <a:gd name="connsiteX3" fmla="*/ 132181 w 1357985"/>
              <a:gd name="connsiteY3" fmla="*/ 447675 h 589494"/>
              <a:gd name="connsiteX4" fmla="*/ 284581 w 1357985"/>
              <a:gd name="connsiteY4" fmla="*/ 483394 h 589494"/>
              <a:gd name="connsiteX5" fmla="*/ 489369 w 1357985"/>
              <a:gd name="connsiteY5" fmla="*/ 473869 h 589494"/>
              <a:gd name="connsiteX6" fmla="*/ 701300 w 1357985"/>
              <a:gd name="connsiteY6" fmla="*/ 397669 h 589494"/>
              <a:gd name="connsiteX7" fmla="*/ 972763 w 1357985"/>
              <a:gd name="connsiteY7" fmla="*/ 207169 h 589494"/>
              <a:gd name="connsiteX8" fmla="*/ 1003719 w 1357985"/>
              <a:gd name="connsiteY8" fmla="*/ 176213 h 589494"/>
              <a:gd name="connsiteX9" fmla="*/ 1025150 w 1357985"/>
              <a:gd name="connsiteY9" fmla="*/ 235744 h 589494"/>
              <a:gd name="connsiteX10" fmla="*/ 1008481 w 1357985"/>
              <a:gd name="connsiteY10" fmla="*/ 252413 h 589494"/>
              <a:gd name="connsiteX11" fmla="*/ 1018006 w 1357985"/>
              <a:gd name="connsiteY11" fmla="*/ 259556 h 589494"/>
              <a:gd name="connsiteX12" fmla="*/ 1237081 w 1357985"/>
              <a:gd name="connsiteY12" fmla="*/ 88106 h 589494"/>
              <a:gd name="connsiteX13" fmla="*/ 1318044 w 1357985"/>
              <a:gd name="connsiteY13" fmla="*/ 16669 h 589494"/>
              <a:gd name="connsiteX14" fmla="*/ 1356144 w 1357985"/>
              <a:gd name="connsiteY14" fmla="*/ 0 h 589494"/>
              <a:gd name="connsiteX15" fmla="*/ 1344238 w 1357985"/>
              <a:gd name="connsiteY15" fmla="*/ 16669 h 589494"/>
              <a:gd name="connsiteX16" fmla="*/ 1277563 w 1357985"/>
              <a:gd name="connsiteY16" fmla="*/ 73819 h 589494"/>
              <a:gd name="connsiteX17" fmla="*/ 975144 w 1357985"/>
              <a:gd name="connsiteY17" fmla="*/ 323850 h 589494"/>
              <a:gd name="connsiteX18" fmla="*/ 894181 w 1357985"/>
              <a:gd name="connsiteY18" fmla="*/ 392906 h 589494"/>
              <a:gd name="connsiteX19" fmla="*/ 777500 w 1357985"/>
              <a:gd name="connsiteY19" fmla="*/ 466725 h 589494"/>
              <a:gd name="connsiteX20" fmla="*/ 544138 w 1357985"/>
              <a:gd name="connsiteY20" fmla="*/ 564356 h 589494"/>
              <a:gd name="connsiteX21" fmla="*/ 398881 w 1357985"/>
              <a:gd name="connsiteY21" fmla="*/ 588169 h 589494"/>
              <a:gd name="connsiteX22" fmla="*/ 286963 w 1357985"/>
              <a:gd name="connsiteY22" fmla="*/ 578644 h 589494"/>
              <a:gd name="connsiteX23" fmla="*/ 113131 w 1357985"/>
              <a:gd name="connsiteY23" fmla="*/ 514350 h 589494"/>
              <a:gd name="connsiteX24" fmla="*/ 25025 w 1357985"/>
              <a:gd name="connsiteY24" fmla="*/ 421481 h 589494"/>
              <a:gd name="connsiteX25" fmla="*/ 1213 w 1357985"/>
              <a:gd name="connsiteY25" fmla="*/ 357188 h 589494"/>
              <a:gd name="connsiteX0-1" fmla="*/ 1213 w 1357985"/>
              <a:gd name="connsiteY0-2" fmla="*/ 357188 h 589494"/>
              <a:gd name="connsiteX1-3" fmla="*/ 53600 w 1357985"/>
              <a:gd name="connsiteY1-4" fmla="*/ 354806 h 589494"/>
              <a:gd name="connsiteX2-5" fmla="*/ 77413 w 1357985"/>
              <a:gd name="connsiteY2-6" fmla="*/ 407194 h 589494"/>
              <a:gd name="connsiteX3-7" fmla="*/ 132181 w 1357985"/>
              <a:gd name="connsiteY3-8" fmla="*/ 447675 h 589494"/>
              <a:gd name="connsiteX4-9" fmla="*/ 284581 w 1357985"/>
              <a:gd name="connsiteY4-10" fmla="*/ 483394 h 589494"/>
              <a:gd name="connsiteX5-11" fmla="*/ 489369 w 1357985"/>
              <a:gd name="connsiteY5-12" fmla="*/ 471487 h 589494"/>
              <a:gd name="connsiteX6-13" fmla="*/ 701300 w 1357985"/>
              <a:gd name="connsiteY6-14" fmla="*/ 397669 h 589494"/>
              <a:gd name="connsiteX7-15" fmla="*/ 972763 w 1357985"/>
              <a:gd name="connsiteY7-16" fmla="*/ 207169 h 589494"/>
              <a:gd name="connsiteX8-17" fmla="*/ 1003719 w 1357985"/>
              <a:gd name="connsiteY8-18" fmla="*/ 176213 h 589494"/>
              <a:gd name="connsiteX9-19" fmla="*/ 1025150 w 1357985"/>
              <a:gd name="connsiteY9-20" fmla="*/ 235744 h 589494"/>
              <a:gd name="connsiteX10-21" fmla="*/ 1008481 w 1357985"/>
              <a:gd name="connsiteY10-22" fmla="*/ 252413 h 589494"/>
              <a:gd name="connsiteX11-23" fmla="*/ 1018006 w 1357985"/>
              <a:gd name="connsiteY11-24" fmla="*/ 259556 h 589494"/>
              <a:gd name="connsiteX12-25" fmla="*/ 1237081 w 1357985"/>
              <a:gd name="connsiteY12-26" fmla="*/ 88106 h 589494"/>
              <a:gd name="connsiteX13-27" fmla="*/ 1318044 w 1357985"/>
              <a:gd name="connsiteY13-28" fmla="*/ 16669 h 589494"/>
              <a:gd name="connsiteX14-29" fmla="*/ 1356144 w 1357985"/>
              <a:gd name="connsiteY14-30" fmla="*/ 0 h 589494"/>
              <a:gd name="connsiteX15-31" fmla="*/ 1344238 w 1357985"/>
              <a:gd name="connsiteY15-32" fmla="*/ 16669 h 589494"/>
              <a:gd name="connsiteX16-33" fmla="*/ 1277563 w 1357985"/>
              <a:gd name="connsiteY16-34" fmla="*/ 73819 h 589494"/>
              <a:gd name="connsiteX17-35" fmla="*/ 975144 w 1357985"/>
              <a:gd name="connsiteY17-36" fmla="*/ 323850 h 589494"/>
              <a:gd name="connsiteX18-37" fmla="*/ 894181 w 1357985"/>
              <a:gd name="connsiteY18-38" fmla="*/ 392906 h 589494"/>
              <a:gd name="connsiteX19-39" fmla="*/ 777500 w 1357985"/>
              <a:gd name="connsiteY19-40" fmla="*/ 466725 h 589494"/>
              <a:gd name="connsiteX20-41" fmla="*/ 544138 w 1357985"/>
              <a:gd name="connsiteY20-42" fmla="*/ 564356 h 589494"/>
              <a:gd name="connsiteX21-43" fmla="*/ 398881 w 1357985"/>
              <a:gd name="connsiteY21-44" fmla="*/ 588169 h 589494"/>
              <a:gd name="connsiteX22-45" fmla="*/ 286963 w 1357985"/>
              <a:gd name="connsiteY22-46" fmla="*/ 578644 h 589494"/>
              <a:gd name="connsiteX23-47" fmla="*/ 113131 w 1357985"/>
              <a:gd name="connsiteY23-48" fmla="*/ 514350 h 589494"/>
              <a:gd name="connsiteX24-49" fmla="*/ 25025 w 1357985"/>
              <a:gd name="connsiteY24-50" fmla="*/ 421481 h 589494"/>
              <a:gd name="connsiteX25-51" fmla="*/ 1213 w 1357985"/>
              <a:gd name="connsiteY25-52" fmla="*/ 357188 h 589494"/>
              <a:gd name="connsiteX0-53" fmla="*/ 1213 w 1357985"/>
              <a:gd name="connsiteY0-54" fmla="*/ 357188 h 589494"/>
              <a:gd name="connsiteX1-55" fmla="*/ 53600 w 1357985"/>
              <a:gd name="connsiteY1-56" fmla="*/ 354806 h 589494"/>
              <a:gd name="connsiteX2-57" fmla="*/ 77413 w 1357985"/>
              <a:gd name="connsiteY2-58" fmla="*/ 407194 h 589494"/>
              <a:gd name="connsiteX3-59" fmla="*/ 132181 w 1357985"/>
              <a:gd name="connsiteY3-60" fmla="*/ 447675 h 589494"/>
              <a:gd name="connsiteX4-61" fmla="*/ 284581 w 1357985"/>
              <a:gd name="connsiteY4-62" fmla="*/ 483394 h 589494"/>
              <a:gd name="connsiteX5-63" fmla="*/ 489369 w 1357985"/>
              <a:gd name="connsiteY5-64" fmla="*/ 471487 h 589494"/>
              <a:gd name="connsiteX6-65" fmla="*/ 701300 w 1357985"/>
              <a:gd name="connsiteY6-66" fmla="*/ 397669 h 589494"/>
              <a:gd name="connsiteX7-67" fmla="*/ 972763 w 1357985"/>
              <a:gd name="connsiteY7-68" fmla="*/ 207169 h 589494"/>
              <a:gd name="connsiteX8-69" fmla="*/ 998957 w 1357985"/>
              <a:gd name="connsiteY8-70" fmla="*/ 178594 h 589494"/>
              <a:gd name="connsiteX9-71" fmla="*/ 1025150 w 1357985"/>
              <a:gd name="connsiteY9-72" fmla="*/ 235744 h 589494"/>
              <a:gd name="connsiteX10-73" fmla="*/ 1008481 w 1357985"/>
              <a:gd name="connsiteY10-74" fmla="*/ 252413 h 589494"/>
              <a:gd name="connsiteX11-75" fmla="*/ 1018006 w 1357985"/>
              <a:gd name="connsiteY11-76" fmla="*/ 259556 h 589494"/>
              <a:gd name="connsiteX12-77" fmla="*/ 1237081 w 1357985"/>
              <a:gd name="connsiteY12-78" fmla="*/ 88106 h 589494"/>
              <a:gd name="connsiteX13-79" fmla="*/ 1318044 w 1357985"/>
              <a:gd name="connsiteY13-80" fmla="*/ 16669 h 589494"/>
              <a:gd name="connsiteX14-81" fmla="*/ 1356144 w 1357985"/>
              <a:gd name="connsiteY14-82" fmla="*/ 0 h 589494"/>
              <a:gd name="connsiteX15-83" fmla="*/ 1344238 w 1357985"/>
              <a:gd name="connsiteY15-84" fmla="*/ 16669 h 589494"/>
              <a:gd name="connsiteX16-85" fmla="*/ 1277563 w 1357985"/>
              <a:gd name="connsiteY16-86" fmla="*/ 73819 h 589494"/>
              <a:gd name="connsiteX17-87" fmla="*/ 975144 w 1357985"/>
              <a:gd name="connsiteY17-88" fmla="*/ 323850 h 589494"/>
              <a:gd name="connsiteX18-89" fmla="*/ 894181 w 1357985"/>
              <a:gd name="connsiteY18-90" fmla="*/ 392906 h 589494"/>
              <a:gd name="connsiteX19-91" fmla="*/ 777500 w 1357985"/>
              <a:gd name="connsiteY19-92" fmla="*/ 466725 h 589494"/>
              <a:gd name="connsiteX20-93" fmla="*/ 544138 w 1357985"/>
              <a:gd name="connsiteY20-94" fmla="*/ 564356 h 589494"/>
              <a:gd name="connsiteX21-95" fmla="*/ 398881 w 1357985"/>
              <a:gd name="connsiteY21-96" fmla="*/ 588169 h 589494"/>
              <a:gd name="connsiteX22-97" fmla="*/ 286963 w 1357985"/>
              <a:gd name="connsiteY22-98" fmla="*/ 578644 h 589494"/>
              <a:gd name="connsiteX23-99" fmla="*/ 113131 w 1357985"/>
              <a:gd name="connsiteY23-100" fmla="*/ 514350 h 589494"/>
              <a:gd name="connsiteX24-101" fmla="*/ 25025 w 1357985"/>
              <a:gd name="connsiteY24-102" fmla="*/ 421481 h 589494"/>
              <a:gd name="connsiteX25-103" fmla="*/ 1213 w 1357985"/>
              <a:gd name="connsiteY25-104" fmla="*/ 357188 h 589494"/>
              <a:gd name="connsiteX0-105" fmla="*/ 1213 w 1357985"/>
              <a:gd name="connsiteY0-106" fmla="*/ 357188 h 588884"/>
              <a:gd name="connsiteX1-107" fmla="*/ 53600 w 1357985"/>
              <a:gd name="connsiteY1-108" fmla="*/ 354806 h 588884"/>
              <a:gd name="connsiteX2-109" fmla="*/ 77413 w 1357985"/>
              <a:gd name="connsiteY2-110" fmla="*/ 407194 h 588884"/>
              <a:gd name="connsiteX3-111" fmla="*/ 132181 w 1357985"/>
              <a:gd name="connsiteY3-112" fmla="*/ 447675 h 588884"/>
              <a:gd name="connsiteX4-113" fmla="*/ 284581 w 1357985"/>
              <a:gd name="connsiteY4-114" fmla="*/ 483394 h 588884"/>
              <a:gd name="connsiteX5-115" fmla="*/ 489369 w 1357985"/>
              <a:gd name="connsiteY5-116" fmla="*/ 471487 h 588884"/>
              <a:gd name="connsiteX6-117" fmla="*/ 701300 w 1357985"/>
              <a:gd name="connsiteY6-118" fmla="*/ 397669 h 588884"/>
              <a:gd name="connsiteX7-119" fmla="*/ 972763 w 1357985"/>
              <a:gd name="connsiteY7-120" fmla="*/ 207169 h 588884"/>
              <a:gd name="connsiteX8-121" fmla="*/ 998957 w 1357985"/>
              <a:gd name="connsiteY8-122" fmla="*/ 178594 h 588884"/>
              <a:gd name="connsiteX9-123" fmla="*/ 1025150 w 1357985"/>
              <a:gd name="connsiteY9-124" fmla="*/ 235744 h 588884"/>
              <a:gd name="connsiteX10-125" fmla="*/ 1008481 w 1357985"/>
              <a:gd name="connsiteY10-126" fmla="*/ 252413 h 588884"/>
              <a:gd name="connsiteX11-127" fmla="*/ 1018006 w 1357985"/>
              <a:gd name="connsiteY11-128" fmla="*/ 259556 h 588884"/>
              <a:gd name="connsiteX12-129" fmla="*/ 1237081 w 1357985"/>
              <a:gd name="connsiteY12-130" fmla="*/ 88106 h 588884"/>
              <a:gd name="connsiteX13-131" fmla="*/ 1318044 w 1357985"/>
              <a:gd name="connsiteY13-132" fmla="*/ 16669 h 588884"/>
              <a:gd name="connsiteX14-133" fmla="*/ 1356144 w 1357985"/>
              <a:gd name="connsiteY14-134" fmla="*/ 0 h 588884"/>
              <a:gd name="connsiteX15-135" fmla="*/ 1344238 w 1357985"/>
              <a:gd name="connsiteY15-136" fmla="*/ 16669 h 588884"/>
              <a:gd name="connsiteX16-137" fmla="*/ 1277563 w 1357985"/>
              <a:gd name="connsiteY16-138" fmla="*/ 73819 h 588884"/>
              <a:gd name="connsiteX17-139" fmla="*/ 975144 w 1357985"/>
              <a:gd name="connsiteY17-140" fmla="*/ 323850 h 588884"/>
              <a:gd name="connsiteX18-141" fmla="*/ 894181 w 1357985"/>
              <a:gd name="connsiteY18-142" fmla="*/ 392906 h 588884"/>
              <a:gd name="connsiteX19-143" fmla="*/ 777500 w 1357985"/>
              <a:gd name="connsiteY19-144" fmla="*/ 466725 h 588884"/>
              <a:gd name="connsiteX20-145" fmla="*/ 544138 w 1357985"/>
              <a:gd name="connsiteY20-146" fmla="*/ 564356 h 588884"/>
              <a:gd name="connsiteX21-147" fmla="*/ 398881 w 1357985"/>
              <a:gd name="connsiteY21-148" fmla="*/ 588169 h 588884"/>
              <a:gd name="connsiteX22-149" fmla="*/ 267913 w 1357985"/>
              <a:gd name="connsiteY22-150" fmla="*/ 576263 h 588884"/>
              <a:gd name="connsiteX23-151" fmla="*/ 113131 w 1357985"/>
              <a:gd name="connsiteY23-152" fmla="*/ 514350 h 588884"/>
              <a:gd name="connsiteX24-153" fmla="*/ 25025 w 1357985"/>
              <a:gd name="connsiteY24-154" fmla="*/ 421481 h 588884"/>
              <a:gd name="connsiteX25-155" fmla="*/ 1213 w 1357985"/>
              <a:gd name="connsiteY25-156" fmla="*/ 357188 h 588884"/>
              <a:gd name="connsiteX0-157" fmla="*/ 1213 w 1357985"/>
              <a:gd name="connsiteY0-158" fmla="*/ 357188 h 588884"/>
              <a:gd name="connsiteX1-159" fmla="*/ 53600 w 1357985"/>
              <a:gd name="connsiteY1-160" fmla="*/ 354806 h 588884"/>
              <a:gd name="connsiteX2-161" fmla="*/ 77413 w 1357985"/>
              <a:gd name="connsiteY2-162" fmla="*/ 407194 h 588884"/>
              <a:gd name="connsiteX3-163" fmla="*/ 134563 w 1357985"/>
              <a:gd name="connsiteY3-164" fmla="*/ 471487 h 588884"/>
              <a:gd name="connsiteX4-165" fmla="*/ 284581 w 1357985"/>
              <a:gd name="connsiteY4-166" fmla="*/ 483394 h 588884"/>
              <a:gd name="connsiteX5-167" fmla="*/ 489369 w 1357985"/>
              <a:gd name="connsiteY5-168" fmla="*/ 471487 h 588884"/>
              <a:gd name="connsiteX6-169" fmla="*/ 701300 w 1357985"/>
              <a:gd name="connsiteY6-170" fmla="*/ 397669 h 588884"/>
              <a:gd name="connsiteX7-171" fmla="*/ 972763 w 1357985"/>
              <a:gd name="connsiteY7-172" fmla="*/ 207169 h 588884"/>
              <a:gd name="connsiteX8-173" fmla="*/ 998957 w 1357985"/>
              <a:gd name="connsiteY8-174" fmla="*/ 178594 h 588884"/>
              <a:gd name="connsiteX9-175" fmla="*/ 1025150 w 1357985"/>
              <a:gd name="connsiteY9-176" fmla="*/ 235744 h 588884"/>
              <a:gd name="connsiteX10-177" fmla="*/ 1008481 w 1357985"/>
              <a:gd name="connsiteY10-178" fmla="*/ 252413 h 588884"/>
              <a:gd name="connsiteX11-179" fmla="*/ 1018006 w 1357985"/>
              <a:gd name="connsiteY11-180" fmla="*/ 259556 h 588884"/>
              <a:gd name="connsiteX12-181" fmla="*/ 1237081 w 1357985"/>
              <a:gd name="connsiteY12-182" fmla="*/ 88106 h 588884"/>
              <a:gd name="connsiteX13-183" fmla="*/ 1318044 w 1357985"/>
              <a:gd name="connsiteY13-184" fmla="*/ 16669 h 588884"/>
              <a:gd name="connsiteX14-185" fmla="*/ 1356144 w 1357985"/>
              <a:gd name="connsiteY14-186" fmla="*/ 0 h 588884"/>
              <a:gd name="connsiteX15-187" fmla="*/ 1344238 w 1357985"/>
              <a:gd name="connsiteY15-188" fmla="*/ 16669 h 588884"/>
              <a:gd name="connsiteX16-189" fmla="*/ 1277563 w 1357985"/>
              <a:gd name="connsiteY16-190" fmla="*/ 73819 h 588884"/>
              <a:gd name="connsiteX17-191" fmla="*/ 975144 w 1357985"/>
              <a:gd name="connsiteY17-192" fmla="*/ 323850 h 588884"/>
              <a:gd name="connsiteX18-193" fmla="*/ 894181 w 1357985"/>
              <a:gd name="connsiteY18-194" fmla="*/ 392906 h 588884"/>
              <a:gd name="connsiteX19-195" fmla="*/ 777500 w 1357985"/>
              <a:gd name="connsiteY19-196" fmla="*/ 466725 h 588884"/>
              <a:gd name="connsiteX20-197" fmla="*/ 544138 w 1357985"/>
              <a:gd name="connsiteY20-198" fmla="*/ 564356 h 588884"/>
              <a:gd name="connsiteX21-199" fmla="*/ 398881 w 1357985"/>
              <a:gd name="connsiteY21-200" fmla="*/ 588169 h 588884"/>
              <a:gd name="connsiteX22-201" fmla="*/ 267913 w 1357985"/>
              <a:gd name="connsiteY22-202" fmla="*/ 576263 h 588884"/>
              <a:gd name="connsiteX23-203" fmla="*/ 113131 w 1357985"/>
              <a:gd name="connsiteY23-204" fmla="*/ 514350 h 588884"/>
              <a:gd name="connsiteX24-205" fmla="*/ 25025 w 1357985"/>
              <a:gd name="connsiteY24-206" fmla="*/ 421481 h 588884"/>
              <a:gd name="connsiteX25-207" fmla="*/ 1213 w 1357985"/>
              <a:gd name="connsiteY25-208" fmla="*/ 357188 h 588884"/>
              <a:gd name="connsiteX0-209" fmla="*/ 1213 w 1357985"/>
              <a:gd name="connsiteY0-210" fmla="*/ 357188 h 588884"/>
              <a:gd name="connsiteX1-211" fmla="*/ 53600 w 1357985"/>
              <a:gd name="connsiteY1-212" fmla="*/ 354806 h 588884"/>
              <a:gd name="connsiteX2-213" fmla="*/ 77413 w 1357985"/>
              <a:gd name="connsiteY2-214" fmla="*/ 407194 h 588884"/>
              <a:gd name="connsiteX3-215" fmla="*/ 158375 w 1357985"/>
              <a:gd name="connsiteY3-216" fmla="*/ 457200 h 588884"/>
              <a:gd name="connsiteX4-217" fmla="*/ 284581 w 1357985"/>
              <a:gd name="connsiteY4-218" fmla="*/ 483394 h 588884"/>
              <a:gd name="connsiteX5-219" fmla="*/ 489369 w 1357985"/>
              <a:gd name="connsiteY5-220" fmla="*/ 471487 h 588884"/>
              <a:gd name="connsiteX6-221" fmla="*/ 701300 w 1357985"/>
              <a:gd name="connsiteY6-222" fmla="*/ 397669 h 588884"/>
              <a:gd name="connsiteX7-223" fmla="*/ 972763 w 1357985"/>
              <a:gd name="connsiteY7-224" fmla="*/ 207169 h 588884"/>
              <a:gd name="connsiteX8-225" fmla="*/ 998957 w 1357985"/>
              <a:gd name="connsiteY8-226" fmla="*/ 178594 h 588884"/>
              <a:gd name="connsiteX9-227" fmla="*/ 1025150 w 1357985"/>
              <a:gd name="connsiteY9-228" fmla="*/ 235744 h 588884"/>
              <a:gd name="connsiteX10-229" fmla="*/ 1008481 w 1357985"/>
              <a:gd name="connsiteY10-230" fmla="*/ 252413 h 588884"/>
              <a:gd name="connsiteX11-231" fmla="*/ 1018006 w 1357985"/>
              <a:gd name="connsiteY11-232" fmla="*/ 259556 h 588884"/>
              <a:gd name="connsiteX12-233" fmla="*/ 1237081 w 1357985"/>
              <a:gd name="connsiteY12-234" fmla="*/ 88106 h 588884"/>
              <a:gd name="connsiteX13-235" fmla="*/ 1318044 w 1357985"/>
              <a:gd name="connsiteY13-236" fmla="*/ 16669 h 588884"/>
              <a:gd name="connsiteX14-237" fmla="*/ 1356144 w 1357985"/>
              <a:gd name="connsiteY14-238" fmla="*/ 0 h 588884"/>
              <a:gd name="connsiteX15-239" fmla="*/ 1344238 w 1357985"/>
              <a:gd name="connsiteY15-240" fmla="*/ 16669 h 588884"/>
              <a:gd name="connsiteX16-241" fmla="*/ 1277563 w 1357985"/>
              <a:gd name="connsiteY16-242" fmla="*/ 73819 h 588884"/>
              <a:gd name="connsiteX17-243" fmla="*/ 975144 w 1357985"/>
              <a:gd name="connsiteY17-244" fmla="*/ 323850 h 588884"/>
              <a:gd name="connsiteX18-245" fmla="*/ 894181 w 1357985"/>
              <a:gd name="connsiteY18-246" fmla="*/ 392906 h 588884"/>
              <a:gd name="connsiteX19-247" fmla="*/ 777500 w 1357985"/>
              <a:gd name="connsiteY19-248" fmla="*/ 466725 h 588884"/>
              <a:gd name="connsiteX20-249" fmla="*/ 544138 w 1357985"/>
              <a:gd name="connsiteY20-250" fmla="*/ 564356 h 588884"/>
              <a:gd name="connsiteX21-251" fmla="*/ 398881 w 1357985"/>
              <a:gd name="connsiteY21-252" fmla="*/ 588169 h 588884"/>
              <a:gd name="connsiteX22-253" fmla="*/ 267913 w 1357985"/>
              <a:gd name="connsiteY22-254" fmla="*/ 576263 h 588884"/>
              <a:gd name="connsiteX23-255" fmla="*/ 113131 w 1357985"/>
              <a:gd name="connsiteY23-256" fmla="*/ 514350 h 588884"/>
              <a:gd name="connsiteX24-257" fmla="*/ 25025 w 1357985"/>
              <a:gd name="connsiteY24-258" fmla="*/ 421481 h 588884"/>
              <a:gd name="connsiteX25-259" fmla="*/ 1213 w 1357985"/>
              <a:gd name="connsiteY25-260" fmla="*/ 357188 h 588884"/>
              <a:gd name="connsiteX0-261" fmla="*/ 1213 w 1357985"/>
              <a:gd name="connsiteY0-262" fmla="*/ 357188 h 588884"/>
              <a:gd name="connsiteX1-263" fmla="*/ 53600 w 1357985"/>
              <a:gd name="connsiteY1-264" fmla="*/ 354806 h 588884"/>
              <a:gd name="connsiteX2-265" fmla="*/ 77413 w 1357985"/>
              <a:gd name="connsiteY2-266" fmla="*/ 407194 h 588884"/>
              <a:gd name="connsiteX3-267" fmla="*/ 158375 w 1357985"/>
              <a:gd name="connsiteY3-268" fmla="*/ 457200 h 588884"/>
              <a:gd name="connsiteX4-269" fmla="*/ 289344 w 1357985"/>
              <a:gd name="connsiteY4-270" fmla="*/ 495301 h 588884"/>
              <a:gd name="connsiteX5-271" fmla="*/ 489369 w 1357985"/>
              <a:gd name="connsiteY5-272" fmla="*/ 471487 h 588884"/>
              <a:gd name="connsiteX6-273" fmla="*/ 701300 w 1357985"/>
              <a:gd name="connsiteY6-274" fmla="*/ 397669 h 588884"/>
              <a:gd name="connsiteX7-275" fmla="*/ 972763 w 1357985"/>
              <a:gd name="connsiteY7-276" fmla="*/ 207169 h 588884"/>
              <a:gd name="connsiteX8-277" fmla="*/ 998957 w 1357985"/>
              <a:gd name="connsiteY8-278" fmla="*/ 178594 h 588884"/>
              <a:gd name="connsiteX9-279" fmla="*/ 1025150 w 1357985"/>
              <a:gd name="connsiteY9-280" fmla="*/ 235744 h 588884"/>
              <a:gd name="connsiteX10-281" fmla="*/ 1008481 w 1357985"/>
              <a:gd name="connsiteY10-282" fmla="*/ 252413 h 588884"/>
              <a:gd name="connsiteX11-283" fmla="*/ 1018006 w 1357985"/>
              <a:gd name="connsiteY11-284" fmla="*/ 259556 h 588884"/>
              <a:gd name="connsiteX12-285" fmla="*/ 1237081 w 1357985"/>
              <a:gd name="connsiteY12-286" fmla="*/ 88106 h 588884"/>
              <a:gd name="connsiteX13-287" fmla="*/ 1318044 w 1357985"/>
              <a:gd name="connsiteY13-288" fmla="*/ 16669 h 588884"/>
              <a:gd name="connsiteX14-289" fmla="*/ 1356144 w 1357985"/>
              <a:gd name="connsiteY14-290" fmla="*/ 0 h 588884"/>
              <a:gd name="connsiteX15-291" fmla="*/ 1344238 w 1357985"/>
              <a:gd name="connsiteY15-292" fmla="*/ 16669 h 588884"/>
              <a:gd name="connsiteX16-293" fmla="*/ 1277563 w 1357985"/>
              <a:gd name="connsiteY16-294" fmla="*/ 73819 h 588884"/>
              <a:gd name="connsiteX17-295" fmla="*/ 975144 w 1357985"/>
              <a:gd name="connsiteY17-296" fmla="*/ 323850 h 588884"/>
              <a:gd name="connsiteX18-297" fmla="*/ 894181 w 1357985"/>
              <a:gd name="connsiteY18-298" fmla="*/ 392906 h 588884"/>
              <a:gd name="connsiteX19-299" fmla="*/ 777500 w 1357985"/>
              <a:gd name="connsiteY19-300" fmla="*/ 466725 h 588884"/>
              <a:gd name="connsiteX20-301" fmla="*/ 544138 w 1357985"/>
              <a:gd name="connsiteY20-302" fmla="*/ 564356 h 588884"/>
              <a:gd name="connsiteX21-303" fmla="*/ 398881 w 1357985"/>
              <a:gd name="connsiteY21-304" fmla="*/ 588169 h 588884"/>
              <a:gd name="connsiteX22-305" fmla="*/ 267913 w 1357985"/>
              <a:gd name="connsiteY22-306" fmla="*/ 576263 h 588884"/>
              <a:gd name="connsiteX23-307" fmla="*/ 113131 w 1357985"/>
              <a:gd name="connsiteY23-308" fmla="*/ 514350 h 588884"/>
              <a:gd name="connsiteX24-309" fmla="*/ 25025 w 1357985"/>
              <a:gd name="connsiteY24-310" fmla="*/ 421481 h 588884"/>
              <a:gd name="connsiteX25-311" fmla="*/ 1213 w 1357985"/>
              <a:gd name="connsiteY25-312" fmla="*/ 357188 h 588884"/>
              <a:gd name="connsiteX0-313" fmla="*/ 1213 w 1357985"/>
              <a:gd name="connsiteY0-314" fmla="*/ 357188 h 588884"/>
              <a:gd name="connsiteX1-315" fmla="*/ 53600 w 1357985"/>
              <a:gd name="connsiteY1-316" fmla="*/ 354806 h 588884"/>
              <a:gd name="connsiteX2-317" fmla="*/ 77413 w 1357985"/>
              <a:gd name="connsiteY2-318" fmla="*/ 407194 h 588884"/>
              <a:gd name="connsiteX3-319" fmla="*/ 158375 w 1357985"/>
              <a:gd name="connsiteY3-320" fmla="*/ 457200 h 588884"/>
              <a:gd name="connsiteX4-321" fmla="*/ 289344 w 1357985"/>
              <a:gd name="connsiteY4-322" fmla="*/ 481014 h 588884"/>
              <a:gd name="connsiteX5-323" fmla="*/ 489369 w 1357985"/>
              <a:gd name="connsiteY5-324" fmla="*/ 471487 h 588884"/>
              <a:gd name="connsiteX6-325" fmla="*/ 701300 w 1357985"/>
              <a:gd name="connsiteY6-326" fmla="*/ 397669 h 588884"/>
              <a:gd name="connsiteX7-327" fmla="*/ 972763 w 1357985"/>
              <a:gd name="connsiteY7-328" fmla="*/ 207169 h 588884"/>
              <a:gd name="connsiteX8-329" fmla="*/ 998957 w 1357985"/>
              <a:gd name="connsiteY8-330" fmla="*/ 178594 h 588884"/>
              <a:gd name="connsiteX9-331" fmla="*/ 1025150 w 1357985"/>
              <a:gd name="connsiteY9-332" fmla="*/ 235744 h 588884"/>
              <a:gd name="connsiteX10-333" fmla="*/ 1008481 w 1357985"/>
              <a:gd name="connsiteY10-334" fmla="*/ 252413 h 588884"/>
              <a:gd name="connsiteX11-335" fmla="*/ 1018006 w 1357985"/>
              <a:gd name="connsiteY11-336" fmla="*/ 259556 h 588884"/>
              <a:gd name="connsiteX12-337" fmla="*/ 1237081 w 1357985"/>
              <a:gd name="connsiteY12-338" fmla="*/ 88106 h 588884"/>
              <a:gd name="connsiteX13-339" fmla="*/ 1318044 w 1357985"/>
              <a:gd name="connsiteY13-340" fmla="*/ 16669 h 588884"/>
              <a:gd name="connsiteX14-341" fmla="*/ 1356144 w 1357985"/>
              <a:gd name="connsiteY14-342" fmla="*/ 0 h 588884"/>
              <a:gd name="connsiteX15-343" fmla="*/ 1344238 w 1357985"/>
              <a:gd name="connsiteY15-344" fmla="*/ 16669 h 588884"/>
              <a:gd name="connsiteX16-345" fmla="*/ 1277563 w 1357985"/>
              <a:gd name="connsiteY16-346" fmla="*/ 73819 h 588884"/>
              <a:gd name="connsiteX17-347" fmla="*/ 975144 w 1357985"/>
              <a:gd name="connsiteY17-348" fmla="*/ 323850 h 588884"/>
              <a:gd name="connsiteX18-349" fmla="*/ 894181 w 1357985"/>
              <a:gd name="connsiteY18-350" fmla="*/ 392906 h 588884"/>
              <a:gd name="connsiteX19-351" fmla="*/ 777500 w 1357985"/>
              <a:gd name="connsiteY19-352" fmla="*/ 466725 h 588884"/>
              <a:gd name="connsiteX20-353" fmla="*/ 544138 w 1357985"/>
              <a:gd name="connsiteY20-354" fmla="*/ 564356 h 588884"/>
              <a:gd name="connsiteX21-355" fmla="*/ 398881 w 1357985"/>
              <a:gd name="connsiteY21-356" fmla="*/ 588169 h 588884"/>
              <a:gd name="connsiteX22-357" fmla="*/ 267913 w 1357985"/>
              <a:gd name="connsiteY22-358" fmla="*/ 576263 h 588884"/>
              <a:gd name="connsiteX23-359" fmla="*/ 113131 w 1357985"/>
              <a:gd name="connsiteY23-360" fmla="*/ 514350 h 588884"/>
              <a:gd name="connsiteX24-361" fmla="*/ 25025 w 1357985"/>
              <a:gd name="connsiteY24-362" fmla="*/ 421481 h 588884"/>
              <a:gd name="connsiteX25-363" fmla="*/ 1213 w 1357985"/>
              <a:gd name="connsiteY25-364" fmla="*/ 357188 h 5888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357985" h="588884">
                <a:moveTo>
                  <a:pt x="1213" y="357188"/>
                </a:moveTo>
                <a:cubicBezTo>
                  <a:pt x="5975" y="346076"/>
                  <a:pt x="43678" y="359172"/>
                  <a:pt x="53600" y="354806"/>
                </a:cubicBezTo>
                <a:cubicBezTo>
                  <a:pt x="61538" y="372269"/>
                  <a:pt x="65904" y="393303"/>
                  <a:pt x="77413" y="407194"/>
                </a:cubicBezTo>
                <a:cubicBezTo>
                  <a:pt x="95669" y="420688"/>
                  <a:pt x="123053" y="444897"/>
                  <a:pt x="158375" y="457200"/>
                </a:cubicBezTo>
                <a:cubicBezTo>
                  <a:pt x="193697" y="469503"/>
                  <a:pt x="234178" y="478633"/>
                  <a:pt x="289344" y="481014"/>
                </a:cubicBezTo>
                <a:cubicBezTo>
                  <a:pt x="344510" y="483395"/>
                  <a:pt x="420710" y="485378"/>
                  <a:pt x="489369" y="471487"/>
                </a:cubicBezTo>
                <a:cubicBezTo>
                  <a:pt x="558028" y="457596"/>
                  <a:pt x="620734" y="441722"/>
                  <a:pt x="701300" y="397669"/>
                </a:cubicBezTo>
                <a:cubicBezTo>
                  <a:pt x="781866" y="353616"/>
                  <a:pt x="923154" y="243682"/>
                  <a:pt x="972763" y="207169"/>
                </a:cubicBezTo>
                <a:cubicBezTo>
                  <a:pt x="1022373" y="170657"/>
                  <a:pt x="990226" y="173832"/>
                  <a:pt x="998957" y="178594"/>
                </a:cubicBezTo>
                <a:cubicBezTo>
                  <a:pt x="1007688" y="183356"/>
                  <a:pt x="1023563" y="223441"/>
                  <a:pt x="1025150" y="235744"/>
                </a:cubicBezTo>
                <a:cubicBezTo>
                  <a:pt x="1026737" y="248047"/>
                  <a:pt x="1009672" y="248444"/>
                  <a:pt x="1008481" y="252413"/>
                </a:cubicBezTo>
                <a:cubicBezTo>
                  <a:pt x="1007290" y="256382"/>
                  <a:pt x="979906" y="286940"/>
                  <a:pt x="1018006" y="259556"/>
                </a:cubicBezTo>
                <a:cubicBezTo>
                  <a:pt x="1056106" y="232171"/>
                  <a:pt x="1187075" y="128587"/>
                  <a:pt x="1237081" y="88106"/>
                </a:cubicBezTo>
                <a:cubicBezTo>
                  <a:pt x="1287087" y="47625"/>
                  <a:pt x="1298200" y="31353"/>
                  <a:pt x="1318044" y="16669"/>
                </a:cubicBezTo>
                <a:cubicBezTo>
                  <a:pt x="1337888" y="1985"/>
                  <a:pt x="1351778" y="0"/>
                  <a:pt x="1356144" y="0"/>
                </a:cubicBezTo>
                <a:cubicBezTo>
                  <a:pt x="1360510" y="0"/>
                  <a:pt x="1357335" y="4366"/>
                  <a:pt x="1344238" y="16669"/>
                </a:cubicBezTo>
                <a:cubicBezTo>
                  <a:pt x="1331141" y="28972"/>
                  <a:pt x="1277563" y="73819"/>
                  <a:pt x="1277563" y="73819"/>
                </a:cubicBezTo>
                <a:cubicBezTo>
                  <a:pt x="1216047" y="125016"/>
                  <a:pt x="1036263" y="268287"/>
                  <a:pt x="975144" y="323850"/>
                </a:cubicBezTo>
                <a:cubicBezTo>
                  <a:pt x="948156" y="346869"/>
                  <a:pt x="927122" y="369094"/>
                  <a:pt x="894181" y="392906"/>
                </a:cubicBezTo>
                <a:cubicBezTo>
                  <a:pt x="861240" y="416718"/>
                  <a:pt x="835841" y="438150"/>
                  <a:pt x="777500" y="466725"/>
                </a:cubicBezTo>
                <a:cubicBezTo>
                  <a:pt x="719159" y="495300"/>
                  <a:pt x="607241" y="544115"/>
                  <a:pt x="544138" y="564356"/>
                </a:cubicBezTo>
                <a:cubicBezTo>
                  <a:pt x="481035" y="584597"/>
                  <a:pt x="444918" y="586185"/>
                  <a:pt x="398881" y="588169"/>
                </a:cubicBezTo>
                <a:cubicBezTo>
                  <a:pt x="352844" y="590153"/>
                  <a:pt x="315538" y="588566"/>
                  <a:pt x="267913" y="576263"/>
                </a:cubicBezTo>
                <a:cubicBezTo>
                  <a:pt x="220288" y="563960"/>
                  <a:pt x="156787" y="540544"/>
                  <a:pt x="113131" y="514350"/>
                </a:cubicBezTo>
                <a:cubicBezTo>
                  <a:pt x="69475" y="488156"/>
                  <a:pt x="44075" y="447278"/>
                  <a:pt x="25025" y="421481"/>
                </a:cubicBezTo>
                <a:cubicBezTo>
                  <a:pt x="5975" y="395684"/>
                  <a:pt x="-3549" y="368300"/>
                  <a:pt x="1213" y="35718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9" name="任意多边形 16"/>
          <p:cNvSpPr/>
          <p:nvPr/>
        </p:nvSpPr>
        <p:spPr>
          <a:xfrm>
            <a:off x="5762473" y="3533762"/>
            <a:ext cx="327025" cy="403225"/>
          </a:xfrm>
          <a:custGeom>
            <a:avLst/>
            <a:gdLst>
              <a:gd name="connsiteX0" fmla="*/ 302418 w 331304"/>
              <a:gd name="connsiteY0" fmla="*/ 2014 h 393646"/>
              <a:gd name="connsiteX1" fmla="*/ 200025 w 331304"/>
              <a:gd name="connsiteY1" fmla="*/ 106789 h 393646"/>
              <a:gd name="connsiteX2" fmla="*/ 114300 w 331304"/>
              <a:gd name="connsiteY2" fmla="*/ 228233 h 393646"/>
              <a:gd name="connsiteX3" fmla="*/ 0 w 331304"/>
              <a:gd name="connsiteY3" fmla="*/ 354439 h 393646"/>
              <a:gd name="connsiteX4" fmla="*/ 21431 w 331304"/>
              <a:gd name="connsiteY4" fmla="*/ 390158 h 393646"/>
              <a:gd name="connsiteX5" fmla="*/ 50006 w 331304"/>
              <a:gd name="connsiteY5" fmla="*/ 385396 h 393646"/>
              <a:gd name="connsiteX6" fmla="*/ 138112 w 331304"/>
              <a:gd name="connsiteY6" fmla="*/ 292527 h 393646"/>
              <a:gd name="connsiteX7" fmla="*/ 245268 w 331304"/>
              <a:gd name="connsiteY7" fmla="*/ 161558 h 393646"/>
              <a:gd name="connsiteX8" fmla="*/ 328612 w 331304"/>
              <a:gd name="connsiteY8" fmla="*/ 47258 h 393646"/>
              <a:gd name="connsiteX9" fmla="*/ 302418 w 331304"/>
              <a:gd name="connsiteY9" fmla="*/ 2014 h 393646"/>
              <a:gd name="connsiteX0-1" fmla="*/ 302418 w 331304"/>
              <a:gd name="connsiteY0-2" fmla="*/ 2014 h 393646"/>
              <a:gd name="connsiteX1-3" fmla="*/ 200025 w 331304"/>
              <a:gd name="connsiteY1-4" fmla="*/ 106789 h 393646"/>
              <a:gd name="connsiteX2-5" fmla="*/ 114300 w 331304"/>
              <a:gd name="connsiteY2-6" fmla="*/ 228233 h 393646"/>
              <a:gd name="connsiteX3-7" fmla="*/ 0 w 331304"/>
              <a:gd name="connsiteY3-8" fmla="*/ 354439 h 393646"/>
              <a:gd name="connsiteX4-9" fmla="*/ 21431 w 331304"/>
              <a:gd name="connsiteY4-10" fmla="*/ 390158 h 393646"/>
              <a:gd name="connsiteX5-11" fmla="*/ 50006 w 331304"/>
              <a:gd name="connsiteY5-12" fmla="*/ 385396 h 393646"/>
              <a:gd name="connsiteX6-13" fmla="*/ 138112 w 331304"/>
              <a:gd name="connsiteY6-14" fmla="*/ 292527 h 393646"/>
              <a:gd name="connsiteX7-15" fmla="*/ 245268 w 331304"/>
              <a:gd name="connsiteY7-16" fmla="*/ 161558 h 393646"/>
              <a:gd name="connsiteX8-17" fmla="*/ 328612 w 331304"/>
              <a:gd name="connsiteY8-18" fmla="*/ 47258 h 393646"/>
              <a:gd name="connsiteX9-19" fmla="*/ 302418 w 331304"/>
              <a:gd name="connsiteY9-20" fmla="*/ 2014 h 393646"/>
              <a:gd name="connsiteX0-21" fmla="*/ 302418 w 331304"/>
              <a:gd name="connsiteY0-22" fmla="*/ 2014 h 393646"/>
              <a:gd name="connsiteX1-23" fmla="*/ 200025 w 331304"/>
              <a:gd name="connsiteY1-24" fmla="*/ 106789 h 393646"/>
              <a:gd name="connsiteX2-25" fmla="*/ 109538 w 331304"/>
              <a:gd name="connsiteY2-26" fmla="*/ 230614 h 393646"/>
              <a:gd name="connsiteX3-27" fmla="*/ 0 w 331304"/>
              <a:gd name="connsiteY3-28" fmla="*/ 354439 h 393646"/>
              <a:gd name="connsiteX4-29" fmla="*/ 21431 w 331304"/>
              <a:gd name="connsiteY4-30" fmla="*/ 390158 h 393646"/>
              <a:gd name="connsiteX5-31" fmla="*/ 50006 w 331304"/>
              <a:gd name="connsiteY5-32" fmla="*/ 385396 h 393646"/>
              <a:gd name="connsiteX6-33" fmla="*/ 138112 w 331304"/>
              <a:gd name="connsiteY6-34" fmla="*/ 292527 h 393646"/>
              <a:gd name="connsiteX7-35" fmla="*/ 245268 w 331304"/>
              <a:gd name="connsiteY7-36" fmla="*/ 161558 h 393646"/>
              <a:gd name="connsiteX8-37" fmla="*/ 328612 w 331304"/>
              <a:gd name="connsiteY8-38" fmla="*/ 47258 h 393646"/>
              <a:gd name="connsiteX9-39" fmla="*/ 302418 w 331304"/>
              <a:gd name="connsiteY9-40" fmla="*/ 2014 h 393646"/>
              <a:gd name="connsiteX0-41" fmla="*/ 302418 w 331304"/>
              <a:gd name="connsiteY0-42" fmla="*/ 2014 h 401769"/>
              <a:gd name="connsiteX1-43" fmla="*/ 200025 w 331304"/>
              <a:gd name="connsiteY1-44" fmla="*/ 106789 h 401769"/>
              <a:gd name="connsiteX2-45" fmla="*/ 109538 w 331304"/>
              <a:gd name="connsiteY2-46" fmla="*/ 230614 h 401769"/>
              <a:gd name="connsiteX3-47" fmla="*/ 0 w 331304"/>
              <a:gd name="connsiteY3-48" fmla="*/ 354439 h 401769"/>
              <a:gd name="connsiteX4-49" fmla="*/ 9820 w 331304"/>
              <a:gd name="connsiteY4-50" fmla="*/ 401769 h 401769"/>
              <a:gd name="connsiteX5-51" fmla="*/ 50006 w 331304"/>
              <a:gd name="connsiteY5-52" fmla="*/ 385396 h 401769"/>
              <a:gd name="connsiteX6-53" fmla="*/ 138112 w 331304"/>
              <a:gd name="connsiteY6-54" fmla="*/ 292527 h 401769"/>
              <a:gd name="connsiteX7-55" fmla="*/ 245268 w 331304"/>
              <a:gd name="connsiteY7-56" fmla="*/ 161558 h 401769"/>
              <a:gd name="connsiteX8-57" fmla="*/ 328612 w 331304"/>
              <a:gd name="connsiteY8-58" fmla="*/ 47258 h 401769"/>
              <a:gd name="connsiteX9-59" fmla="*/ 302418 w 331304"/>
              <a:gd name="connsiteY9-60" fmla="*/ 2014 h 401769"/>
              <a:gd name="connsiteX0-61" fmla="*/ 296612 w 325498"/>
              <a:gd name="connsiteY0-62" fmla="*/ 2014 h 401769"/>
              <a:gd name="connsiteX1-63" fmla="*/ 194219 w 325498"/>
              <a:gd name="connsiteY1-64" fmla="*/ 106789 h 401769"/>
              <a:gd name="connsiteX2-65" fmla="*/ 103732 w 325498"/>
              <a:gd name="connsiteY2-66" fmla="*/ 230614 h 401769"/>
              <a:gd name="connsiteX3-67" fmla="*/ 0 w 325498"/>
              <a:gd name="connsiteY3-68" fmla="*/ 357342 h 401769"/>
              <a:gd name="connsiteX4-69" fmla="*/ 4014 w 325498"/>
              <a:gd name="connsiteY4-70" fmla="*/ 401769 h 401769"/>
              <a:gd name="connsiteX5-71" fmla="*/ 44200 w 325498"/>
              <a:gd name="connsiteY5-72" fmla="*/ 385396 h 401769"/>
              <a:gd name="connsiteX6-73" fmla="*/ 132306 w 325498"/>
              <a:gd name="connsiteY6-74" fmla="*/ 292527 h 401769"/>
              <a:gd name="connsiteX7-75" fmla="*/ 239462 w 325498"/>
              <a:gd name="connsiteY7-76" fmla="*/ 161558 h 401769"/>
              <a:gd name="connsiteX8-77" fmla="*/ 322806 w 325498"/>
              <a:gd name="connsiteY8-78" fmla="*/ 47258 h 401769"/>
              <a:gd name="connsiteX9-79" fmla="*/ 296612 w 325498"/>
              <a:gd name="connsiteY9-80" fmla="*/ 2014 h 401769"/>
              <a:gd name="connsiteX0-81" fmla="*/ 297665 w 326551"/>
              <a:gd name="connsiteY0-82" fmla="*/ 2014 h 401769"/>
              <a:gd name="connsiteX1-83" fmla="*/ 195272 w 326551"/>
              <a:gd name="connsiteY1-84" fmla="*/ 106789 h 401769"/>
              <a:gd name="connsiteX2-85" fmla="*/ 104785 w 326551"/>
              <a:gd name="connsiteY2-86" fmla="*/ 230614 h 401769"/>
              <a:gd name="connsiteX3-87" fmla="*/ 1053 w 326551"/>
              <a:gd name="connsiteY3-88" fmla="*/ 357342 h 401769"/>
              <a:gd name="connsiteX4-89" fmla="*/ 5067 w 326551"/>
              <a:gd name="connsiteY4-90" fmla="*/ 401769 h 401769"/>
              <a:gd name="connsiteX5-91" fmla="*/ 45253 w 326551"/>
              <a:gd name="connsiteY5-92" fmla="*/ 385396 h 401769"/>
              <a:gd name="connsiteX6-93" fmla="*/ 133359 w 326551"/>
              <a:gd name="connsiteY6-94" fmla="*/ 292527 h 401769"/>
              <a:gd name="connsiteX7-95" fmla="*/ 240515 w 326551"/>
              <a:gd name="connsiteY7-96" fmla="*/ 161558 h 401769"/>
              <a:gd name="connsiteX8-97" fmla="*/ 323859 w 326551"/>
              <a:gd name="connsiteY8-98" fmla="*/ 47258 h 401769"/>
              <a:gd name="connsiteX9-99" fmla="*/ 297665 w 326551"/>
              <a:gd name="connsiteY9-100" fmla="*/ 2014 h 401769"/>
              <a:gd name="connsiteX0-101" fmla="*/ 298931 w 327817"/>
              <a:gd name="connsiteY0-102" fmla="*/ 2014 h 401769"/>
              <a:gd name="connsiteX1-103" fmla="*/ 196538 w 327817"/>
              <a:gd name="connsiteY1-104" fmla="*/ 106789 h 401769"/>
              <a:gd name="connsiteX2-105" fmla="*/ 106051 w 327817"/>
              <a:gd name="connsiteY2-106" fmla="*/ 230614 h 401769"/>
              <a:gd name="connsiteX3-107" fmla="*/ 2319 w 327817"/>
              <a:gd name="connsiteY3-108" fmla="*/ 357342 h 401769"/>
              <a:gd name="connsiteX4-109" fmla="*/ 6333 w 327817"/>
              <a:gd name="connsiteY4-110" fmla="*/ 401769 h 401769"/>
              <a:gd name="connsiteX5-111" fmla="*/ 46519 w 327817"/>
              <a:gd name="connsiteY5-112" fmla="*/ 385396 h 401769"/>
              <a:gd name="connsiteX6-113" fmla="*/ 134625 w 327817"/>
              <a:gd name="connsiteY6-114" fmla="*/ 292527 h 401769"/>
              <a:gd name="connsiteX7-115" fmla="*/ 241781 w 327817"/>
              <a:gd name="connsiteY7-116" fmla="*/ 161558 h 401769"/>
              <a:gd name="connsiteX8-117" fmla="*/ 325125 w 327817"/>
              <a:gd name="connsiteY8-118" fmla="*/ 47258 h 401769"/>
              <a:gd name="connsiteX9-119" fmla="*/ 298931 w 327817"/>
              <a:gd name="connsiteY9-120" fmla="*/ 2014 h 4017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27817" h="401769">
                <a:moveTo>
                  <a:pt x="298931" y="2014"/>
                </a:moveTo>
                <a:cubicBezTo>
                  <a:pt x="277500" y="11936"/>
                  <a:pt x="228685" y="68689"/>
                  <a:pt x="196538" y="106789"/>
                </a:cubicBezTo>
                <a:cubicBezTo>
                  <a:pt x="164391" y="144889"/>
                  <a:pt x="138421" y="188855"/>
                  <a:pt x="106051" y="230614"/>
                </a:cubicBezTo>
                <a:cubicBezTo>
                  <a:pt x="73681" y="272373"/>
                  <a:pt x="19385" y="331942"/>
                  <a:pt x="2319" y="357342"/>
                </a:cubicBezTo>
                <a:cubicBezTo>
                  <a:pt x="4700" y="383535"/>
                  <a:pt x="-6617" y="386959"/>
                  <a:pt x="6333" y="401769"/>
                </a:cubicBezTo>
                <a:cubicBezTo>
                  <a:pt x="15858" y="400182"/>
                  <a:pt x="25137" y="403603"/>
                  <a:pt x="46519" y="385396"/>
                </a:cubicBezTo>
                <a:cubicBezTo>
                  <a:pt x="67901" y="367189"/>
                  <a:pt x="102081" y="329833"/>
                  <a:pt x="134625" y="292527"/>
                </a:cubicBezTo>
                <a:cubicBezTo>
                  <a:pt x="167169" y="255221"/>
                  <a:pt x="210031" y="202436"/>
                  <a:pt x="241781" y="161558"/>
                </a:cubicBezTo>
                <a:cubicBezTo>
                  <a:pt x="273531" y="120680"/>
                  <a:pt x="316394" y="73849"/>
                  <a:pt x="325125" y="47258"/>
                </a:cubicBezTo>
                <a:cubicBezTo>
                  <a:pt x="333856" y="20667"/>
                  <a:pt x="320362" y="-7908"/>
                  <a:pt x="298931" y="201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任意多边形 17"/>
          <p:cNvSpPr/>
          <p:nvPr/>
        </p:nvSpPr>
        <p:spPr>
          <a:xfrm>
            <a:off x="5762473" y="3576625"/>
            <a:ext cx="544513" cy="360362"/>
          </a:xfrm>
          <a:custGeom>
            <a:avLst/>
            <a:gdLst>
              <a:gd name="connsiteX0" fmla="*/ 539060 w 540878"/>
              <a:gd name="connsiteY0" fmla="*/ 30997 h 361286"/>
              <a:gd name="connsiteX1" fmla="*/ 498579 w 540878"/>
              <a:gd name="connsiteY1" fmla="*/ 40 h 361286"/>
              <a:gd name="connsiteX2" fmla="*/ 389041 w 540878"/>
              <a:gd name="connsiteY2" fmla="*/ 38140 h 361286"/>
              <a:gd name="connsiteX3" fmla="*/ 212829 w 540878"/>
              <a:gd name="connsiteY3" fmla="*/ 164347 h 361286"/>
              <a:gd name="connsiteX4" fmla="*/ 74716 w 540878"/>
              <a:gd name="connsiteY4" fmla="*/ 309603 h 361286"/>
              <a:gd name="connsiteX5" fmla="*/ 24710 w 540878"/>
              <a:gd name="connsiteY5" fmla="*/ 340559 h 361286"/>
              <a:gd name="connsiteX6" fmla="*/ 3279 w 540878"/>
              <a:gd name="connsiteY6" fmla="*/ 338178 h 361286"/>
              <a:gd name="connsiteX7" fmla="*/ 5660 w 540878"/>
              <a:gd name="connsiteY7" fmla="*/ 357228 h 361286"/>
              <a:gd name="connsiteX8" fmla="*/ 55666 w 540878"/>
              <a:gd name="connsiteY8" fmla="*/ 352465 h 361286"/>
              <a:gd name="connsiteX9" fmla="*/ 134247 w 540878"/>
              <a:gd name="connsiteY9" fmla="*/ 269122 h 361286"/>
              <a:gd name="connsiteX10" fmla="*/ 205685 w 540878"/>
              <a:gd name="connsiteY10" fmla="*/ 209590 h 361286"/>
              <a:gd name="connsiteX11" fmla="*/ 300935 w 540878"/>
              <a:gd name="connsiteY11" fmla="*/ 123865 h 361286"/>
              <a:gd name="connsiteX12" fmla="*/ 372372 w 540878"/>
              <a:gd name="connsiteY12" fmla="*/ 85765 h 361286"/>
              <a:gd name="connsiteX13" fmla="*/ 446191 w 540878"/>
              <a:gd name="connsiteY13" fmla="*/ 40522 h 361286"/>
              <a:gd name="connsiteX14" fmla="*/ 539060 w 540878"/>
              <a:gd name="connsiteY14" fmla="*/ 30997 h 361286"/>
              <a:gd name="connsiteX0-1" fmla="*/ 539060 w 540878"/>
              <a:gd name="connsiteY0-2" fmla="*/ 30997 h 361286"/>
              <a:gd name="connsiteX1-3" fmla="*/ 498579 w 540878"/>
              <a:gd name="connsiteY1-4" fmla="*/ 40 h 361286"/>
              <a:gd name="connsiteX2-5" fmla="*/ 389041 w 540878"/>
              <a:gd name="connsiteY2-6" fmla="*/ 38140 h 361286"/>
              <a:gd name="connsiteX3-7" fmla="*/ 212829 w 540878"/>
              <a:gd name="connsiteY3-8" fmla="*/ 164347 h 361286"/>
              <a:gd name="connsiteX4-9" fmla="*/ 74716 w 540878"/>
              <a:gd name="connsiteY4-10" fmla="*/ 309603 h 361286"/>
              <a:gd name="connsiteX5-11" fmla="*/ 24710 w 540878"/>
              <a:gd name="connsiteY5-12" fmla="*/ 340559 h 361286"/>
              <a:gd name="connsiteX6-13" fmla="*/ 3279 w 540878"/>
              <a:gd name="connsiteY6-14" fmla="*/ 338178 h 361286"/>
              <a:gd name="connsiteX7-15" fmla="*/ 5660 w 540878"/>
              <a:gd name="connsiteY7-16" fmla="*/ 357228 h 361286"/>
              <a:gd name="connsiteX8-17" fmla="*/ 55666 w 540878"/>
              <a:gd name="connsiteY8-18" fmla="*/ 352465 h 361286"/>
              <a:gd name="connsiteX9-19" fmla="*/ 134247 w 540878"/>
              <a:gd name="connsiteY9-20" fmla="*/ 269122 h 361286"/>
              <a:gd name="connsiteX10-21" fmla="*/ 205685 w 540878"/>
              <a:gd name="connsiteY10-22" fmla="*/ 209590 h 361286"/>
              <a:gd name="connsiteX11-23" fmla="*/ 300935 w 540878"/>
              <a:gd name="connsiteY11-24" fmla="*/ 123865 h 361286"/>
              <a:gd name="connsiteX12-25" fmla="*/ 367610 w 540878"/>
              <a:gd name="connsiteY12-26" fmla="*/ 73859 h 361286"/>
              <a:gd name="connsiteX13-27" fmla="*/ 446191 w 540878"/>
              <a:gd name="connsiteY13-28" fmla="*/ 40522 h 361286"/>
              <a:gd name="connsiteX14-29" fmla="*/ 539060 w 540878"/>
              <a:gd name="connsiteY14-30" fmla="*/ 30997 h 361286"/>
              <a:gd name="connsiteX0-31" fmla="*/ 539060 w 540878"/>
              <a:gd name="connsiteY0-32" fmla="*/ 30997 h 361286"/>
              <a:gd name="connsiteX1-33" fmla="*/ 498579 w 540878"/>
              <a:gd name="connsiteY1-34" fmla="*/ 40 h 361286"/>
              <a:gd name="connsiteX2-35" fmla="*/ 389041 w 540878"/>
              <a:gd name="connsiteY2-36" fmla="*/ 38140 h 361286"/>
              <a:gd name="connsiteX3-37" fmla="*/ 212829 w 540878"/>
              <a:gd name="connsiteY3-38" fmla="*/ 164347 h 361286"/>
              <a:gd name="connsiteX4-39" fmla="*/ 74716 w 540878"/>
              <a:gd name="connsiteY4-40" fmla="*/ 309603 h 361286"/>
              <a:gd name="connsiteX5-41" fmla="*/ 24710 w 540878"/>
              <a:gd name="connsiteY5-42" fmla="*/ 340559 h 361286"/>
              <a:gd name="connsiteX6-43" fmla="*/ 3279 w 540878"/>
              <a:gd name="connsiteY6-44" fmla="*/ 338178 h 361286"/>
              <a:gd name="connsiteX7-45" fmla="*/ 5660 w 540878"/>
              <a:gd name="connsiteY7-46" fmla="*/ 357228 h 361286"/>
              <a:gd name="connsiteX8-47" fmla="*/ 55666 w 540878"/>
              <a:gd name="connsiteY8-48" fmla="*/ 352465 h 361286"/>
              <a:gd name="connsiteX9-49" fmla="*/ 134247 w 540878"/>
              <a:gd name="connsiteY9-50" fmla="*/ 269122 h 361286"/>
              <a:gd name="connsiteX10-51" fmla="*/ 205685 w 540878"/>
              <a:gd name="connsiteY10-52" fmla="*/ 209590 h 361286"/>
              <a:gd name="connsiteX11-53" fmla="*/ 300935 w 540878"/>
              <a:gd name="connsiteY11-54" fmla="*/ 123865 h 361286"/>
              <a:gd name="connsiteX12-55" fmla="*/ 365229 w 540878"/>
              <a:gd name="connsiteY12-56" fmla="*/ 78622 h 361286"/>
              <a:gd name="connsiteX13-57" fmla="*/ 446191 w 540878"/>
              <a:gd name="connsiteY13-58" fmla="*/ 40522 h 361286"/>
              <a:gd name="connsiteX14-59" fmla="*/ 539060 w 540878"/>
              <a:gd name="connsiteY14-60" fmla="*/ 30997 h 361286"/>
              <a:gd name="connsiteX0-61" fmla="*/ 539060 w 540878"/>
              <a:gd name="connsiteY0-62" fmla="*/ 30997 h 361286"/>
              <a:gd name="connsiteX1-63" fmla="*/ 498579 w 540878"/>
              <a:gd name="connsiteY1-64" fmla="*/ 40 h 361286"/>
              <a:gd name="connsiteX2-65" fmla="*/ 389041 w 540878"/>
              <a:gd name="connsiteY2-66" fmla="*/ 38140 h 361286"/>
              <a:gd name="connsiteX3-67" fmla="*/ 212829 w 540878"/>
              <a:gd name="connsiteY3-68" fmla="*/ 164347 h 361286"/>
              <a:gd name="connsiteX4-69" fmla="*/ 74716 w 540878"/>
              <a:gd name="connsiteY4-70" fmla="*/ 309603 h 361286"/>
              <a:gd name="connsiteX5-71" fmla="*/ 24710 w 540878"/>
              <a:gd name="connsiteY5-72" fmla="*/ 340559 h 361286"/>
              <a:gd name="connsiteX6-73" fmla="*/ 3279 w 540878"/>
              <a:gd name="connsiteY6-74" fmla="*/ 338178 h 361286"/>
              <a:gd name="connsiteX7-75" fmla="*/ 5660 w 540878"/>
              <a:gd name="connsiteY7-76" fmla="*/ 357228 h 361286"/>
              <a:gd name="connsiteX8-77" fmla="*/ 55666 w 540878"/>
              <a:gd name="connsiteY8-78" fmla="*/ 352465 h 361286"/>
              <a:gd name="connsiteX9-79" fmla="*/ 134247 w 540878"/>
              <a:gd name="connsiteY9-80" fmla="*/ 269122 h 361286"/>
              <a:gd name="connsiteX10-81" fmla="*/ 205685 w 540878"/>
              <a:gd name="connsiteY10-82" fmla="*/ 209590 h 361286"/>
              <a:gd name="connsiteX11-83" fmla="*/ 300935 w 540878"/>
              <a:gd name="connsiteY11-84" fmla="*/ 128628 h 361286"/>
              <a:gd name="connsiteX12-85" fmla="*/ 365229 w 540878"/>
              <a:gd name="connsiteY12-86" fmla="*/ 78622 h 361286"/>
              <a:gd name="connsiteX13-87" fmla="*/ 446191 w 540878"/>
              <a:gd name="connsiteY13-88" fmla="*/ 40522 h 361286"/>
              <a:gd name="connsiteX14-89" fmla="*/ 539060 w 540878"/>
              <a:gd name="connsiteY14-90" fmla="*/ 30997 h 361286"/>
              <a:gd name="connsiteX0-91" fmla="*/ 539060 w 540878"/>
              <a:gd name="connsiteY0-92" fmla="*/ 30997 h 361286"/>
              <a:gd name="connsiteX1-93" fmla="*/ 498579 w 540878"/>
              <a:gd name="connsiteY1-94" fmla="*/ 40 h 361286"/>
              <a:gd name="connsiteX2-95" fmla="*/ 389041 w 540878"/>
              <a:gd name="connsiteY2-96" fmla="*/ 38140 h 361286"/>
              <a:gd name="connsiteX3-97" fmla="*/ 212829 w 540878"/>
              <a:gd name="connsiteY3-98" fmla="*/ 164347 h 361286"/>
              <a:gd name="connsiteX4-99" fmla="*/ 74716 w 540878"/>
              <a:gd name="connsiteY4-100" fmla="*/ 309603 h 361286"/>
              <a:gd name="connsiteX5-101" fmla="*/ 24710 w 540878"/>
              <a:gd name="connsiteY5-102" fmla="*/ 340559 h 361286"/>
              <a:gd name="connsiteX6-103" fmla="*/ 3279 w 540878"/>
              <a:gd name="connsiteY6-104" fmla="*/ 338178 h 361286"/>
              <a:gd name="connsiteX7-105" fmla="*/ 5660 w 540878"/>
              <a:gd name="connsiteY7-106" fmla="*/ 357228 h 361286"/>
              <a:gd name="connsiteX8-107" fmla="*/ 55666 w 540878"/>
              <a:gd name="connsiteY8-108" fmla="*/ 352465 h 361286"/>
              <a:gd name="connsiteX9-109" fmla="*/ 134247 w 540878"/>
              <a:gd name="connsiteY9-110" fmla="*/ 269122 h 361286"/>
              <a:gd name="connsiteX10-111" fmla="*/ 205685 w 540878"/>
              <a:gd name="connsiteY10-112" fmla="*/ 209590 h 361286"/>
              <a:gd name="connsiteX11-113" fmla="*/ 300935 w 540878"/>
              <a:gd name="connsiteY11-114" fmla="*/ 128628 h 361286"/>
              <a:gd name="connsiteX12-115" fmla="*/ 365229 w 540878"/>
              <a:gd name="connsiteY12-116" fmla="*/ 78622 h 361286"/>
              <a:gd name="connsiteX13-117" fmla="*/ 446191 w 540878"/>
              <a:gd name="connsiteY13-118" fmla="*/ 40522 h 361286"/>
              <a:gd name="connsiteX14-119" fmla="*/ 539060 w 540878"/>
              <a:gd name="connsiteY14-120" fmla="*/ 30997 h 361286"/>
              <a:gd name="connsiteX0-121" fmla="*/ 543822 w 545443"/>
              <a:gd name="connsiteY0-122" fmla="*/ 33355 h 361263"/>
              <a:gd name="connsiteX1-123" fmla="*/ 498579 w 545443"/>
              <a:gd name="connsiteY1-124" fmla="*/ 17 h 361263"/>
              <a:gd name="connsiteX2-125" fmla="*/ 389041 w 545443"/>
              <a:gd name="connsiteY2-126" fmla="*/ 38117 h 361263"/>
              <a:gd name="connsiteX3-127" fmla="*/ 212829 w 545443"/>
              <a:gd name="connsiteY3-128" fmla="*/ 164324 h 361263"/>
              <a:gd name="connsiteX4-129" fmla="*/ 74716 w 545443"/>
              <a:gd name="connsiteY4-130" fmla="*/ 309580 h 361263"/>
              <a:gd name="connsiteX5-131" fmla="*/ 24710 w 545443"/>
              <a:gd name="connsiteY5-132" fmla="*/ 340536 h 361263"/>
              <a:gd name="connsiteX6-133" fmla="*/ 3279 w 545443"/>
              <a:gd name="connsiteY6-134" fmla="*/ 338155 h 361263"/>
              <a:gd name="connsiteX7-135" fmla="*/ 5660 w 545443"/>
              <a:gd name="connsiteY7-136" fmla="*/ 357205 h 361263"/>
              <a:gd name="connsiteX8-137" fmla="*/ 55666 w 545443"/>
              <a:gd name="connsiteY8-138" fmla="*/ 352442 h 361263"/>
              <a:gd name="connsiteX9-139" fmla="*/ 134247 w 545443"/>
              <a:gd name="connsiteY9-140" fmla="*/ 269099 h 361263"/>
              <a:gd name="connsiteX10-141" fmla="*/ 205685 w 545443"/>
              <a:gd name="connsiteY10-142" fmla="*/ 209567 h 361263"/>
              <a:gd name="connsiteX11-143" fmla="*/ 300935 w 545443"/>
              <a:gd name="connsiteY11-144" fmla="*/ 128605 h 361263"/>
              <a:gd name="connsiteX12-145" fmla="*/ 365229 w 545443"/>
              <a:gd name="connsiteY12-146" fmla="*/ 78599 h 361263"/>
              <a:gd name="connsiteX13-147" fmla="*/ 446191 w 545443"/>
              <a:gd name="connsiteY13-148" fmla="*/ 40499 h 361263"/>
              <a:gd name="connsiteX14-149" fmla="*/ 543822 w 545443"/>
              <a:gd name="connsiteY14-150" fmla="*/ 33355 h 3612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545443" h="361263">
                <a:moveTo>
                  <a:pt x="543822" y="33355"/>
                </a:moveTo>
                <a:cubicBezTo>
                  <a:pt x="552553" y="26608"/>
                  <a:pt x="524376" y="-777"/>
                  <a:pt x="498579" y="17"/>
                </a:cubicBezTo>
                <a:cubicBezTo>
                  <a:pt x="472782" y="811"/>
                  <a:pt x="436666" y="10733"/>
                  <a:pt x="389041" y="38117"/>
                </a:cubicBezTo>
                <a:cubicBezTo>
                  <a:pt x="341416" y="65501"/>
                  <a:pt x="265216" y="119080"/>
                  <a:pt x="212829" y="164324"/>
                </a:cubicBezTo>
                <a:cubicBezTo>
                  <a:pt x="160442" y="209568"/>
                  <a:pt x="106069" y="280211"/>
                  <a:pt x="74716" y="309580"/>
                </a:cubicBezTo>
                <a:cubicBezTo>
                  <a:pt x="43363" y="338949"/>
                  <a:pt x="36616" y="335774"/>
                  <a:pt x="24710" y="340536"/>
                </a:cubicBezTo>
                <a:cubicBezTo>
                  <a:pt x="12804" y="345299"/>
                  <a:pt x="6454" y="335377"/>
                  <a:pt x="3279" y="338155"/>
                </a:cubicBezTo>
                <a:cubicBezTo>
                  <a:pt x="104" y="340933"/>
                  <a:pt x="-3071" y="354824"/>
                  <a:pt x="5660" y="357205"/>
                </a:cubicBezTo>
                <a:cubicBezTo>
                  <a:pt x="14391" y="359586"/>
                  <a:pt x="34235" y="367126"/>
                  <a:pt x="55666" y="352442"/>
                </a:cubicBezTo>
                <a:cubicBezTo>
                  <a:pt x="77097" y="337758"/>
                  <a:pt x="109244" y="292912"/>
                  <a:pt x="134247" y="269099"/>
                </a:cubicBezTo>
                <a:cubicBezTo>
                  <a:pt x="159250" y="245287"/>
                  <a:pt x="177904" y="232983"/>
                  <a:pt x="205685" y="209567"/>
                </a:cubicBezTo>
                <a:cubicBezTo>
                  <a:pt x="233466" y="186151"/>
                  <a:pt x="274344" y="150433"/>
                  <a:pt x="300935" y="128605"/>
                </a:cubicBezTo>
                <a:cubicBezTo>
                  <a:pt x="327526" y="106777"/>
                  <a:pt x="341020" y="92489"/>
                  <a:pt x="365229" y="78599"/>
                </a:cubicBezTo>
                <a:cubicBezTo>
                  <a:pt x="389438" y="64709"/>
                  <a:pt x="416426" y="48040"/>
                  <a:pt x="446191" y="40499"/>
                </a:cubicBezTo>
                <a:cubicBezTo>
                  <a:pt x="475956" y="32958"/>
                  <a:pt x="535091" y="40102"/>
                  <a:pt x="543822" y="3335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任意多边形 18"/>
          <p:cNvSpPr/>
          <p:nvPr/>
        </p:nvSpPr>
        <p:spPr>
          <a:xfrm>
            <a:off x="6018061" y="3598850"/>
            <a:ext cx="292100" cy="349250"/>
          </a:xfrm>
          <a:custGeom>
            <a:avLst/>
            <a:gdLst>
              <a:gd name="connsiteX0" fmla="*/ 220712 w 292760"/>
              <a:gd name="connsiteY0" fmla="*/ 2586 h 350249"/>
              <a:gd name="connsiteX1" fmla="*/ 292149 w 292760"/>
              <a:gd name="connsiteY1" fmla="*/ 4967 h 350249"/>
              <a:gd name="connsiteX2" fmla="*/ 282624 w 292760"/>
              <a:gd name="connsiteY2" fmla="*/ 40686 h 350249"/>
              <a:gd name="connsiteX3" fmla="*/ 187374 w 292760"/>
              <a:gd name="connsiteY3" fmla="*/ 143080 h 350249"/>
              <a:gd name="connsiteX4" fmla="*/ 61168 w 292760"/>
              <a:gd name="connsiteY4" fmla="*/ 281192 h 350249"/>
              <a:gd name="connsiteX5" fmla="*/ 63549 w 292760"/>
              <a:gd name="connsiteY5" fmla="*/ 350249 h 350249"/>
              <a:gd name="connsiteX6" fmla="*/ 18305 w 292760"/>
              <a:gd name="connsiteY6" fmla="*/ 340724 h 350249"/>
              <a:gd name="connsiteX7" fmla="*/ 4018 w 292760"/>
              <a:gd name="connsiteY7" fmla="*/ 264524 h 350249"/>
              <a:gd name="connsiteX8" fmla="*/ 87362 w 292760"/>
              <a:gd name="connsiteY8" fmla="*/ 154986 h 350249"/>
              <a:gd name="connsiteX9" fmla="*/ 199280 w 292760"/>
              <a:gd name="connsiteY9" fmla="*/ 50211 h 350249"/>
              <a:gd name="connsiteX10" fmla="*/ 220712 w 292760"/>
              <a:gd name="connsiteY10" fmla="*/ 2586 h 35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60" h="350249">
                <a:moveTo>
                  <a:pt x="220712" y="2586"/>
                </a:moveTo>
                <a:cubicBezTo>
                  <a:pt x="236190" y="-4955"/>
                  <a:pt x="278655" y="6554"/>
                  <a:pt x="292149" y="4967"/>
                </a:cubicBezTo>
                <a:cubicBezTo>
                  <a:pt x="288974" y="16873"/>
                  <a:pt x="300087" y="17667"/>
                  <a:pt x="282624" y="40686"/>
                </a:cubicBezTo>
                <a:cubicBezTo>
                  <a:pt x="265161" y="63705"/>
                  <a:pt x="187374" y="143080"/>
                  <a:pt x="187374" y="143080"/>
                </a:cubicBezTo>
                <a:cubicBezTo>
                  <a:pt x="150465" y="183164"/>
                  <a:pt x="81805" y="246664"/>
                  <a:pt x="61168" y="281192"/>
                </a:cubicBezTo>
                <a:cubicBezTo>
                  <a:pt x="61962" y="304211"/>
                  <a:pt x="59977" y="315324"/>
                  <a:pt x="63549" y="350249"/>
                </a:cubicBezTo>
                <a:cubicBezTo>
                  <a:pt x="48468" y="347074"/>
                  <a:pt x="28227" y="355012"/>
                  <a:pt x="18305" y="340724"/>
                </a:cubicBezTo>
                <a:cubicBezTo>
                  <a:pt x="8383" y="326437"/>
                  <a:pt x="-7491" y="295480"/>
                  <a:pt x="4018" y="264524"/>
                </a:cubicBezTo>
                <a:cubicBezTo>
                  <a:pt x="15527" y="233568"/>
                  <a:pt x="54818" y="190705"/>
                  <a:pt x="87362" y="154986"/>
                </a:cubicBezTo>
                <a:cubicBezTo>
                  <a:pt x="119906" y="119267"/>
                  <a:pt x="175071" y="71642"/>
                  <a:pt x="199280" y="50211"/>
                </a:cubicBezTo>
                <a:cubicBezTo>
                  <a:pt x="223489" y="28780"/>
                  <a:pt x="205234" y="10127"/>
                  <a:pt x="220712" y="258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任意多边形 19"/>
          <p:cNvSpPr/>
          <p:nvPr/>
        </p:nvSpPr>
        <p:spPr>
          <a:xfrm>
            <a:off x="6043461" y="3555987"/>
            <a:ext cx="668337" cy="395288"/>
          </a:xfrm>
          <a:custGeom>
            <a:avLst/>
            <a:gdLst>
              <a:gd name="connsiteX0" fmla="*/ 664545 w 668744"/>
              <a:gd name="connsiteY0" fmla="*/ 65691 h 391923"/>
              <a:gd name="connsiteX1" fmla="*/ 650257 w 668744"/>
              <a:gd name="connsiteY1" fmla="*/ 13304 h 391923"/>
              <a:gd name="connsiteX2" fmla="*/ 590726 w 668744"/>
              <a:gd name="connsiteY2" fmla="*/ 1398 h 391923"/>
              <a:gd name="connsiteX3" fmla="*/ 550245 w 668744"/>
              <a:gd name="connsiteY3" fmla="*/ 8541 h 391923"/>
              <a:gd name="connsiteX4" fmla="*/ 457376 w 668744"/>
              <a:gd name="connsiteY4" fmla="*/ 75216 h 391923"/>
              <a:gd name="connsiteX5" fmla="*/ 350220 w 668744"/>
              <a:gd name="connsiteY5" fmla="*/ 158560 h 391923"/>
              <a:gd name="connsiteX6" fmla="*/ 226395 w 668744"/>
              <a:gd name="connsiteY6" fmla="*/ 275241 h 391923"/>
              <a:gd name="connsiteX7" fmla="*/ 116857 w 668744"/>
              <a:gd name="connsiteY7" fmla="*/ 341916 h 391923"/>
              <a:gd name="connsiteX8" fmla="*/ 50182 w 668744"/>
              <a:gd name="connsiteY8" fmla="*/ 363348 h 391923"/>
              <a:gd name="connsiteX9" fmla="*/ 176 w 668744"/>
              <a:gd name="connsiteY9" fmla="*/ 356204 h 391923"/>
              <a:gd name="connsiteX10" fmla="*/ 176 w 668744"/>
              <a:gd name="connsiteY10" fmla="*/ 391923 h 391923"/>
              <a:gd name="connsiteX11" fmla="*/ 83520 w 668744"/>
              <a:gd name="connsiteY11" fmla="*/ 384779 h 391923"/>
              <a:gd name="connsiteX12" fmla="*/ 195439 w 668744"/>
              <a:gd name="connsiteY12" fmla="*/ 315723 h 391923"/>
              <a:gd name="connsiteX13" fmla="*/ 359745 w 668744"/>
              <a:gd name="connsiteY13" fmla="*/ 184754 h 391923"/>
              <a:gd name="connsiteX14" fmla="*/ 435945 w 668744"/>
              <a:gd name="connsiteY14" fmla="*/ 103791 h 391923"/>
              <a:gd name="connsiteX15" fmla="*/ 535957 w 668744"/>
              <a:gd name="connsiteY15" fmla="*/ 39498 h 391923"/>
              <a:gd name="connsiteX16" fmla="*/ 583582 w 668744"/>
              <a:gd name="connsiteY16" fmla="*/ 18066 h 391923"/>
              <a:gd name="connsiteX17" fmla="*/ 664545 w 668744"/>
              <a:gd name="connsiteY17" fmla="*/ 65691 h 391923"/>
              <a:gd name="connsiteX0-1" fmla="*/ 664545 w 668744"/>
              <a:gd name="connsiteY0-2" fmla="*/ 65691 h 391923"/>
              <a:gd name="connsiteX1-3" fmla="*/ 650257 w 668744"/>
              <a:gd name="connsiteY1-4" fmla="*/ 13304 h 391923"/>
              <a:gd name="connsiteX2-5" fmla="*/ 590726 w 668744"/>
              <a:gd name="connsiteY2-6" fmla="*/ 1398 h 391923"/>
              <a:gd name="connsiteX3-7" fmla="*/ 550245 w 668744"/>
              <a:gd name="connsiteY3-8" fmla="*/ 8541 h 391923"/>
              <a:gd name="connsiteX4-9" fmla="*/ 457376 w 668744"/>
              <a:gd name="connsiteY4-10" fmla="*/ 75216 h 391923"/>
              <a:gd name="connsiteX5-11" fmla="*/ 350220 w 668744"/>
              <a:gd name="connsiteY5-12" fmla="*/ 158560 h 391923"/>
              <a:gd name="connsiteX6-13" fmla="*/ 226395 w 668744"/>
              <a:gd name="connsiteY6-14" fmla="*/ 275241 h 391923"/>
              <a:gd name="connsiteX7-15" fmla="*/ 116857 w 668744"/>
              <a:gd name="connsiteY7-16" fmla="*/ 341916 h 391923"/>
              <a:gd name="connsiteX8-17" fmla="*/ 50182 w 668744"/>
              <a:gd name="connsiteY8-18" fmla="*/ 363348 h 391923"/>
              <a:gd name="connsiteX9-19" fmla="*/ 176 w 668744"/>
              <a:gd name="connsiteY9-20" fmla="*/ 356204 h 391923"/>
              <a:gd name="connsiteX10-21" fmla="*/ 176 w 668744"/>
              <a:gd name="connsiteY10-22" fmla="*/ 391923 h 391923"/>
              <a:gd name="connsiteX11-23" fmla="*/ 83520 w 668744"/>
              <a:gd name="connsiteY11-24" fmla="*/ 384779 h 391923"/>
              <a:gd name="connsiteX12-25" fmla="*/ 195439 w 668744"/>
              <a:gd name="connsiteY12-26" fmla="*/ 315723 h 391923"/>
              <a:gd name="connsiteX13-27" fmla="*/ 359745 w 668744"/>
              <a:gd name="connsiteY13-28" fmla="*/ 184754 h 391923"/>
              <a:gd name="connsiteX14-29" fmla="*/ 438326 w 668744"/>
              <a:gd name="connsiteY14-30" fmla="*/ 108554 h 391923"/>
              <a:gd name="connsiteX15-31" fmla="*/ 535957 w 668744"/>
              <a:gd name="connsiteY15-32" fmla="*/ 39498 h 391923"/>
              <a:gd name="connsiteX16-33" fmla="*/ 583582 w 668744"/>
              <a:gd name="connsiteY16-34" fmla="*/ 18066 h 391923"/>
              <a:gd name="connsiteX17-35" fmla="*/ 664545 w 668744"/>
              <a:gd name="connsiteY17-36" fmla="*/ 65691 h 391923"/>
              <a:gd name="connsiteX0-37" fmla="*/ 664545 w 668744"/>
              <a:gd name="connsiteY0-38" fmla="*/ 65691 h 391923"/>
              <a:gd name="connsiteX1-39" fmla="*/ 650257 w 668744"/>
              <a:gd name="connsiteY1-40" fmla="*/ 13304 h 391923"/>
              <a:gd name="connsiteX2-41" fmla="*/ 590726 w 668744"/>
              <a:gd name="connsiteY2-42" fmla="*/ 1398 h 391923"/>
              <a:gd name="connsiteX3-43" fmla="*/ 550245 w 668744"/>
              <a:gd name="connsiteY3-44" fmla="*/ 8541 h 391923"/>
              <a:gd name="connsiteX4-45" fmla="*/ 457376 w 668744"/>
              <a:gd name="connsiteY4-46" fmla="*/ 75216 h 391923"/>
              <a:gd name="connsiteX5-47" fmla="*/ 350220 w 668744"/>
              <a:gd name="connsiteY5-48" fmla="*/ 158560 h 391923"/>
              <a:gd name="connsiteX6-49" fmla="*/ 231158 w 668744"/>
              <a:gd name="connsiteY6-50" fmla="*/ 270479 h 391923"/>
              <a:gd name="connsiteX7-51" fmla="*/ 116857 w 668744"/>
              <a:gd name="connsiteY7-52" fmla="*/ 341916 h 391923"/>
              <a:gd name="connsiteX8-53" fmla="*/ 50182 w 668744"/>
              <a:gd name="connsiteY8-54" fmla="*/ 363348 h 391923"/>
              <a:gd name="connsiteX9-55" fmla="*/ 176 w 668744"/>
              <a:gd name="connsiteY9-56" fmla="*/ 356204 h 391923"/>
              <a:gd name="connsiteX10-57" fmla="*/ 176 w 668744"/>
              <a:gd name="connsiteY10-58" fmla="*/ 391923 h 391923"/>
              <a:gd name="connsiteX11-59" fmla="*/ 83520 w 668744"/>
              <a:gd name="connsiteY11-60" fmla="*/ 384779 h 391923"/>
              <a:gd name="connsiteX12-61" fmla="*/ 195439 w 668744"/>
              <a:gd name="connsiteY12-62" fmla="*/ 315723 h 391923"/>
              <a:gd name="connsiteX13-63" fmla="*/ 359745 w 668744"/>
              <a:gd name="connsiteY13-64" fmla="*/ 184754 h 391923"/>
              <a:gd name="connsiteX14-65" fmla="*/ 438326 w 668744"/>
              <a:gd name="connsiteY14-66" fmla="*/ 108554 h 391923"/>
              <a:gd name="connsiteX15-67" fmla="*/ 535957 w 668744"/>
              <a:gd name="connsiteY15-68" fmla="*/ 39498 h 391923"/>
              <a:gd name="connsiteX16-69" fmla="*/ 583582 w 668744"/>
              <a:gd name="connsiteY16-70" fmla="*/ 18066 h 391923"/>
              <a:gd name="connsiteX17-71" fmla="*/ 664545 w 668744"/>
              <a:gd name="connsiteY17-72" fmla="*/ 65691 h 391923"/>
              <a:gd name="connsiteX0-73" fmla="*/ 664545 w 668744"/>
              <a:gd name="connsiteY0-74" fmla="*/ 65691 h 391923"/>
              <a:gd name="connsiteX1-75" fmla="*/ 650257 w 668744"/>
              <a:gd name="connsiteY1-76" fmla="*/ 13304 h 391923"/>
              <a:gd name="connsiteX2-77" fmla="*/ 590726 w 668744"/>
              <a:gd name="connsiteY2-78" fmla="*/ 1398 h 391923"/>
              <a:gd name="connsiteX3-79" fmla="*/ 550245 w 668744"/>
              <a:gd name="connsiteY3-80" fmla="*/ 8541 h 391923"/>
              <a:gd name="connsiteX4-81" fmla="*/ 457376 w 668744"/>
              <a:gd name="connsiteY4-82" fmla="*/ 75216 h 391923"/>
              <a:gd name="connsiteX5-83" fmla="*/ 350220 w 668744"/>
              <a:gd name="connsiteY5-84" fmla="*/ 158560 h 391923"/>
              <a:gd name="connsiteX6-85" fmla="*/ 231158 w 668744"/>
              <a:gd name="connsiteY6-86" fmla="*/ 270479 h 391923"/>
              <a:gd name="connsiteX7-87" fmla="*/ 116857 w 668744"/>
              <a:gd name="connsiteY7-88" fmla="*/ 341916 h 391923"/>
              <a:gd name="connsiteX8-89" fmla="*/ 50182 w 668744"/>
              <a:gd name="connsiteY8-90" fmla="*/ 363348 h 391923"/>
              <a:gd name="connsiteX9-91" fmla="*/ 176 w 668744"/>
              <a:gd name="connsiteY9-92" fmla="*/ 356204 h 391923"/>
              <a:gd name="connsiteX10-93" fmla="*/ 176 w 668744"/>
              <a:gd name="connsiteY10-94" fmla="*/ 391923 h 391923"/>
              <a:gd name="connsiteX11-95" fmla="*/ 83520 w 668744"/>
              <a:gd name="connsiteY11-96" fmla="*/ 384779 h 391923"/>
              <a:gd name="connsiteX12-97" fmla="*/ 195439 w 668744"/>
              <a:gd name="connsiteY12-98" fmla="*/ 315723 h 391923"/>
              <a:gd name="connsiteX13-99" fmla="*/ 352602 w 668744"/>
              <a:gd name="connsiteY13-100" fmla="*/ 175229 h 391923"/>
              <a:gd name="connsiteX14-101" fmla="*/ 438326 w 668744"/>
              <a:gd name="connsiteY14-102" fmla="*/ 108554 h 391923"/>
              <a:gd name="connsiteX15-103" fmla="*/ 535957 w 668744"/>
              <a:gd name="connsiteY15-104" fmla="*/ 39498 h 391923"/>
              <a:gd name="connsiteX16-105" fmla="*/ 583582 w 668744"/>
              <a:gd name="connsiteY16-106" fmla="*/ 18066 h 391923"/>
              <a:gd name="connsiteX17-107" fmla="*/ 664545 w 668744"/>
              <a:gd name="connsiteY17-108" fmla="*/ 65691 h 391923"/>
              <a:gd name="connsiteX0-109" fmla="*/ 664545 w 668744"/>
              <a:gd name="connsiteY0-110" fmla="*/ 65691 h 391923"/>
              <a:gd name="connsiteX1-111" fmla="*/ 650257 w 668744"/>
              <a:gd name="connsiteY1-112" fmla="*/ 13304 h 391923"/>
              <a:gd name="connsiteX2-113" fmla="*/ 590726 w 668744"/>
              <a:gd name="connsiteY2-114" fmla="*/ 1398 h 391923"/>
              <a:gd name="connsiteX3-115" fmla="*/ 550245 w 668744"/>
              <a:gd name="connsiteY3-116" fmla="*/ 8541 h 391923"/>
              <a:gd name="connsiteX4-117" fmla="*/ 457376 w 668744"/>
              <a:gd name="connsiteY4-118" fmla="*/ 75216 h 391923"/>
              <a:gd name="connsiteX5-119" fmla="*/ 350220 w 668744"/>
              <a:gd name="connsiteY5-120" fmla="*/ 158560 h 391923"/>
              <a:gd name="connsiteX6-121" fmla="*/ 231158 w 668744"/>
              <a:gd name="connsiteY6-122" fmla="*/ 270479 h 391923"/>
              <a:gd name="connsiteX7-123" fmla="*/ 116857 w 668744"/>
              <a:gd name="connsiteY7-124" fmla="*/ 341916 h 391923"/>
              <a:gd name="connsiteX8-125" fmla="*/ 50182 w 668744"/>
              <a:gd name="connsiteY8-126" fmla="*/ 363348 h 391923"/>
              <a:gd name="connsiteX9-127" fmla="*/ 176 w 668744"/>
              <a:gd name="connsiteY9-128" fmla="*/ 356204 h 391923"/>
              <a:gd name="connsiteX10-129" fmla="*/ 176 w 668744"/>
              <a:gd name="connsiteY10-130" fmla="*/ 391923 h 391923"/>
              <a:gd name="connsiteX11-131" fmla="*/ 83520 w 668744"/>
              <a:gd name="connsiteY11-132" fmla="*/ 384779 h 391923"/>
              <a:gd name="connsiteX12-133" fmla="*/ 195439 w 668744"/>
              <a:gd name="connsiteY12-134" fmla="*/ 315723 h 391923"/>
              <a:gd name="connsiteX13-135" fmla="*/ 364508 w 668744"/>
              <a:gd name="connsiteY13-136" fmla="*/ 182373 h 391923"/>
              <a:gd name="connsiteX14-137" fmla="*/ 438326 w 668744"/>
              <a:gd name="connsiteY14-138" fmla="*/ 108554 h 391923"/>
              <a:gd name="connsiteX15-139" fmla="*/ 535957 w 668744"/>
              <a:gd name="connsiteY15-140" fmla="*/ 39498 h 391923"/>
              <a:gd name="connsiteX16-141" fmla="*/ 583582 w 668744"/>
              <a:gd name="connsiteY16-142" fmla="*/ 18066 h 391923"/>
              <a:gd name="connsiteX17-143" fmla="*/ 664545 w 668744"/>
              <a:gd name="connsiteY17-144" fmla="*/ 65691 h 391923"/>
              <a:gd name="connsiteX0-145" fmla="*/ 664545 w 668744"/>
              <a:gd name="connsiteY0-146" fmla="*/ 65691 h 391923"/>
              <a:gd name="connsiteX1-147" fmla="*/ 650257 w 668744"/>
              <a:gd name="connsiteY1-148" fmla="*/ 13304 h 391923"/>
              <a:gd name="connsiteX2-149" fmla="*/ 590726 w 668744"/>
              <a:gd name="connsiteY2-150" fmla="*/ 1398 h 391923"/>
              <a:gd name="connsiteX3-151" fmla="*/ 550245 w 668744"/>
              <a:gd name="connsiteY3-152" fmla="*/ 8541 h 391923"/>
              <a:gd name="connsiteX4-153" fmla="*/ 457376 w 668744"/>
              <a:gd name="connsiteY4-154" fmla="*/ 75216 h 391923"/>
              <a:gd name="connsiteX5-155" fmla="*/ 350220 w 668744"/>
              <a:gd name="connsiteY5-156" fmla="*/ 158560 h 391923"/>
              <a:gd name="connsiteX6-157" fmla="*/ 231158 w 668744"/>
              <a:gd name="connsiteY6-158" fmla="*/ 270479 h 391923"/>
              <a:gd name="connsiteX7-159" fmla="*/ 116857 w 668744"/>
              <a:gd name="connsiteY7-160" fmla="*/ 341916 h 391923"/>
              <a:gd name="connsiteX8-161" fmla="*/ 50182 w 668744"/>
              <a:gd name="connsiteY8-162" fmla="*/ 363348 h 391923"/>
              <a:gd name="connsiteX9-163" fmla="*/ 176 w 668744"/>
              <a:gd name="connsiteY9-164" fmla="*/ 356204 h 391923"/>
              <a:gd name="connsiteX10-165" fmla="*/ 176 w 668744"/>
              <a:gd name="connsiteY10-166" fmla="*/ 391923 h 391923"/>
              <a:gd name="connsiteX11-167" fmla="*/ 83520 w 668744"/>
              <a:gd name="connsiteY11-168" fmla="*/ 384779 h 391923"/>
              <a:gd name="connsiteX12-169" fmla="*/ 195439 w 668744"/>
              <a:gd name="connsiteY12-170" fmla="*/ 315723 h 391923"/>
              <a:gd name="connsiteX13-171" fmla="*/ 364508 w 668744"/>
              <a:gd name="connsiteY13-172" fmla="*/ 177610 h 391923"/>
              <a:gd name="connsiteX14-173" fmla="*/ 438326 w 668744"/>
              <a:gd name="connsiteY14-174" fmla="*/ 108554 h 391923"/>
              <a:gd name="connsiteX15-175" fmla="*/ 535957 w 668744"/>
              <a:gd name="connsiteY15-176" fmla="*/ 39498 h 391923"/>
              <a:gd name="connsiteX16-177" fmla="*/ 583582 w 668744"/>
              <a:gd name="connsiteY16-178" fmla="*/ 18066 h 391923"/>
              <a:gd name="connsiteX17-179" fmla="*/ 664545 w 668744"/>
              <a:gd name="connsiteY17-180" fmla="*/ 65691 h 391923"/>
              <a:gd name="connsiteX0-181" fmla="*/ 664545 w 668744"/>
              <a:gd name="connsiteY0-182" fmla="*/ 65691 h 391923"/>
              <a:gd name="connsiteX1-183" fmla="*/ 650257 w 668744"/>
              <a:gd name="connsiteY1-184" fmla="*/ 13304 h 391923"/>
              <a:gd name="connsiteX2-185" fmla="*/ 590726 w 668744"/>
              <a:gd name="connsiteY2-186" fmla="*/ 1398 h 391923"/>
              <a:gd name="connsiteX3-187" fmla="*/ 550245 w 668744"/>
              <a:gd name="connsiteY3-188" fmla="*/ 8541 h 391923"/>
              <a:gd name="connsiteX4-189" fmla="*/ 457376 w 668744"/>
              <a:gd name="connsiteY4-190" fmla="*/ 75216 h 391923"/>
              <a:gd name="connsiteX5-191" fmla="*/ 350220 w 668744"/>
              <a:gd name="connsiteY5-192" fmla="*/ 158560 h 391923"/>
              <a:gd name="connsiteX6-193" fmla="*/ 231158 w 668744"/>
              <a:gd name="connsiteY6-194" fmla="*/ 270479 h 391923"/>
              <a:gd name="connsiteX7-195" fmla="*/ 116857 w 668744"/>
              <a:gd name="connsiteY7-196" fmla="*/ 341916 h 391923"/>
              <a:gd name="connsiteX8-197" fmla="*/ 50182 w 668744"/>
              <a:gd name="connsiteY8-198" fmla="*/ 363348 h 391923"/>
              <a:gd name="connsiteX9-199" fmla="*/ 176 w 668744"/>
              <a:gd name="connsiteY9-200" fmla="*/ 356204 h 391923"/>
              <a:gd name="connsiteX10-201" fmla="*/ 176 w 668744"/>
              <a:gd name="connsiteY10-202" fmla="*/ 391923 h 391923"/>
              <a:gd name="connsiteX11-203" fmla="*/ 83520 w 668744"/>
              <a:gd name="connsiteY11-204" fmla="*/ 384779 h 391923"/>
              <a:gd name="connsiteX12-205" fmla="*/ 195439 w 668744"/>
              <a:gd name="connsiteY12-206" fmla="*/ 315723 h 391923"/>
              <a:gd name="connsiteX13-207" fmla="*/ 359746 w 668744"/>
              <a:gd name="connsiteY13-208" fmla="*/ 168085 h 391923"/>
              <a:gd name="connsiteX14-209" fmla="*/ 438326 w 668744"/>
              <a:gd name="connsiteY14-210" fmla="*/ 108554 h 391923"/>
              <a:gd name="connsiteX15-211" fmla="*/ 535957 w 668744"/>
              <a:gd name="connsiteY15-212" fmla="*/ 39498 h 391923"/>
              <a:gd name="connsiteX16-213" fmla="*/ 583582 w 668744"/>
              <a:gd name="connsiteY16-214" fmla="*/ 18066 h 391923"/>
              <a:gd name="connsiteX17-215" fmla="*/ 664545 w 668744"/>
              <a:gd name="connsiteY17-216" fmla="*/ 65691 h 391923"/>
              <a:gd name="connsiteX0-217" fmla="*/ 664545 w 668744"/>
              <a:gd name="connsiteY0-218" fmla="*/ 65691 h 391923"/>
              <a:gd name="connsiteX1-219" fmla="*/ 650257 w 668744"/>
              <a:gd name="connsiteY1-220" fmla="*/ 13304 h 391923"/>
              <a:gd name="connsiteX2-221" fmla="*/ 590726 w 668744"/>
              <a:gd name="connsiteY2-222" fmla="*/ 1398 h 391923"/>
              <a:gd name="connsiteX3-223" fmla="*/ 550245 w 668744"/>
              <a:gd name="connsiteY3-224" fmla="*/ 8541 h 391923"/>
              <a:gd name="connsiteX4-225" fmla="*/ 457376 w 668744"/>
              <a:gd name="connsiteY4-226" fmla="*/ 75216 h 391923"/>
              <a:gd name="connsiteX5-227" fmla="*/ 350220 w 668744"/>
              <a:gd name="connsiteY5-228" fmla="*/ 158560 h 391923"/>
              <a:gd name="connsiteX6-229" fmla="*/ 231158 w 668744"/>
              <a:gd name="connsiteY6-230" fmla="*/ 270479 h 391923"/>
              <a:gd name="connsiteX7-231" fmla="*/ 116857 w 668744"/>
              <a:gd name="connsiteY7-232" fmla="*/ 341916 h 391923"/>
              <a:gd name="connsiteX8-233" fmla="*/ 50182 w 668744"/>
              <a:gd name="connsiteY8-234" fmla="*/ 363348 h 391923"/>
              <a:gd name="connsiteX9-235" fmla="*/ 176 w 668744"/>
              <a:gd name="connsiteY9-236" fmla="*/ 356204 h 391923"/>
              <a:gd name="connsiteX10-237" fmla="*/ 176 w 668744"/>
              <a:gd name="connsiteY10-238" fmla="*/ 391923 h 391923"/>
              <a:gd name="connsiteX11-239" fmla="*/ 83520 w 668744"/>
              <a:gd name="connsiteY11-240" fmla="*/ 384779 h 391923"/>
              <a:gd name="connsiteX12-241" fmla="*/ 195439 w 668744"/>
              <a:gd name="connsiteY12-242" fmla="*/ 315723 h 391923"/>
              <a:gd name="connsiteX13-243" fmla="*/ 366890 w 668744"/>
              <a:gd name="connsiteY13-244" fmla="*/ 175229 h 391923"/>
              <a:gd name="connsiteX14-245" fmla="*/ 438326 w 668744"/>
              <a:gd name="connsiteY14-246" fmla="*/ 108554 h 391923"/>
              <a:gd name="connsiteX15-247" fmla="*/ 535957 w 668744"/>
              <a:gd name="connsiteY15-248" fmla="*/ 39498 h 391923"/>
              <a:gd name="connsiteX16-249" fmla="*/ 583582 w 668744"/>
              <a:gd name="connsiteY16-250" fmla="*/ 18066 h 391923"/>
              <a:gd name="connsiteX17-251" fmla="*/ 664545 w 668744"/>
              <a:gd name="connsiteY17-252" fmla="*/ 65691 h 391923"/>
              <a:gd name="connsiteX0-253" fmla="*/ 664545 w 668806"/>
              <a:gd name="connsiteY0-254" fmla="*/ 69382 h 395614"/>
              <a:gd name="connsiteX1-255" fmla="*/ 650257 w 668806"/>
              <a:gd name="connsiteY1-256" fmla="*/ 16995 h 395614"/>
              <a:gd name="connsiteX2-257" fmla="*/ 588344 w 668806"/>
              <a:gd name="connsiteY2-258" fmla="*/ 326 h 395614"/>
              <a:gd name="connsiteX3-259" fmla="*/ 550245 w 668806"/>
              <a:gd name="connsiteY3-260" fmla="*/ 12232 h 395614"/>
              <a:gd name="connsiteX4-261" fmla="*/ 457376 w 668806"/>
              <a:gd name="connsiteY4-262" fmla="*/ 78907 h 395614"/>
              <a:gd name="connsiteX5-263" fmla="*/ 350220 w 668806"/>
              <a:gd name="connsiteY5-264" fmla="*/ 162251 h 395614"/>
              <a:gd name="connsiteX6-265" fmla="*/ 231158 w 668806"/>
              <a:gd name="connsiteY6-266" fmla="*/ 274170 h 395614"/>
              <a:gd name="connsiteX7-267" fmla="*/ 116857 w 668806"/>
              <a:gd name="connsiteY7-268" fmla="*/ 345607 h 395614"/>
              <a:gd name="connsiteX8-269" fmla="*/ 50182 w 668806"/>
              <a:gd name="connsiteY8-270" fmla="*/ 367039 h 395614"/>
              <a:gd name="connsiteX9-271" fmla="*/ 176 w 668806"/>
              <a:gd name="connsiteY9-272" fmla="*/ 359895 h 395614"/>
              <a:gd name="connsiteX10-273" fmla="*/ 176 w 668806"/>
              <a:gd name="connsiteY10-274" fmla="*/ 395614 h 395614"/>
              <a:gd name="connsiteX11-275" fmla="*/ 83520 w 668806"/>
              <a:gd name="connsiteY11-276" fmla="*/ 388470 h 395614"/>
              <a:gd name="connsiteX12-277" fmla="*/ 195439 w 668806"/>
              <a:gd name="connsiteY12-278" fmla="*/ 319414 h 395614"/>
              <a:gd name="connsiteX13-279" fmla="*/ 366890 w 668806"/>
              <a:gd name="connsiteY13-280" fmla="*/ 178920 h 395614"/>
              <a:gd name="connsiteX14-281" fmla="*/ 438326 w 668806"/>
              <a:gd name="connsiteY14-282" fmla="*/ 112245 h 395614"/>
              <a:gd name="connsiteX15-283" fmla="*/ 535957 w 668806"/>
              <a:gd name="connsiteY15-284" fmla="*/ 43189 h 395614"/>
              <a:gd name="connsiteX16-285" fmla="*/ 583582 w 668806"/>
              <a:gd name="connsiteY16-286" fmla="*/ 21757 h 395614"/>
              <a:gd name="connsiteX17-287" fmla="*/ 664545 w 668806"/>
              <a:gd name="connsiteY17-288" fmla="*/ 69382 h 395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668806" h="395614">
                <a:moveTo>
                  <a:pt x="664545" y="69382"/>
                </a:moveTo>
                <a:cubicBezTo>
                  <a:pt x="675657" y="68588"/>
                  <a:pt x="662957" y="28504"/>
                  <a:pt x="650257" y="16995"/>
                </a:cubicBezTo>
                <a:cubicBezTo>
                  <a:pt x="637557" y="5486"/>
                  <a:pt x="605013" y="1120"/>
                  <a:pt x="588344" y="326"/>
                </a:cubicBezTo>
                <a:cubicBezTo>
                  <a:pt x="571675" y="-468"/>
                  <a:pt x="572073" y="-865"/>
                  <a:pt x="550245" y="12232"/>
                </a:cubicBezTo>
                <a:cubicBezTo>
                  <a:pt x="528417" y="25329"/>
                  <a:pt x="490713" y="53904"/>
                  <a:pt x="457376" y="78907"/>
                </a:cubicBezTo>
                <a:cubicBezTo>
                  <a:pt x="424039" y="103910"/>
                  <a:pt x="387923" y="129707"/>
                  <a:pt x="350220" y="162251"/>
                </a:cubicBezTo>
                <a:cubicBezTo>
                  <a:pt x="312517" y="194795"/>
                  <a:pt x="270052" y="243611"/>
                  <a:pt x="231158" y="274170"/>
                </a:cubicBezTo>
                <a:cubicBezTo>
                  <a:pt x="192264" y="304729"/>
                  <a:pt x="147020" y="330129"/>
                  <a:pt x="116857" y="345607"/>
                </a:cubicBezTo>
                <a:cubicBezTo>
                  <a:pt x="86694" y="361085"/>
                  <a:pt x="69629" y="364658"/>
                  <a:pt x="50182" y="367039"/>
                </a:cubicBezTo>
                <a:cubicBezTo>
                  <a:pt x="30735" y="369420"/>
                  <a:pt x="7716" y="360689"/>
                  <a:pt x="176" y="359895"/>
                </a:cubicBezTo>
                <a:cubicBezTo>
                  <a:pt x="176" y="371801"/>
                  <a:pt x="-221" y="378152"/>
                  <a:pt x="176" y="395614"/>
                </a:cubicBezTo>
                <a:lnTo>
                  <a:pt x="83520" y="388470"/>
                </a:lnTo>
                <a:cubicBezTo>
                  <a:pt x="120826" y="365451"/>
                  <a:pt x="148211" y="354339"/>
                  <a:pt x="195439" y="319414"/>
                </a:cubicBezTo>
                <a:cubicBezTo>
                  <a:pt x="242667" y="284489"/>
                  <a:pt x="326409" y="213448"/>
                  <a:pt x="366890" y="178920"/>
                </a:cubicBezTo>
                <a:cubicBezTo>
                  <a:pt x="407371" y="144392"/>
                  <a:pt x="410148" y="134867"/>
                  <a:pt x="438326" y="112245"/>
                </a:cubicBezTo>
                <a:cubicBezTo>
                  <a:pt x="466504" y="89623"/>
                  <a:pt x="511351" y="57477"/>
                  <a:pt x="535957" y="43189"/>
                </a:cubicBezTo>
                <a:cubicBezTo>
                  <a:pt x="560563" y="28901"/>
                  <a:pt x="565723" y="21757"/>
                  <a:pt x="583582" y="21757"/>
                </a:cubicBezTo>
                <a:cubicBezTo>
                  <a:pt x="601441" y="21757"/>
                  <a:pt x="653433" y="70176"/>
                  <a:pt x="664545" y="6938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任意多边形 20"/>
          <p:cNvSpPr/>
          <p:nvPr/>
        </p:nvSpPr>
        <p:spPr>
          <a:xfrm>
            <a:off x="6338736" y="3562337"/>
            <a:ext cx="373062" cy="368300"/>
          </a:xfrm>
          <a:custGeom>
            <a:avLst/>
            <a:gdLst>
              <a:gd name="connsiteX0" fmla="*/ 66437 w 376186"/>
              <a:gd name="connsiteY0" fmla="*/ 362540 h 362540"/>
              <a:gd name="connsiteX1" fmla="*/ 66437 w 376186"/>
              <a:gd name="connsiteY1" fmla="*/ 288721 h 362540"/>
              <a:gd name="connsiteX2" fmla="*/ 121206 w 376186"/>
              <a:gd name="connsiteY2" fmla="*/ 200615 h 362540"/>
              <a:gd name="connsiteX3" fmla="*/ 225981 w 376186"/>
              <a:gd name="connsiteY3" fmla="*/ 86315 h 362540"/>
              <a:gd name="connsiteX4" fmla="*/ 304562 w 376186"/>
              <a:gd name="connsiteY4" fmla="*/ 29165 h 362540"/>
              <a:gd name="connsiteX5" fmla="*/ 335519 w 376186"/>
              <a:gd name="connsiteY5" fmla="*/ 24403 h 362540"/>
              <a:gd name="connsiteX6" fmla="*/ 342662 w 376186"/>
              <a:gd name="connsiteY6" fmla="*/ 69646 h 362540"/>
              <a:gd name="connsiteX7" fmla="*/ 376000 w 376186"/>
              <a:gd name="connsiteY7" fmla="*/ 50596 h 362540"/>
              <a:gd name="connsiteX8" fmla="*/ 354569 w 376186"/>
              <a:gd name="connsiteY8" fmla="*/ 14878 h 362540"/>
              <a:gd name="connsiteX9" fmla="*/ 321231 w 376186"/>
              <a:gd name="connsiteY9" fmla="*/ 2971 h 362540"/>
              <a:gd name="connsiteX10" fmla="*/ 268844 w 376186"/>
              <a:gd name="connsiteY10" fmla="*/ 2971 h 362540"/>
              <a:gd name="connsiteX11" fmla="*/ 202169 w 376186"/>
              <a:gd name="connsiteY11" fmla="*/ 36309 h 362540"/>
              <a:gd name="connsiteX12" fmla="*/ 97394 w 376186"/>
              <a:gd name="connsiteY12" fmla="*/ 122034 h 362540"/>
              <a:gd name="connsiteX13" fmla="*/ 11669 w 376186"/>
              <a:gd name="connsiteY13" fmla="*/ 224428 h 362540"/>
              <a:gd name="connsiteX14" fmla="*/ 6906 w 376186"/>
              <a:gd name="connsiteY14" fmla="*/ 350634 h 362540"/>
              <a:gd name="connsiteX15" fmla="*/ 66437 w 376186"/>
              <a:gd name="connsiteY15" fmla="*/ 362540 h 362540"/>
              <a:gd name="connsiteX0-1" fmla="*/ 73581 w 376186"/>
              <a:gd name="connsiteY0-2" fmla="*/ 364921 h 364921"/>
              <a:gd name="connsiteX1-3" fmla="*/ 66437 w 376186"/>
              <a:gd name="connsiteY1-4" fmla="*/ 288721 h 364921"/>
              <a:gd name="connsiteX2-5" fmla="*/ 121206 w 376186"/>
              <a:gd name="connsiteY2-6" fmla="*/ 200615 h 364921"/>
              <a:gd name="connsiteX3-7" fmla="*/ 225981 w 376186"/>
              <a:gd name="connsiteY3-8" fmla="*/ 86315 h 364921"/>
              <a:gd name="connsiteX4-9" fmla="*/ 304562 w 376186"/>
              <a:gd name="connsiteY4-10" fmla="*/ 29165 h 364921"/>
              <a:gd name="connsiteX5-11" fmla="*/ 335519 w 376186"/>
              <a:gd name="connsiteY5-12" fmla="*/ 24403 h 364921"/>
              <a:gd name="connsiteX6-13" fmla="*/ 342662 w 376186"/>
              <a:gd name="connsiteY6-14" fmla="*/ 69646 h 364921"/>
              <a:gd name="connsiteX7-15" fmla="*/ 376000 w 376186"/>
              <a:gd name="connsiteY7-16" fmla="*/ 50596 h 364921"/>
              <a:gd name="connsiteX8-17" fmla="*/ 354569 w 376186"/>
              <a:gd name="connsiteY8-18" fmla="*/ 14878 h 364921"/>
              <a:gd name="connsiteX9-19" fmla="*/ 321231 w 376186"/>
              <a:gd name="connsiteY9-20" fmla="*/ 2971 h 364921"/>
              <a:gd name="connsiteX10-21" fmla="*/ 268844 w 376186"/>
              <a:gd name="connsiteY10-22" fmla="*/ 2971 h 364921"/>
              <a:gd name="connsiteX11-23" fmla="*/ 202169 w 376186"/>
              <a:gd name="connsiteY11-24" fmla="*/ 36309 h 364921"/>
              <a:gd name="connsiteX12-25" fmla="*/ 97394 w 376186"/>
              <a:gd name="connsiteY12-26" fmla="*/ 122034 h 364921"/>
              <a:gd name="connsiteX13-27" fmla="*/ 11669 w 376186"/>
              <a:gd name="connsiteY13-28" fmla="*/ 224428 h 364921"/>
              <a:gd name="connsiteX14-29" fmla="*/ 6906 w 376186"/>
              <a:gd name="connsiteY14-30" fmla="*/ 350634 h 364921"/>
              <a:gd name="connsiteX15-31" fmla="*/ 73581 w 376186"/>
              <a:gd name="connsiteY15-32" fmla="*/ 364921 h 364921"/>
              <a:gd name="connsiteX0-33" fmla="*/ 68880 w 371485"/>
              <a:gd name="connsiteY0-34" fmla="*/ 364921 h 364921"/>
              <a:gd name="connsiteX1-35" fmla="*/ 61736 w 371485"/>
              <a:gd name="connsiteY1-36" fmla="*/ 288721 h 364921"/>
              <a:gd name="connsiteX2-37" fmla="*/ 116505 w 371485"/>
              <a:gd name="connsiteY2-38" fmla="*/ 200615 h 364921"/>
              <a:gd name="connsiteX3-39" fmla="*/ 221280 w 371485"/>
              <a:gd name="connsiteY3-40" fmla="*/ 86315 h 364921"/>
              <a:gd name="connsiteX4-41" fmla="*/ 299861 w 371485"/>
              <a:gd name="connsiteY4-42" fmla="*/ 29165 h 364921"/>
              <a:gd name="connsiteX5-43" fmla="*/ 330818 w 371485"/>
              <a:gd name="connsiteY5-44" fmla="*/ 24403 h 364921"/>
              <a:gd name="connsiteX6-45" fmla="*/ 337961 w 371485"/>
              <a:gd name="connsiteY6-46" fmla="*/ 69646 h 364921"/>
              <a:gd name="connsiteX7-47" fmla="*/ 371299 w 371485"/>
              <a:gd name="connsiteY7-48" fmla="*/ 50596 h 364921"/>
              <a:gd name="connsiteX8-49" fmla="*/ 349868 w 371485"/>
              <a:gd name="connsiteY8-50" fmla="*/ 14878 h 364921"/>
              <a:gd name="connsiteX9-51" fmla="*/ 316530 w 371485"/>
              <a:gd name="connsiteY9-52" fmla="*/ 2971 h 364921"/>
              <a:gd name="connsiteX10-53" fmla="*/ 264143 w 371485"/>
              <a:gd name="connsiteY10-54" fmla="*/ 2971 h 364921"/>
              <a:gd name="connsiteX11-55" fmla="*/ 197468 w 371485"/>
              <a:gd name="connsiteY11-56" fmla="*/ 36309 h 364921"/>
              <a:gd name="connsiteX12-57" fmla="*/ 92693 w 371485"/>
              <a:gd name="connsiteY12-58" fmla="*/ 122034 h 364921"/>
              <a:gd name="connsiteX13-59" fmla="*/ 6968 w 371485"/>
              <a:gd name="connsiteY13-60" fmla="*/ 224428 h 364921"/>
              <a:gd name="connsiteX14-61" fmla="*/ 14111 w 371485"/>
              <a:gd name="connsiteY14-62" fmla="*/ 350634 h 364921"/>
              <a:gd name="connsiteX15-63" fmla="*/ 68880 w 371485"/>
              <a:gd name="connsiteY15-64" fmla="*/ 364921 h 364921"/>
              <a:gd name="connsiteX0-65" fmla="*/ 70332 w 372937"/>
              <a:gd name="connsiteY0-66" fmla="*/ 364921 h 364921"/>
              <a:gd name="connsiteX1-67" fmla="*/ 63188 w 372937"/>
              <a:gd name="connsiteY1-68" fmla="*/ 288721 h 364921"/>
              <a:gd name="connsiteX2-69" fmla="*/ 117957 w 372937"/>
              <a:gd name="connsiteY2-70" fmla="*/ 200615 h 364921"/>
              <a:gd name="connsiteX3-71" fmla="*/ 222732 w 372937"/>
              <a:gd name="connsiteY3-72" fmla="*/ 86315 h 364921"/>
              <a:gd name="connsiteX4-73" fmla="*/ 301313 w 372937"/>
              <a:gd name="connsiteY4-74" fmla="*/ 29165 h 364921"/>
              <a:gd name="connsiteX5-75" fmla="*/ 332270 w 372937"/>
              <a:gd name="connsiteY5-76" fmla="*/ 24403 h 364921"/>
              <a:gd name="connsiteX6-77" fmla="*/ 339413 w 372937"/>
              <a:gd name="connsiteY6-78" fmla="*/ 69646 h 364921"/>
              <a:gd name="connsiteX7-79" fmla="*/ 372751 w 372937"/>
              <a:gd name="connsiteY7-80" fmla="*/ 50596 h 364921"/>
              <a:gd name="connsiteX8-81" fmla="*/ 351320 w 372937"/>
              <a:gd name="connsiteY8-82" fmla="*/ 14878 h 364921"/>
              <a:gd name="connsiteX9-83" fmla="*/ 317982 w 372937"/>
              <a:gd name="connsiteY9-84" fmla="*/ 2971 h 364921"/>
              <a:gd name="connsiteX10-85" fmla="*/ 265595 w 372937"/>
              <a:gd name="connsiteY10-86" fmla="*/ 2971 h 364921"/>
              <a:gd name="connsiteX11-87" fmla="*/ 198920 w 372937"/>
              <a:gd name="connsiteY11-88" fmla="*/ 36309 h 364921"/>
              <a:gd name="connsiteX12-89" fmla="*/ 94145 w 372937"/>
              <a:gd name="connsiteY12-90" fmla="*/ 122034 h 364921"/>
              <a:gd name="connsiteX13-91" fmla="*/ 8420 w 372937"/>
              <a:gd name="connsiteY13-92" fmla="*/ 224428 h 364921"/>
              <a:gd name="connsiteX14-93" fmla="*/ 10801 w 372937"/>
              <a:gd name="connsiteY14-94" fmla="*/ 348253 h 364921"/>
              <a:gd name="connsiteX15-95" fmla="*/ 70332 w 372937"/>
              <a:gd name="connsiteY15-96" fmla="*/ 364921 h 364921"/>
              <a:gd name="connsiteX0-97" fmla="*/ 65479 w 368084"/>
              <a:gd name="connsiteY0-98" fmla="*/ 364921 h 364921"/>
              <a:gd name="connsiteX1-99" fmla="*/ 58335 w 368084"/>
              <a:gd name="connsiteY1-100" fmla="*/ 288721 h 364921"/>
              <a:gd name="connsiteX2-101" fmla="*/ 113104 w 368084"/>
              <a:gd name="connsiteY2-102" fmla="*/ 200615 h 364921"/>
              <a:gd name="connsiteX3-103" fmla="*/ 217879 w 368084"/>
              <a:gd name="connsiteY3-104" fmla="*/ 86315 h 364921"/>
              <a:gd name="connsiteX4-105" fmla="*/ 296460 w 368084"/>
              <a:gd name="connsiteY4-106" fmla="*/ 29165 h 364921"/>
              <a:gd name="connsiteX5-107" fmla="*/ 327417 w 368084"/>
              <a:gd name="connsiteY5-108" fmla="*/ 24403 h 364921"/>
              <a:gd name="connsiteX6-109" fmla="*/ 334560 w 368084"/>
              <a:gd name="connsiteY6-110" fmla="*/ 69646 h 364921"/>
              <a:gd name="connsiteX7-111" fmla="*/ 367898 w 368084"/>
              <a:gd name="connsiteY7-112" fmla="*/ 50596 h 364921"/>
              <a:gd name="connsiteX8-113" fmla="*/ 346467 w 368084"/>
              <a:gd name="connsiteY8-114" fmla="*/ 14878 h 364921"/>
              <a:gd name="connsiteX9-115" fmla="*/ 313129 w 368084"/>
              <a:gd name="connsiteY9-116" fmla="*/ 2971 h 364921"/>
              <a:gd name="connsiteX10-117" fmla="*/ 260742 w 368084"/>
              <a:gd name="connsiteY10-118" fmla="*/ 2971 h 364921"/>
              <a:gd name="connsiteX11-119" fmla="*/ 194067 w 368084"/>
              <a:gd name="connsiteY11-120" fmla="*/ 36309 h 364921"/>
              <a:gd name="connsiteX12-121" fmla="*/ 89292 w 368084"/>
              <a:gd name="connsiteY12-122" fmla="*/ 122034 h 364921"/>
              <a:gd name="connsiteX13-123" fmla="*/ 13092 w 368084"/>
              <a:gd name="connsiteY13-124" fmla="*/ 238716 h 364921"/>
              <a:gd name="connsiteX14-125" fmla="*/ 5948 w 368084"/>
              <a:gd name="connsiteY14-126" fmla="*/ 348253 h 364921"/>
              <a:gd name="connsiteX15-127" fmla="*/ 65479 w 368084"/>
              <a:gd name="connsiteY15-128" fmla="*/ 364921 h 364921"/>
              <a:gd name="connsiteX0-129" fmla="*/ 62414 w 365019"/>
              <a:gd name="connsiteY0-130" fmla="*/ 364921 h 364921"/>
              <a:gd name="connsiteX1-131" fmla="*/ 55270 w 365019"/>
              <a:gd name="connsiteY1-132" fmla="*/ 288721 h 364921"/>
              <a:gd name="connsiteX2-133" fmla="*/ 110039 w 365019"/>
              <a:gd name="connsiteY2-134" fmla="*/ 200615 h 364921"/>
              <a:gd name="connsiteX3-135" fmla="*/ 214814 w 365019"/>
              <a:gd name="connsiteY3-136" fmla="*/ 86315 h 364921"/>
              <a:gd name="connsiteX4-137" fmla="*/ 293395 w 365019"/>
              <a:gd name="connsiteY4-138" fmla="*/ 29165 h 364921"/>
              <a:gd name="connsiteX5-139" fmla="*/ 324352 w 365019"/>
              <a:gd name="connsiteY5-140" fmla="*/ 24403 h 364921"/>
              <a:gd name="connsiteX6-141" fmla="*/ 331495 w 365019"/>
              <a:gd name="connsiteY6-142" fmla="*/ 69646 h 364921"/>
              <a:gd name="connsiteX7-143" fmla="*/ 364833 w 365019"/>
              <a:gd name="connsiteY7-144" fmla="*/ 50596 h 364921"/>
              <a:gd name="connsiteX8-145" fmla="*/ 343402 w 365019"/>
              <a:gd name="connsiteY8-146" fmla="*/ 14878 h 364921"/>
              <a:gd name="connsiteX9-147" fmla="*/ 310064 w 365019"/>
              <a:gd name="connsiteY9-148" fmla="*/ 2971 h 364921"/>
              <a:gd name="connsiteX10-149" fmla="*/ 257677 w 365019"/>
              <a:gd name="connsiteY10-150" fmla="*/ 2971 h 364921"/>
              <a:gd name="connsiteX11-151" fmla="*/ 191002 w 365019"/>
              <a:gd name="connsiteY11-152" fmla="*/ 36309 h 364921"/>
              <a:gd name="connsiteX12-153" fmla="*/ 86227 w 365019"/>
              <a:gd name="connsiteY12-154" fmla="*/ 122034 h 364921"/>
              <a:gd name="connsiteX13-155" fmla="*/ 24314 w 365019"/>
              <a:gd name="connsiteY13-156" fmla="*/ 253003 h 364921"/>
              <a:gd name="connsiteX14-157" fmla="*/ 2883 w 365019"/>
              <a:gd name="connsiteY14-158" fmla="*/ 348253 h 364921"/>
              <a:gd name="connsiteX15-159" fmla="*/ 62414 w 365019"/>
              <a:gd name="connsiteY15-160" fmla="*/ 364921 h 364921"/>
              <a:gd name="connsiteX0-161" fmla="*/ 67570 w 370175"/>
              <a:gd name="connsiteY0-162" fmla="*/ 364921 h 364921"/>
              <a:gd name="connsiteX1-163" fmla="*/ 60426 w 370175"/>
              <a:gd name="connsiteY1-164" fmla="*/ 288721 h 364921"/>
              <a:gd name="connsiteX2-165" fmla="*/ 115195 w 370175"/>
              <a:gd name="connsiteY2-166" fmla="*/ 200615 h 364921"/>
              <a:gd name="connsiteX3-167" fmla="*/ 219970 w 370175"/>
              <a:gd name="connsiteY3-168" fmla="*/ 86315 h 364921"/>
              <a:gd name="connsiteX4-169" fmla="*/ 298551 w 370175"/>
              <a:gd name="connsiteY4-170" fmla="*/ 29165 h 364921"/>
              <a:gd name="connsiteX5-171" fmla="*/ 329508 w 370175"/>
              <a:gd name="connsiteY5-172" fmla="*/ 24403 h 364921"/>
              <a:gd name="connsiteX6-173" fmla="*/ 336651 w 370175"/>
              <a:gd name="connsiteY6-174" fmla="*/ 69646 h 364921"/>
              <a:gd name="connsiteX7-175" fmla="*/ 369989 w 370175"/>
              <a:gd name="connsiteY7-176" fmla="*/ 50596 h 364921"/>
              <a:gd name="connsiteX8-177" fmla="*/ 348558 w 370175"/>
              <a:gd name="connsiteY8-178" fmla="*/ 14878 h 364921"/>
              <a:gd name="connsiteX9-179" fmla="*/ 315220 w 370175"/>
              <a:gd name="connsiteY9-180" fmla="*/ 2971 h 364921"/>
              <a:gd name="connsiteX10-181" fmla="*/ 262833 w 370175"/>
              <a:gd name="connsiteY10-182" fmla="*/ 2971 h 364921"/>
              <a:gd name="connsiteX11-183" fmla="*/ 196158 w 370175"/>
              <a:gd name="connsiteY11-184" fmla="*/ 36309 h 364921"/>
              <a:gd name="connsiteX12-185" fmla="*/ 91383 w 370175"/>
              <a:gd name="connsiteY12-186" fmla="*/ 122034 h 364921"/>
              <a:gd name="connsiteX13-187" fmla="*/ 10420 w 370175"/>
              <a:gd name="connsiteY13-188" fmla="*/ 229191 h 364921"/>
              <a:gd name="connsiteX14-189" fmla="*/ 8039 w 370175"/>
              <a:gd name="connsiteY14-190" fmla="*/ 348253 h 364921"/>
              <a:gd name="connsiteX15-191" fmla="*/ 67570 w 370175"/>
              <a:gd name="connsiteY15-192" fmla="*/ 364921 h 364921"/>
              <a:gd name="connsiteX0-193" fmla="*/ 67570 w 370162"/>
              <a:gd name="connsiteY0-194" fmla="*/ 367770 h 367770"/>
              <a:gd name="connsiteX1-195" fmla="*/ 60426 w 370162"/>
              <a:gd name="connsiteY1-196" fmla="*/ 291570 h 367770"/>
              <a:gd name="connsiteX2-197" fmla="*/ 115195 w 370162"/>
              <a:gd name="connsiteY2-198" fmla="*/ 203464 h 367770"/>
              <a:gd name="connsiteX3-199" fmla="*/ 219970 w 370162"/>
              <a:gd name="connsiteY3-200" fmla="*/ 89164 h 367770"/>
              <a:gd name="connsiteX4-201" fmla="*/ 298551 w 370162"/>
              <a:gd name="connsiteY4-202" fmla="*/ 32014 h 367770"/>
              <a:gd name="connsiteX5-203" fmla="*/ 329508 w 370162"/>
              <a:gd name="connsiteY5-204" fmla="*/ 27252 h 367770"/>
              <a:gd name="connsiteX6-205" fmla="*/ 336651 w 370162"/>
              <a:gd name="connsiteY6-206" fmla="*/ 72495 h 367770"/>
              <a:gd name="connsiteX7-207" fmla="*/ 369989 w 370162"/>
              <a:gd name="connsiteY7-208" fmla="*/ 53445 h 367770"/>
              <a:gd name="connsiteX8-209" fmla="*/ 348558 w 370162"/>
              <a:gd name="connsiteY8-210" fmla="*/ 17727 h 367770"/>
              <a:gd name="connsiteX9-211" fmla="*/ 322364 w 370162"/>
              <a:gd name="connsiteY9-212" fmla="*/ 1058 h 367770"/>
              <a:gd name="connsiteX10-213" fmla="*/ 262833 w 370162"/>
              <a:gd name="connsiteY10-214" fmla="*/ 5820 h 367770"/>
              <a:gd name="connsiteX11-215" fmla="*/ 196158 w 370162"/>
              <a:gd name="connsiteY11-216" fmla="*/ 39158 h 367770"/>
              <a:gd name="connsiteX12-217" fmla="*/ 91383 w 370162"/>
              <a:gd name="connsiteY12-218" fmla="*/ 124883 h 367770"/>
              <a:gd name="connsiteX13-219" fmla="*/ 10420 w 370162"/>
              <a:gd name="connsiteY13-220" fmla="*/ 232040 h 367770"/>
              <a:gd name="connsiteX14-221" fmla="*/ 8039 w 370162"/>
              <a:gd name="connsiteY14-222" fmla="*/ 351102 h 367770"/>
              <a:gd name="connsiteX15-223" fmla="*/ 67570 w 370162"/>
              <a:gd name="connsiteY15-224" fmla="*/ 367770 h 367770"/>
              <a:gd name="connsiteX0-225" fmla="*/ 65571 w 368163"/>
              <a:gd name="connsiteY0-226" fmla="*/ 367770 h 367770"/>
              <a:gd name="connsiteX1-227" fmla="*/ 58427 w 368163"/>
              <a:gd name="connsiteY1-228" fmla="*/ 291570 h 367770"/>
              <a:gd name="connsiteX2-229" fmla="*/ 113196 w 368163"/>
              <a:gd name="connsiteY2-230" fmla="*/ 203464 h 367770"/>
              <a:gd name="connsiteX3-231" fmla="*/ 217971 w 368163"/>
              <a:gd name="connsiteY3-232" fmla="*/ 89164 h 367770"/>
              <a:gd name="connsiteX4-233" fmla="*/ 296552 w 368163"/>
              <a:gd name="connsiteY4-234" fmla="*/ 32014 h 367770"/>
              <a:gd name="connsiteX5-235" fmla="*/ 327509 w 368163"/>
              <a:gd name="connsiteY5-236" fmla="*/ 27252 h 367770"/>
              <a:gd name="connsiteX6-237" fmla="*/ 334652 w 368163"/>
              <a:gd name="connsiteY6-238" fmla="*/ 72495 h 367770"/>
              <a:gd name="connsiteX7-239" fmla="*/ 367990 w 368163"/>
              <a:gd name="connsiteY7-240" fmla="*/ 53445 h 367770"/>
              <a:gd name="connsiteX8-241" fmla="*/ 346559 w 368163"/>
              <a:gd name="connsiteY8-242" fmla="*/ 17727 h 367770"/>
              <a:gd name="connsiteX9-243" fmla="*/ 320365 w 368163"/>
              <a:gd name="connsiteY9-244" fmla="*/ 1058 h 367770"/>
              <a:gd name="connsiteX10-245" fmla="*/ 260834 w 368163"/>
              <a:gd name="connsiteY10-246" fmla="*/ 5820 h 367770"/>
              <a:gd name="connsiteX11-247" fmla="*/ 194159 w 368163"/>
              <a:gd name="connsiteY11-248" fmla="*/ 39158 h 367770"/>
              <a:gd name="connsiteX12-249" fmla="*/ 89384 w 368163"/>
              <a:gd name="connsiteY12-250" fmla="*/ 124883 h 367770"/>
              <a:gd name="connsiteX13-251" fmla="*/ 8421 w 368163"/>
              <a:gd name="connsiteY13-252" fmla="*/ 232040 h 367770"/>
              <a:gd name="connsiteX14-253" fmla="*/ 10802 w 368163"/>
              <a:gd name="connsiteY14-254" fmla="*/ 363008 h 367770"/>
              <a:gd name="connsiteX15-255" fmla="*/ 65571 w 368163"/>
              <a:gd name="connsiteY15-256" fmla="*/ 367770 h 367770"/>
              <a:gd name="connsiteX0-257" fmla="*/ 69657 w 372249"/>
              <a:gd name="connsiteY0-258" fmla="*/ 367770 h 367770"/>
              <a:gd name="connsiteX1-259" fmla="*/ 62513 w 372249"/>
              <a:gd name="connsiteY1-260" fmla="*/ 291570 h 367770"/>
              <a:gd name="connsiteX2-261" fmla="*/ 117282 w 372249"/>
              <a:gd name="connsiteY2-262" fmla="*/ 203464 h 367770"/>
              <a:gd name="connsiteX3-263" fmla="*/ 222057 w 372249"/>
              <a:gd name="connsiteY3-264" fmla="*/ 89164 h 367770"/>
              <a:gd name="connsiteX4-265" fmla="*/ 300638 w 372249"/>
              <a:gd name="connsiteY4-266" fmla="*/ 32014 h 367770"/>
              <a:gd name="connsiteX5-267" fmla="*/ 331595 w 372249"/>
              <a:gd name="connsiteY5-268" fmla="*/ 27252 h 367770"/>
              <a:gd name="connsiteX6-269" fmla="*/ 338738 w 372249"/>
              <a:gd name="connsiteY6-270" fmla="*/ 72495 h 367770"/>
              <a:gd name="connsiteX7-271" fmla="*/ 372076 w 372249"/>
              <a:gd name="connsiteY7-272" fmla="*/ 53445 h 367770"/>
              <a:gd name="connsiteX8-273" fmla="*/ 350645 w 372249"/>
              <a:gd name="connsiteY8-274" fmla="*/ 17727 h 367770"/>
              <a:gd name="connsiteX9-275" fmla="*/ 324451 w 372249"/>
              <a:gd name="connsiteY9-276" fmla="*/ 1058 h 367770"/>
              <a:gd name="connsiteX10-277" fmla="*/ 264920 w 372249"/>
              <a:gd name="connsiteY10-278" fmla="*/ 5820 h 367770"/>
              <a:gd name="connsiteX11-279" fmla="*/ 198245 w 372249"/>
              <a:gd name="connsiteY11-280" fmla="*/ 39158 h 367770"/>
              <a:gd name="connsiteX12-281" fmla="*/ 93470 w 372249"/>
              <a:gd name="connsiteY12-282" fmla="*/ 124883 h 367770"/>
              <a:gd name="connsiteX13-283" fmla="*/ 12507 w 372249"/>
              <a:gd name="connsiteY13-284" fmla="*/ 232040 h 367770"/>
              <a:gd name="connsiteX14-285" fmla="*/ 14888 w 372249"/>
              <a:gd name="connsiteY14-286" fmla="*/ 363008 h 367770"/>
              <a:gd name="connsiteX15-287" fmla="*/ 69657 w 372249"/>
              <a:gd name="connsiteY15-288" fmla="*/ 367770 h 367770"/>
              <a:gd name="connsiteX0-289" fmla="*/ 69657 w 372249"/>
              <a:gd name="connsiteY0-290" fmla="*/ 367770 h 369047"/>
              <a:gd name="connsiteX1-291" fmla="*/ 62513 w 372249"/>
              <a:gd name="connsiteY1-292" fmla="*/ 291570 h 369047"/>
              <a:gd name="connsiteX2-293" fmla="*/ 117282 w 372249"/>
              <a:gd name="connsiteY2-294" fmla="*/ 203464 h 369047"/>
              <a:gd name="connsiteX3-295" fmla="*/ 222057 w 372249"/>
              <a:gd name="connsiteY3-296" fmla="*/ 89164 h 369047"/>
              <a:gd name="connsiteX4-297" fmla="*/ 300638 w 372249"/>
              <a:gd name="connsiteY4-298" fmla="*/ 32014 h 369047"/>
              <a:gd name="connsiteX5-299" fmla="*/ 331595 w 372249"/>
              <a:gd name="connsiteY5-300" fmla="*/ 27252 h 369047"/>
              <a:gd name="connsiteX6-301" fmla="*/ 338738 w 372249"/>
              <a:gd name="connsiteY6-302" fmla="*/ 72495 h 369047"/>
              <a:gd name="connsiteX7-303" fmla="*/ 372076 w 372249"/>
              <a:gd name="connsiteY7-304" fmla="*/ 53445 h 369047"/>
              <a:gd name="connsiteX8-305" fmla="*/ 350645 w 372249"/>
              <a:gd name="connsiteY8-306" fmla="*/ 17727 h 369047"/>
              <a:gd name="connsiteX9-307" fmla="*/ 324451 w 372249"/>
              <a:gd name="connsiteY9-308" fmla="*/ 1058 h 369047"/>
              <a:gd name="connsiteX10-309" fmla="*/ 264920 w 372249"/>
              <a:gd name="connsiteY10-310" fmla="*/ 5820 h 369047"/>
              <a:gd name="connsiteX11-311" fmla="*/ 198245 w 372249"/>
              <a:gd name="connsiteY11-312" fmla="*/ 39158 h 369047"/>
              <a:gd name="connsiteX12-313" fmla="*/ 93470 w 372249"/>
              <a:gd name="connsiteY12-314" fmla="*/ 124883 h 369047"/>
              <a:gd name="connsiteX13-315" fmla="*/ 12507 w 372249"/>
              <a:gd name="connsiteY13-316" fmla="*/ 232040 h 369047"/>
              <a:gd name="connsiteX14-317" fmla="*/ 14888 w 372249"/>
              <a:gd name="connsiteY14-318" fmla="*/ 363008 h 369047"/>
              <a:gd name="connsiteX15-319" fmla="*/ 69657 w 372249"/>
              <a:gd name="connsiteY15-320" fmla="*/ 367770 h 369047"/>
              <a:gd name="connsiteX0-321" fmla="*/ 69657 w 372249"/>
              <a:gd name="connsiteY0-322" fmla="*/ 367770 h 369047"/>
              <a:gd name="connsiteX1-323" fmla="*/ 62513 w 372249"/>
              <a:gd name="connsiteY1-324" fmla="*/ 291570 h 369047"/>
              <a:gd name="connsiteX2-325" fmla="*/ 117282 w 372249"/>
              <a:gd name="connsiteY2-326" fmla="*/ 203464 h 369047"/>
              <a:gd name="connsiteX3-327" fmla="*/ 222057 w 372249"/>
              <a:gd name="connsiteY3-328" fmla="*/ 89164 h 369047"/>
              <a:gd name="connsiteX4-329" fmla="*/ 300638 w 372249"/>
              <a:gd name="connsiteY4-330" fmla="*/ 32014 h 369047"/>
              <a:gd name="connsiteX5-331" fmla="*/ 331595 w 372249"/>
              <a:gd name="connsiteY5-332" fmla="*/ 27252 h 369047"/>
              <a:gd name="connsiteX6-333" fmla="*/ 338738 w 372249"/>
              <a:gd name="connsiteY6-334" fmla="*/ 72495 h 369047"/>
              <a:gd name="connsiteX7-335" fmla="*/ 372076 w 372249"/>
              <a:gd name="connsiteY7-336" fmla="*/ 53445 h 369047"/>
              <a:gd name="connsiteX8-337" fmla="*/ 350645 w 372249"/>
              <a:gd name="connsiteY8-338" fmla="*/ 17727 h 369047"/>
              <a:gd name="connsiteX9-339" fmla="*/ 324451 w 372249"/>
              <a:gd name="connsiteY9-340" fmla="*/ 1058 h 369047"/>
              <a:gd name="connsiteX10-341" fmla="*/ 264920 w 372249"/>
              <a:gd name="connsiteY10-342" fmla="*/ 5820 h 369047"/>
              <a:gd name="connsiteX11-343" fmla="*/ 198245 w 372249"/>
              <a:gd name="connsiteY11-344" fmla="*/ 39158 h 369047"/>
              <a:gd name="connsiteX12-345" fmla="*/ 93470 w 372249"/>
              <a:gd name="connsiteY12-346" fmla="*/ 124883 h 369047"/>
              <a:gd name="connsiteX13-347" fmla="*/ 12507 w 372249"/>
              <a:gd name="connsiteY13-348" fmla="*/ 232040 h 369047"/>
              <a:gd name="connsiteX14-349" fmla="*/ 14888 w 372249"/>
              <a:gd name="connsiteY14-350" fmla="*/ 363008 h 369047"/>
              <a:gd name="connsiteX15-351" fmla="*/ 69657 w 372249"/>
              <a:gd name="connsiteY15-352" fmla="*/ 367770 h 3690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372249" h="369047">
                <a:moveTo>
                  <a:pt x="69657" y="367770"/>
                </a:moveTo>
                <a:cubicBezTo>
                  <a:pt x="65093" y="344354"/>
                  <a:pt x="54576" y="318954"/>
                  <a:pt x="62513" y="291570"/>
                </a:cubicBezTo>
                <a:cubicBezTo>
                  <a:pt x="70451" y="264186"/>
                  <a:pt x="90691" y="237198"/>
                  <a:pt x="117282" y="203464"/>
                </a:cubicBezTo>
                <a:cubicBezTo>
                  <a:pt x="143873" y="169730"/>
                  <a:pt x="191498" y="117739"/>
                  <a:pt x="222057" y="89164"/>
                </a:cubicBezTo>
                <a:cubicBezTo>
                  <a:pt x="252616" y="60589"/>
                  <a:pt x="282382" y="42333"/>
                  <a:pt x="300638" y="32014"/>
                </a:cubicBezTo>
                <a:cubicBezTo>
                  <a:pt x="318894" y="21695"/>
                  <a:pt x="325245" y="20505"/>
                  <a:pt x="331595" y="27252"/>
                </a:cubicBezTo>
                <a:cubicBezTo>
                  <a:pt x="337945" y="33999"/>
                  <a:pt x="331991" y="68130"/>
                  <a:pt x="338738" y="72495"/>
                </a:cubicBezTo>
                <a:cubicBezTo>
                  <a:pt x="345485" y="76860"/>
                  <a:pt x="370092" y="62573"/>
                  <a:pt x="372076" y="53445"/>
                </a:cubicBezTo>
                <a:cubicBezTo>
                  <a:pt x="374060" y="44317"/>
                  <a:pt x="358582" y="26458"/>
                  <a:pt x="350645" y="17727"/>
                </a:cubicBezTo>
                <a:cubicBezTo>
                  <a:pt x="342708" y="8996"/>
                  <a:pt x="338738" y="3042"/>
                  <a:pt x="324451" y="1058"/>
                </a:cubicBezTo>
                <a:cubicBezTo>
                  <a:pt x="310164" y="-926"/>
                  <a:pt x="285954" y="-530"/>
                  <a:pt x="264920" y="5820"/>
                </a:cubicBezTo>
                <a:cubicBezTo>
                  <a:pt x="243886" y="12170"/>
                  <a:pt x="226820" y="19314"/>
                  <a:pt x="198245" y="39158"/>
                </a:cubicBezTo>
                <a:cubicBezTo>
                  <a:pt x="169670" y="59002"/>
                  <a:pt x="124426" y="92736"/>
                  <a:pt x="93470" y="124883"/>
                </a:cubicBezTo>
                <a:cubicBezTo>
                  <a:pt x="62514" y="157030"/>
                  <a:pt x="27588" y="193940"/>
                  <a:pt x="12507" y="232040"/>
                </a:cubicBezTo>
                <a:cubicBezTo>
                  <a:pt x="-2574" y="270140"/>
                  <a:pt x="-6543" y="326099"/>
                  <a:pt x="14888" y="363008"/>
                </a:cubicBezTo>
                <a:cubicBezTo>
                  <a:pt x="37907" y="374120"/>
                  <a:pt x="51401" y="366183"/>
                  <a:pt x="69657" y="36777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任意多边形 21"/>
          <p:cNvSpPr/>
          <p:nvPr/>
        </p:nvSpPr>
        <p:spPr>
          <a:xfrm>
            <a:off x="6381598" y="3094025"/>
            <a:ext cx="819150" cy="836612"/>
          </a:xfrm>
          <a:custGeom>
            <a:avLst/>
            <a:gdLst>
              <a:gd name="connsiteX0" fmla="*/ 803678 w 810185"/>
              <a:gd name="connsiteY0" fmla="*/ 10218 h 843865"/>
              <a:gd name="connsiteX1" fmla="*/ 741766 w 810185"/>
              <a:gd name="connsiteY1" fmla="*/ 57843 h 843865"/>
              <a:gd name="connsiteX2" fmla="*/ 577460 w 810185"/>
              <a:gd name="connsiteY2" fmla="*/ 219768 h 843865"/>
              <a:gd name="connsiteX3" fmla="*/ 339335 w 810185"/>
              <a:gd name="connsiteY3" fmla="*/ 510281 h 843865"/>
              <a:gd name="connsiteX4" fmla="*/ 236941 w 810185"/>
              <a:gd name="connsiteY4" fmla="*/ 617437 h 843865"/>
              <a:gd name="connsiteX5" fmla="*/ 141691 w 810185"/>
              <a:gd name="connsiteY5" fmla="*/ 731737 h 843865"/>
              <a:gd name="connsiteX6" fmla="*/ 29772 w 810185"/>
              <a:gd name="connsiteY6" fmla="*/ 815081 h 843865"/>
              <a:gd name="connsiteX7" fmla="*/ 3578 w 810185"/>
              <a:gd name="connsiteY7" fmla="*/ 807937 h 843865"/>
              <a:gd name="connsiteX8" fmla="*/ 3578 w 810185"/>
              <a:gd name="connsiteY8" fmla="*/ 838893 h 843865"/>
              <a:gd name="connsiteX9" fmla="*/ 39297 w 810185"/>
              <a:gd name="connsiteY9" fmla="*/ 836512 h 843865"/>
              <a:gd name="connsiteX10" fmla="*/ 153597 w 810185"/>
              <a:gd name="connsiteY10" fmla="*/ 746025 h 843865"/>
              <a:gd name="connsiteX11" fmla="*/ 260753 w 810185"/>
              <a:gd name="connsiteY11" fmla="*/ 617437 h 843865"/>
              <a:gd name="connsiteX12" fmla="*/ 460778 w 810185"/>
              <a:gd name="connsiteY12" fmla="*/ 398362 h 843865"/>
              <a:gd name="connsiteX13" fmla="*/ 596510 w 810185"/>
              <a:gd name="connsiteY13" fmla="*/ 238818 h 843865"/>
              <a:gd name="connsiteX14" fmla="*/ 803678 w 810185"/>
              <a:gd name="connsiteY14" fmla="*/ 10218 h 843865"/>
              <a:gd name="connsiteX0-1" fmla="*/ 803678 w 810185"/>
              <a:gd name="connsiteY0-2" fmla="*/ 10218 h 843865"/>
              <a:gd name="connsiteX1-3" fmla="*/ 741766 w 810185"/>
              <a:gd name="connsiteY1-4" fmla="*/ 57843 h 843865"/>
              <a:gd name="connsiteX2-5" fmla="*/ 577460 w 810185"/>
              <a:gd name="connsiteY2-6" fmla="*/ 219768 h 843865"/>
              <a:gd name="connsiteX3-7" fmla="*/ 339335 w 810185"/>
              <a:gd name="connsiteY3-8" fmla="*/ 510281 h 843865"/>
              <a:gd name="connsiteX4-9" fmla="*/ 236941 w 810185"/>
              <a:gd name="connsiteY4-10" fmla="*/ 617437 h 843865"/>
              <a:gd name="connsiteX5-11" fmla="*/ 141691 w 810185"/>
              <a:gd name="connsiteY5-12" fmla="*/ 731737 h 843865"/>
              <a:gd name="connsiteX6-13" fmla="*/ 29772 w 810185"/>
              <a:gd name="connsiteY6-14" fmla="*/ 815081 h 843865"/>
              <a:gd name="connsiteX7-15" fmla="*/ 3578 w 810185"/>
              <a:gd name="connsiteY7-16" fmla="*/ 807937 h 843865"/>
              <a:gd name="connsiteX8-17" fmla="*/ 3578 w 810185"/>
              <a:gd name="connsiteY8-18" fmla="*/ 838893 h 843865"/>
              <a:gd name="connsiteX9-19" fmla="*/ 39297 w 810185"/>
              <a:gd name="connsiteY9-20" fmla="*/ 836512 h 843865"/>
              <a:gd name="connsiteX10-21" fmla="*/ 153597 w 810185"/>
              <a:gd name="connsiteY10-22" fmla="*/ 746025 h 843865"/>
              <a:gd name="connsiteX11-23" fmla="*/ 260753 w 810185"/>
              <a:gd name="connsiteY11-24" fmla="*/ 617437 h 843865"/>
              <a:gd name="connsiteX12-25" fmla="*/ 460778 w 810185"/>
              <a:gd name="connsiteY12-26" fmla="*/ 398362 h 843865"/>
              <a:gd name="connsiteX13-27" fmla="*/ 596510 w 810185"/>
              <a:gd name="connsiteY13-28" fmla="*/ 238818 h 843865"/>
              <a:gd name="connsiteX14-29" fmla="*/ 770341 w 810185"/>
              <a:gd name="connsiteY14-30" fmla="*/ 48318 h 843865"/>
              <a:gd name="connsiteX15" fmla="*/ 803678 w 810185"/>
              <a:gd name="connsiteY15" fmla="*/ 10218 h 843865"/>
              <a:gd name="connsiteX0-31" fmla="*/ 803678 w 807206"/>
              <a:gd name="connsiteY0-32" fmla="*/ 70 h 833717"/>
              <a:gd name="connsiteX1-33" fmla="*/ 741766 w 807206"/>
              <a:gd name="connsiteY1-34" fmla="*/ 47695 h 833717"/>
              <a:gd name="connsiteX2-35" fmla="*/ 577460 w 807206"/>
              <a:gd name="connsiteY2-36" fmla="*/ 209620 h 833717"/>
              <a:gd name="connsiteX3-37" fmla="*/ 339335 w 807206"/>
              <a:gd name="connsiteY3-38" fmla="*/ 500133 h 833717"/>
              <a:gd name="connsiteX4-39" fmla="*/ 236941 w 807206"/>
              <a:gd name="connsiteY4-40" fmla="*/ 607289 h 833717"/>
              <a:gd name="connsiteX5-41" fmla="*/ 141691 w 807206"/>
              <a:gd name="connsiteY5-42" fmla="*/ 721589 h 833717"/>
              <a:gd name="connsiteX6-43" fmla="*/ 29772 w 807206"/>
              <a:gd name="connsiteY6-44" fmla="*/ 804933 h 833717"/>
              <a:gd name="connsiteX7-45" fmla="*/ 3578 w 807206"/>
              <a:gd name="connsiteY7-46" fmla="*/ 797789 h 833717"/>
              <a:gd name="connsiteX8-47" fmla="*/ 3578 w 807206"/>
              <a:gd name="connsiteY8-48" fmla="*/ 828745 h 833717"/>
              <a:gd name="connsiteX9-49" fmla="*/ 39297 w 807206"/>
              <a:gd name="connsiteY9-50" fmla="*/ 826364 h 833717"/>
              <a:gd name="connsiteX10-51" fmla="*/ 153597 w 807206"/>
              <a:gd name="connsiteY10-52" fmla="*/ 735877 h 833717"/>
              <a:gd name="connsiteX11-53" fmla="*/ 260753 w 807206"/>
              <a:gd name="connsiteY11-54" fmla="*/ 607289 h 833717"/>
              <a:gd name="connsiteX12-55" fmla="*/ 460778 w 807206"/>
              <a:gd name="connsiteY12-56" fmla="*/ 388214 h 833717"/>
              <a:gd name="connsiteX13-57" fmla="*/ 596510 w 807206"/>
              <a:gd name="connsiteY13-58" fmla="*/ 228670 h 833717"/>
              <a:gd name="connsiteX14-59" fmla="*/ 777485 w 807206"/>
              <a:gd name="connsiteY14-60" fmla="*/ 42933 h 833717"/>
              <a:gd name="connsiteX15-61" fmla="*/ 803678 w 807206"/>
              <a:gd name="connsiteY15-62" fmla="*/ 70 h 833717"/>
              <a:gd name="connsiteX0-63" fmla="*/ 803678 w 818289"/>
              <a:gd name="connsiteY0-64" fmla="*/ 3327 h 836974"/>
              <a:gd name="connsiteX1-65" fmla="*/ 741766 w 818289"/>
              <a:gd name="connsiteY1-66" fmla="*/ 50952 h 836974"/>
              <a:gd name="connsiteX2-67" fmla="*/ 577460 w 818289"/>
              <a:gd name="connsiteY2-68" fmla="*/ 212877 h 836974"/>
              <a:gd name="connsiteX3-69" fmla="*/ 339335 w 818289"/>
              <a:gd name="connsiteY3-70" fmla="*/ 503390 h 836974"/>
              <a:gd name="connsiteX4-71" fmla="*/ 236941 w 818289"/>
              <a:gd name="connsiteY4-72" fmla="*/ 610546 h 836974"/>
              <a:gd name="connsiteX5-73" fmla="*/ 141691 w 818289"/>
              <a:gd name="connsiteY5-74" fmla="*/ 724846 h 836974"/>
              <a:gd name="connsiteX6-75" fmla="*/ 29772 w 818289"/>
              <a:gd name="connsiteY6-76" fmla="*/ 808190 h 836974"/>
              <a:gd name="connsiteX7-77" fmla="*/ 3578 w 818289"/>
              <a:gd name="connsiteY7-78" fmla="*/ 801046 h 836974"/>
              <a:gd name="connsiteX8-79" fmla="*/ 3578 w 818289"/>
              <a:gd name="connsiteY8-80" fmla="*/ 832002 h 836974"/>
              <a:gd name="connsiteX9-81" fmla="*/ 39297 w 818289"/>
              <a:gd name="connsiteY9-82" fmla="*/ 829621 h 836974"/>
              <a:gd name="connsiteX10-83" fmla="*/ 153597 w 818289"/>
              <a:gd name="connsiteY10-84" fmla="*/ 739134 h 836974"/>
              <a:gd name="connsiteX11-85" fmla="*/ 260753 w 818289"/>
              <a:gd name="connsiteY11-86" fmla="*/ 610546 h 836974"/>
              <a:gd name="connsiteX12-87" fmla="*/ 460778 w 818289"/>
              <a:gd name="connsiteY12-88" fmla="*/ 391471 h 836974"/>
              <a:gd name="connsiteX13-89" fmla="*/ 596510 w 818289"/>
              <a:gd name="connsiteY13-90" fmla="*/ 231927 h 836974"/>
              <a:gd name="connsiteX14-91" fmla="*/ 798917 w 818289"/>
              <a:gd name="connsiteY14-92" fmla="*/ 29522 h 836974"/>
              <a:gd name="connsiteX15-93" fmla="*/ 803678 w 818289"/>
              <a:gd name="connsiteY15-94" fmla="*/ 3327 h 8369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818289" h="836974">
                <a:moveTo>
                  <a:pt x="803678" y="3327"/>
                </a:moveTo>
                <a:cubicBezTo>
                  <a:pt x="794153" y="6899"/>
                  <a:pt x="779469" y="16027"/>
                  <a:pt x="741766" y="50952"/>
                </a:cubicBezTo>
                <a:cubicBezTo>
                  <a:pt x="704063" y="85877"/>
                  <a:pt x="644532" y="137471"/>
                  <a:pt x="577460" y="212877"/>
                </a:cubicBezTo>
                <a:cubicBezTo>
                  <a:pt x="510388" y="288283"/>
                  <a:pt x="396088" y="437112"/>
                  <a:pt x="339335" y="503390"/>
                </a:cubicBezTo>
                <a:cubicBezTo>
                  <a:pt x="282582" y="569668"/>
                  <a:pt x="269882" y="573637"/>
                  <a:pt x="236941" y="610546"/>
                </a:cubicBezTo>
                <a:cubicBezTo>
                  <a:pt x="204000" y="647455"/>
                  <a:pt x="176219" y="691905"/>
                  <a:pt x="141691" y="724846"/>
                </a:cubicBezTo>
                <a:cubicBezTo>
                  <a:pt x="107163" y="757787"/>
                  <a:pt x="52791" y="795490"/>
                  <a:pt x="29772" y="808190"/>
                </a:cubicBezTo>
                <a:cubicBezTo>
                  <a:pt x="6753" y="820890"/>
                  <a:pt x="7944" y="797077"/>
                  <a:pt x="3578" y="801046"/>
                </a:cubicBezTo>
                <a:cubicBezTo>
                  <a:pt x="-788" y="805015"/>
                  <a:pt x="-1582" y="790727"/>
                  <a:pt x="3578" y="832002"/>
                </a:cubicBezTo>
                <a:cubicBezTo>
                  <a:pt x="15484" y="831208"/>
                  <a:pt x="14294" y="845099"/>
                  <a:pt x="39297" y="829621"/>
                </a:cubicBezTo>
                <a:cubicBezTo>
                  <a:pt x="64300" y="814143"/>
                  <a:pt x="116688" y="775646"/>
                  <a:pt x="153597" y="739134"/>
                </a:cubicBezTo>
                <a:cubicBezTo>
                  <a:pt x="190506" y="702622"/>
                  <a:pt x="209556" y="668490"/>
                  <a:pt x="260753" y="610546"/>
                </a:cubicBezTo>
                <a:cubicBezTo>
                  <a:pt x="311950" y="552602"/>
                  <a:pt x="404819" y="454574"/>
                  <a:pt x="460778" y="391471"/>
                </a:cubicBezTo>
                <a:cubicBezTo>
                  <a:pt x="516737" y="328368"/>
                  <a:pt x="540154" y="292252"/>
                  <a:pt x="596510" y="231927"/>
                </a:cubicBezTo>
                <a:cubicBezTo>
                  <a:pt x="652866" y="171602"/>
                  <a:pt x="764389" y="67622"/>
                  <a:pt x="798917" y="29522"/>
                </a:cubicBezTo>
                <a:cubicBezTo>
                  <a:pt x="833445" y="-8578"/>
                  <a:pt x="813203" y="-245"/>
                  <a:pt x="803678" y="3327"/>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任意多边形 22"/>
          <p:cNvSpPr/>
          <p:nvPr/>
        </p:nvSpPr>
        <p:spPr>
          <a:xfrm>
            <a:off x="6533998" y="3100375"/>
            <a:ext cx="681038" cy="855662"/>
          </a:xfrm>
          <a:custGeom>
            <a:avLst/>
            <a:gdLst>
              <a:gd name="connsiteX0" fmla="*/ 647538 w 670929"/>
              <a:gd name="connsiteY0" fmla="*/ 1712 h 854214"/>
              <a:gd name="connsiteX1" fmla="*/ 499901 w 670929"/>
              <a:gd name="connsiteY1" fmla="*/ 132680 h 854214"/>
              <a:gd name="connsiteX2" fmla="*/ 271301 w 670929"/>
              <a:gd name="connsiteY2" fmla="*/ 401762 h 854214"/>
              <a:gd name="connsiteX3" fmla="*/ 149857 w 670929"/>
              <a:gd name="connsiteY3" fmla="*/ 549399 h 854214"/>
              <a:gd name="connsiteX4" fmla="*/ 54607 w 670929"/>
              <a:gd name="connsiteY4" fmla="*/ 649412 h 854214"/>
              <a:gd name="connsiteX5" fmla="*/ 40319 w 670929"/>
              <a:gd name="connsiteY5" fmla="*/ 716087 h 854214"/>
              <a:gd name="connsiteX6" fmla="*/ 2219 w 670929"/>
              <a:gd name="connsiteY6" fmla="*/ 780380 h 854214"/>
              <a:gd name="connsiteX7" fmla="*/ 11744 w 670929"/>
              <a:gd name="connsiteY7" fmla="*/ 839912 h 854214"/>
              <a:gd name="connsiteX8" fmla="*/ 59369 w 670929"/>
              <a:gd name="connsiteY8" fmla="*/ 854199 h 854214"/>
              <a:gd name="connsiteX9" fmla="*/ 95088 w 670929"/>
              <a:gd name="connsiteY9" fmla="*/ 842293 h 854214"/>
              <a:gd name="connsiteX10" fmla="*/ 83182 w 670929"/>
              <a:gd name="connsiteY10" fmla="*/ 825624 h 854214"/>
              <a:gd name="connsiteX11" fmla="*/ 49844 w 670929"/>
              <a:gd name="connsiteY11" fmla="*/ 811337 h 854214"/>
              <a:gd name="connsiteX12" fmla="*/ 68894 w 670929"/>
              <a:gd name="connsiteY12" fmla="*/ 756568 h 854214"/>
              <a:gd name="connsiteX13" fmla="*/ 240344 w 670929"/>
              <a:gd name="connsiteY13" fmla="*/ 535112 h 854214"/>
              <a:gd name="connsiteX14" fmla="*/ 507044 w 670929"/>
              <a:gd name="connsiteY14" fmla="*/ 223168 h 854214"/>
              <a:gd name="connsiteX15" fmla="*/ 652301 w 670929"/>
              <a:gd name="connsiteY15" fmla="*/ 68387 h 854214"/>
              <a:gd name="connsiteX16" fmla="*/ 647538 w 670929"/>
              <a:gd name="connsiteY16" fmla="*/ 1712 h 854214"/>
              <a:gd name="connsiteX0-1" fmla="*/ 647538 w 678000"/>
              <a:gd name="connsiteY0-2" fmla="*/ 2305 h 854807"/>
              <a:gd name="connsiteX1-3" fmla="*/ 499901 w 678000"/>
              <a:gd name="connsiteY1-4" fmla="*/ 133273 h 854807"/>
              <a:gd name="connsiteX2-5" fmla="*/ 271301 w 678000"/>
              <a:gd name="connsiteY2-6" fmla="*/ 402355 h 854807"/>
              <a:gd name="connsiteX3-7" fmla="*/ 149857 w 678000"/>
              <a:gd name="connsiteY3-8" fmla="*/ 549992 h 854807"/>
              <a:gd name="connsiteX4-9" fmla="*/ 54607 w 678000"/>
              <a:gd name="connsiteY4-10" fmla="*/ 650005 h 854807"/>
              <a:gd name="connsiteX5-11" fmla="*/ 40319 w 678000"/>
              <a:gd name="connsiteY5-12" fmla="*/ 716680 h 854807"/>
              <a:gd name="connsiteX6-13" fmla="*/ 2219 w 678000"/>
              <a:gd name="connsiteY6-14" fmla="*/ 780973 h 854807"/>
              <a:gd name="connsiteX7-15" fmla="*/ 11744 w 678000"/>
              <a:gd name="connsiteY7-16" fmla="*/ 840505 h 854807"/>
              <a:gd name="connsiteX8-17" fmla="*/ 59369 w 678000"/>
              <a:gd name="connsiteY8-18" fmla="*/ 854792 h 854807"/>
              <a:gd name="connsiteX9-19" fmla="*/ 95088 w 678000"/>
              <a:gd name="connsiteY9-20" fmla="*/ 842886 h 854807"/>
              <a:gd name="connsiteX10-21" fmla="*/ 83182 w 678000"/>
              <a:gd name="connsiteY10-22" fmla="*/ 826217 h 854807"/>
              <a:gd name="connsiteX11-23" fmla="*/ 49844 w 678000"/>
              <a:gd name="connsiteY11-24" fmla="*/ 811930 h 854807"/>
              <a:gd name="connsiteX12-25" fmla="*/ 68894 w 678000"/>
              <a:gd name="connsiteY12-26" fmla="*/ 757161 h 854807"/>
              <a:gd name="connsiteX13-27" fmla="*/ 240344 w 678000"/>
              <a:gd name="connsiteY13-28" fmla="*/ 535705 h 854807"/>
              <a:gd name="connsiteX14-29" fmla="*/ 507044 w 678000"/>
              <a:gd name="connsiteY14-30" fmla="*/ 223761 h 854807"/>
              <a:gd name="connsiteX15-31" fmla="*/ 652301 w 678000"/>
              <a:gd name="connsiteY15-32" fmla="*/ 68980 h 854807"/>
              <a:gd name="connsiteX16-33" fmla="*/ 647538 w 678000"/>
              <a:gd name="connsiteY16-34" fmla="*/ 2305 h 854807"/>
              <a:gd name="connsiteX0-35" fmla="*/ 647538 w 681091"/>
              <a:gd name="connsiteY0-36" fmla="*/ 2932 h 855434"/>
              <a:gd name="connsiteX1-37" fmla="*/ 499901 w 681091"/>
              <a:gd name="connsiteY1-38" fmla="*/ 133900 h 855434"/>
              <a:gd name="connsiteX2-39" fmla="*/ 271301 w 681091"/>
              <a:gd name="connsiteY2-40" fmla="*/ 402982 h 855434"/>
              <a:gd name="connsiteX3-41" fmla="*/ 149857 w 681091"/>
              <a:gd name="connsiteY3-42" fmla="*/ 550619 h 855434"/>
              <a:gd name="connsiteX4-43" fmla="*/ 54607 w 681091"/>
              <a:gd name="connsiteY4-44" fmla="*/ 650632 h 855434"/>
              <a:gd name="connsiteX5-45" fmla="*/ 40319 w 681091"/>
              <a:gd name="connsiteY5-46" fmla="*/ 717307 h 855434"/>
              <a:gd name="connsiteX6-47" fmla="*/ 2219 w 681091"/>
              <a:gd name="connsiteY6-48" fmla="*/ 781600 h 855434"/>
              <a:gd name="connsiteX7-49" fmla="*/ 11744 w 681091"/>
              <a:gd name="connsiteY7-50" fmla="*/ 841132 h 855434"/>
              <a:gd name="connsiteX8-51" fmla="*/ 59369 w 681091"/>
              <a:gd name="connsiteY8-52" fmla="*/ 855419 h 855434"/>
              <a:gd name="connsiteX9-53" fmla="*/ 95088 w 681091"/>
              <a:gd name="connsiteY9-54" fmla="*/ 843513 h 855434"/>
              <a:gd name="connsiteX10-55" fmla="*/ 83182 w 681091"/>
              <a:gd name="connsiteY10-56" fmla="*/ 826844 h 855434"/>
              <a:gd name="connsiteX11-57" fmla="*/ 49844 w 681091"/>
              <a:gd name="connsiteY11-58" fmla="*/ 812557 h 855434"/>
              <a:gd name="connsiteX12-59" fmla="*/ 68894 w 681091"/>
              <a:gd name="connsiteY12-60" fmla="*/ 757788 h 855434"/>
              <a:gd name="connsiteX13-61" fmla="*/ 240344 w 681091"/>
              <a:gd name="connsiteY13-62" fmla="*/ 536332 h 855434"/>
              <a:gd name="connsiteX14-63" fmla="*/ 507044 w 681091"/>
              <a:gd name="connsiteY14-64" fmla="*/ 224388 h 855434"/>
              <a:gd name="connsiteX15-65" fmla="*/ 652301 w 681091"/>
              <a:gd name="connsiteY15-66" fmla="*/ 69607 h 855434"/>
              <a:gd name="connsiteX16-67" fmla="*/ 647538 w 681091"/>
              <a:gd name="connsiteY16-68" fmla="*/ 2932 h 855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81091" h="855434">
                <a:moveTo>
                  <a:pt x="647538" y="2932"/>
                </a:moveTo>
                <a:cubicBezTo>
                  <a:pt x="622138" y="13647"/>
                  <a:pt x="562607" y="67225"/>
                  <a:pt x="499901" y="133900"/>
                </a:cubicBezTo>
                <a:cubicBezTo>
                  <a:pt x="437195" y="200575"/>
                  <a:pt x="329642" y="333529"/>
                  <a:pt x="271301" y="402982"/>
                </a:cubicBezTo>
                <a:cubicBezTo>
                  <a:pt x="212960" y="472435"/>
                  <a:pt x="185973" y="509344"/>
                  <a:pt x="149857" y="550619"/>
                </a:cubicBezTo>
                <a:cubicBezTo>
                  <a:pt x="113741" y="591894"/>
                  <a:pt x="72863" y="622851"/>
                  <a:pt x="54607" y="650632"/>
                </a:cubicBezTo>
                <a:cubicBezTo>
                  <a:pt x="36351" y="678413"/>
                  <a:pt x="49050" y="695479"/>
                  <a:pt x="40319" y="717307"/>
                </a:cubicBezTo>
                <a:cubicBezTo>
                  <a:pt x="31588" y="739135"/>
                  <a:pt x="6981" y="760963"/>
                  <a:pt x="2219" y="781600"/>
                </a:cubicBezTo>
                <a:cubicBezTo>
                  <a:pt x="-2543" y="802237"/>
                  <a:pt x="235" y="828829"/>
                  <a:pt x="11744" y="841132"/>
                </a:cubicBezTo>
                <a:cubicBezTo>
                  <a:pt x="27619" y="845894"/>
                  <a:pt x="45478" y="855022"/>
                  <a:pt x="59369" y="855419"/>
                </a:cubicBezTo>
                <a:cubicBezTo>
                  <a:pt x="73260" y="855816"/>
                  <a:pt x="91119" y="848275"/>
                  <a:pt x="95088" y="843513"/>
                </a:cubicBezTo>
                <a:cubicBezTo>
                  <a:pt x="99057" y="838751"/>
                  <a:pt x="90723" y="832003"/>
                  <a:pt x="83182" y="826844"/>
                </a:cubicBezTo>
                <a:cubicBezTo>
                  <a:pt x="75641" y="821685"/>
                  <a:pt x="52225" y="824066"/>
                  <a:pt x="49844" y="812557"/>
                </a:cubicBezTo>
                <a:cubicBezTo>
                  <a:pt x="47463" y="801048"/>
                  <a:pt x="37144" y="803825"/>
                  <a:pt x="68894" y="757788"/>
                </a:cubicBezTo>
                <a:cubicBezTo>
                  <a:pt x="100644" y="711751"/>
                  <a:pt x="167319" y="625232"/>
                  <a:pt x="240344" y="536332"/>
                </a:cubicBezTo>
                <a:cubicBezTo>
                  <a:pt x="313369" y="447432"/>
                  <a:pt x="438385" y="302175"/>
                  <a:pt x="507044" y="224388"/>
                </a:cubicBezTo>
                <a:cubicBezTo>
                  <a:pt x="575703" y="146601"/>
                  <a:pt x="598722" y="129138"/>
                  <a:pt x="652301" y="69607"/>
                </a:cubicBezTo>
                <a:cubicBezTo>
                  <a:pt x="705880" y="10076"/>
                  <a:pt x="672938" y="-7783"/>
                  <a:pt x="647538" y="293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任意多边形 23"/>
          <p:cNvSpPr/>
          <p:nvPr/>
        </p:nvSpPr>
        <p:spPr>
          <a:xfrm>
            <a:off x="5981548" y="2771762"/>
            <a:ext cx="457200" cy="265113"/>
          </a:xfrm>
          <a:custGeom>
            <a:avLst/>
            <a:gdLst>
              <a:gd name="connsiteX0" fmla="*/ 419209 w 483503"/>
              <a:gd name="connsiteY0" fmla="*/ 6727 h 279113"/>
              <a:gd name="connsiteX1" fmla="*/ 483503 w 483503"/>
              <a:gd name="connsiteY1" fmla="*/ 4346 h 279113"/>
              <a:gd name="connsiteX2" fmla="*/ 481121 w 483503"/>
              <a:gd name="connsiteY2" fmla="*/ 35302 h 279113"/>
              <a:gd name="connsiteX3" fmla="*/ 469215 w 483503"/>
              <a:gd name="connsiteY3" fmla="*/ 92452 h 279113"/>
              <a:gd name="connsiteX4" fmla="*/ 423971 w 483503"/>
              <a:gd name="connsiteY4" fmla="*/ 142458 h 279113"/>
              <a:gd name="connsiteX5" fmla="*/ 307290 w 483503"/>
              <a:gd name="connsiteY5" fmla="*/ 209133 h 279113"/>
              <a:gd name="connsiteX6" fmla="*/ 173940 w 483503"/>
              <a:gd name="connsiteY6" fmla="*/ 259140 h 279113"/>
              <a:gd name="connsiteX7" fmla="*/ 45353 w 483503"/>
              <a:gd name="connsiteY7" fmla="*/ 278190 h 279113"/>
              <a:gd name="connsiteX8" fmla="*/ 109 w 483503"/>
              <a:gd name="connsiteY8" fmla="*/ 232946 h 279113"/>
              <a:gd name="connsiteX9" fmla="*/ 35828 w 483503"/>
              <a:gd name="connsiteY9" fmla="*/ 178177 h 279113"/>
              <a:gd name="connsiteX10" fmla="*/ 128696 w 483503"/>
              <a:gd name="connsiteY10" fmla="*/ 137696 h 279113"/>
              <a:gd name="connsiteX11" fmla="*/ 154890 w 483503"/>
              <a:gd name="connsiteY11" fmla="*/ 140077 h 279113"/>
              <a:gd name="connsiteX12" fmla="*/ 128696 w 483503"/>
              <a:gd name="connsiteY12" fmla="*/ 175796 h 279113"/>
              <a:gd name="connsiteX13" fmla="*/ 76309 w 483503"/>
              <a:gd name="connsiteY13" fmla="*/ 197227 h 279113"/>
              <a:gd name="connsiteX14" fmla="*/ 128696 w 483503"/>
              <a:gd name="connsiteY14" fmla="*/ 206752 h 279113"/>
              <a:gd name="connsiteX15" fmla="*/ 262046 w 483503"/>
              <a:gd name="connsiteY15" fmla="*/ 163890 h 279113"/>
              <a:gd name="connsiteX16" fmla="*/ 381109 w 483503"/>
              <a:gd name="connsiteY16" fmla="*/ 90071 h 279113"/>
              <a:gd name="connsiteX17" fmla="*/ 419209 w 483503"/>
              <a:gd name="connsiteY17" fmla="*/ 6727 h 279113"/>
              <a:gd name="connsiteX0-1" fmla="*/ 419209 w 483503"/>
              <a:gd name="connsiteY0-2" fmla="*/ 6727 h 279113"/>
              <a:gd name="connsiteX1-3" fmla="*/ 483503 w 483503"/>
              <a:gd name="connsiteY1-4" fmla="*/ 4346 h 279113"/>
              <a:gd name="connsiteX2-5" fmla="*/ 481121 w 483503"/>
              <a:gd name="connsiteY2-6" fmla="*/ 35302 h 279113"/>
              <a:gd name="connsiteX3-7" fmla="*/ 469215 w 483503"/>
              <a:gd name="connsiteY3-8" fmla="*/ 92452 h 279113"/>
              <a:gd name="connsiteX4-9" fmla="*/ 423971 w 483503"/>
              <a:gd name="connsiteY4-10" fmla="*/ 142458 h 279113"/>
              <a:gd name="connsiteX5-11" fmla="*/ 307290 w 483503"/>
              <a:gd name="connsiteY5-12" fmla="*/ 209133 h 279113"/>
              <a:gd name="connsiteX6-13" fmla="*/ 173940 w 483503"/>
              <a:gd name="connsiteY6-14" fmla="*/ 259140 h 279113"/>
              <a:gd name="connsiteX7-15" fmla="*/ 45353 w 483503"/>
              <a:gd name="connsiteY7-16" fmla="*/ 278190 h 279113"/>
              <a:gd name="connsiteX8-17" fmla="*/ 109 w 483503"/>
              <a:gd name="connsiteY8-18" fmla="*/ 232946 h 279113"/>
              <a:gd name="connsiteX9-19" fmla="*/ 35828 w 483503"/>
              <a:gd name="connsiteY9-20" fmla="*/ 178177 h 279113"/>
              <a:gd name="connsiteX10-21" fmla="*/ 128696 w 483503"/>
              <a:gd name="connsiteY10-22" fmla="*/ 137696 h 279113"/>
              <a:gd name="connsiteX11-23" fmla="*/ 154890 w 483503"/>
              <a:gd name="connsiteY11-24" fmla="*/ 140077 h 279113"/>
              <a:gd name="connsiteX12-25" fmla="*/ 128696 w 483503"/>
              <a:gd name="connsiteY12-26" fmla="*/ 175796 h 279113"/>
              <a:gd name="connsiteX13-27" fmla="*/ 76309 w 483503"/>
              <a:gd name="connsiteY13-28" fmla="*/ 197227 h 279113"/>
              <a:gd name="connsiteX14-29" fmla="*/ 128696 w 483503"/>
              <a:gd name="connsiteY14-30" fmla="*/ 206752 h 279113"/>
              <a:gd name="connsiteX15-31" fmla="*/ 262046 w 483503"/>
              <a:gd name="connsiteY15-32" fmla="*/ 156746 h 279113"/>
              <a:gd name="connsiteX16-33" fmla="*/ 381109 w 483503"/>
              <a:gd name="connsiteY16-34" fmla="*/ 90071 h 279113"/>
              <a:gd name="connsiteX17-35" fmla="*/ 419209 w 483503"/>
              <a:gd name="connsiteY17-36" fmla="*/ 6727 h 279113"/>
              <a:gd name="connsiteX0-37" fmla="*/ 419209 w 483503"/>
              <a:gd name="connsiteY0-38" fmla="*/ 6727 h 279113"/>
              <a:gd name="connsiteX1-39" fmla="*/ 483503 w 483503"/>
              <a:gd name="connsiteY1-40" fmla="*/ 4346 h 279113"/>
              <a:gd name="connsiteX2-41" fmla="*/ 481121 w 483503"/>
              <a:gd name="connsiteY2-42" fmla="*/ 35302 h 279113"/>
              <a:gd name="connsiteX3-43" fmla="*/ 469215 w 483503"/>
              <a:gd name="connsiteY3-44" fmla="*/ 92452 h 279113"/>
              <a:gd name="connsiteX4-45" fmla="*/ 423971 w 483503"/>
              <a:gd name="connsiteY4-46" fmla="*/ 142458 h 279113"/>
              <a:gd name="connsiteX5-47" fmla="*/ 307290 w 483503"/>
              <a:gd name="connsiteY5-48" fmla="*/ 209133 h 279113"/>
              <a:gd name="connsiteX6-49" fmla="*/ 173940 w 483503"/>
              <a:gd name="connsiteY6-50" fmla="*/ 259140 h 279113"/>
              <a:gd name="connsiteX7-51" fmla="*/ 45353 w 483503"/>
              <a:gd name="connsiteY7-52" fmla="*/ 278190 h 279113"/>
              <a:gd name="connsiteX8-53" fmla="*/ 109 w 483503"/>
              <a:gd name="connsiteY8-54" fmla="*/ 232946 h 279113"/>
              <a:gd name="connsiteX9-55" fmla="*/ 35828 w 483503"/>
              <a:gd name="connsiteY9-56" fmla="*/ 178177 h 279113"/>
              <a:gd name="connsiteX10-57" fmla="*/ 128696 w 483503"/>
              <a:gd name="connsiteY10-58" fmla="*/ 137696 h 279113"/>
              <a:gd name="connsiteX11-59" fmla="*/ 154890 w 483503"/>
              <a:gd name="connsiteY11-60" fmla="*/ 140077 h 279113"/>
              <a:gd name="connsiteX12-61" fmla="*/ 128696 w 483503"/>
              <a:gd name="connsiteY12-62" fmla="*/ 175796 h 279113"/>
              <a:gd name="connsiteX13-63" fmla="*/ 76309 w 483503"/>
              <a:gd name="connsiteY13-64" fmla="*/ 197227 h 279113"/>
              <a:gd name="connsiteX14-65" fmla="*/ 128696 w 483503"/>
              <a:gd name="connsiteY14-66" fmla="*/ 206752 h 279113"/>
              <a:gd name="connsiteX15-67" fmla="*/ 262046 w 483503"/>
              <a:gd name="connsiteY15-68" fmla="*/ 156746 h 279113"/>
              <a:gd name="connsiteX16-69" fmla="*/ 381109 w 483503"/>
              <a:gd name="connsiteY16-70" fmla="*/ 90071 h 279113"/>
              <a:gd name="connsiteX17-71" fmla="*/ 419209 w 483503"/>
              <a:gd name="connsiteY17-72" fmla="*/ 6727 h 279113"/>
              <a:gd name="connsiteX0-73" fmla="*/ 419209 w 483503"/>
              <a:gd name="connsiteY0-74" fmla="*/ 6727 h 279113"/>
              <a:gd name="connsiteX1-75" fmla="*/ 483503 w 483503"/>
              <a:gd name="connsiteY1-76" fmla="*/ 4346 h 279113"/>
              <a:gd name="connsiteX2-77" fmla="*/ 481121 w 483503"/>
              <a:gd name="connsiteY2-78" fmla="*/ 35302 h 279113"/>
              <a:gd name="connsiteX3-79" fmla="*/ 469215 w 483503"/>
              <a:gd name="connsiteY3-80" fmla="*/ 92452 h 279113"/>
              <a:gd name="connsiteX4-81" fmla="*/ 423971 w 483503"/>
              <a:gd name="connsiteY4-82" fmla="*/ 142458 h 279113"/>
              <a:gd name="connsiteX5-83" fmla="*/ 307290 w 483503"/>
              <a:gd name="connsiteY5-84" fmla="*/ 209133 h 279113"/>
              <a:gd name="connsiteX6-85" fmla="*/ 173940 w 483503"/>
              <a:gd name="connsiteY6-86" fmla="*/ 259140 h 279113"/>
              <a:gd name="connsiteX7-87" fmla="*/ 45353 w 483503"/>
              <a:gd name="connsiteY7-88" fmla="*/ 278190 h 279113"/>
              <a:gd name="connsiteX8-89" fmla="*/ 109 w 483503"/>
              <a:gd name="connsiteY8-90" fmla="*/ 232946 h 279113"/>
              <a:gd name="connsiteX9-91" fmla="*/ 35828 w 483503"/>
              <a:gd name="connsiteY9-92" fmla="*/ 178177 h 279113"/>
              <a:gd name="connsiteX10-93" fmla="*/ 128696 w 483503"/>
              <a:gd name="connsiteY10-94" fmla="*/ 137696 h 279113"/>
              <a:gd name="connsiteX11-95" fmla="*/ 154890 w 483503"/>
              <a:gd name="connsiteY11-96" fmla="*/ 140077 h 279113"/>
              <a:gd name="connsiteX12-97" fmla="*/ 126314 w 483503"/>
              <a:gd name="connsiteY12-98" fmla="*/ 161508 h 279113"/>
              <a:gd name="connsiteX13-99" fmla="*/ 76309 w 483503"/>
              <a:gd name="connsiteY13-100" fmla="*/ 197227 h 279113"/>
              <a:gd name="connsiteX14-101" fmla="*/ 128696 w 483503"/>
              <a:gd name="connsiteY14-102" fmla="*/ 206752 h 279113"/>
              <a:gd name="connsiteX15-103" fmla="*/ 262046 w 483503"/>
              <a:gd name="connsiteY15-104" fmla="*/ 156746 h 279113"/>
              <a:gd name="connsiteX16-105" fmla="*/ 381109 w 483503"/>
              <a:gd name="connsiteY16-106" fmla="*/ 90071 h 279113"/>
              <a:gd name="connsiteX17-107" fmla="*/ 419209 w 483503"/>
              <a:gd name="connsiteY17-108" fmla="*/ 6727 h 279113"/>
              <a:gd name="connsiteX0-109" fmla="*/ 419209 w 483503"/>
              <a:gd name="connsiteY0-110" fmla="*/ 6727 h 279113"/>
              <a:gd name="connsiteX1-111" fmla="*/ 483503 w 483503"/>
              <a:gd name="connsiteY1-112" fmla="*/ 4346 h 279113"/>
              <a:gd name="connsiteX2-113" fmla="*/ 481121 w 483503"/>
              <a:gd name="connsiteY2-114" fmla="*/ 35302 h 279113"/>
              <a:gd name="connsiteX3-115" fmla="*/ 469215 w 483503"/>
              <a:gd name="connsiteY3-116" fmla="*/ 92452 h 279113"/>
              <a:gd name="connsiteX4-117" fmla="*/ 423971 w 483503"/>
              <a:gd name="connsiteY4-118" fmla="*/ 142458 h 279113"/>
              <a:gd name="connsiteX5-119" fmla="*/ 307290 w 483503"/>
              <a:gd name="connsiteY5-120" fmla="*/ 209133 h 279113"/>
              <a:gd name="connsiteX6-121" fmla="*/ 173940 w 483503"/>
              <a:gd name="connsiteY6-122" fmla="*/ 259140 h 279113"/>
              <a:gd name="connsiteX7-123" fmla="*/ 45353 w 483503"/>
              <a:gd name="connsiteY7-124" fmla="*/ 278190 h 279113"/>
              <a:gd name="connsiteX8-125" fmla="*/ 109 w 483503"/>
              <a:gd name="connsiteY8-126" fmla="*/ 232946 h 279113"/>
              <a:gd name="connsiteX9-127" fmla="*/ 35828 w 483503"/>
              <a:gd name="connsiteY9-128" fmla="*/ 178177 h 279113"/>
              <a:gd name="connsiteX10-129" fmla="*/ 128696 w 483503"/>
              <a:gd name="connsiteY10-130" fmla="*/ 137696 h 279113"/>
              <a:gd name="connsiteX11-131" fmla="*/ 154890 w 483503"/>
              <a:gd name="connsiteY11-132" fmla="*/ 140077 h 279113"/>
              <a:gd name="connsiteX12-133" fmla="*/ 131077 w 483503"/>
              <a:gd name="connsiteY12-134" fmla="*/ 163889 h 279113"/>
              <a:gd name="connsiteX13-135" fmla="*/ 76309 w 483503"/>
              <a:gd name="connsiteY13-136" fmla="*/ 197227 h 279113"/>
              <a:gd name="connsiteX14-137" fmla="*/ 128696 w 483503"/>
              <a:gd name="connsiteY14-138" fmla="*/ 206752 h 279113"/>
              <a:gd name="connsiteX15-139" fmla="*/ 262046 w 483503"/>
              <a:gd name="connsiteY15-140" fmla="*/ 156746 h 279113"/>
              <a:gd name="connsiteX16-141" fmla="*/ 381109 w 483503"/>
              <a:gd name="connsiteY16-142" fmla="*/ 90071 h 279113"/>
              <a:gd name="connsiteX17-143" fmla="*/ 419209 w 483503"/>
              <a:gd name="connsiteY17-144" fmla="*/ 6727 h 279113"/>
              <a:gd name="connsiteX0-145" fmla="*/ 419201 w 483495"/>
              <a:gd name="connsiteY0-146" fmla="*/ 6727 h 279113"/>
              <a:gd name="connsiteX1-147" fmla="*/ 483495 w 483495"/>
              <a:gd name="connsiteY1-148" fmla="*/ 4346 h 279113"/>
              <a:gd name="connsiteX2-149" fmla="*/ 481113 w 483495"/>
              <a:gd name="connsiteY2-150" fmla="*/ 35302 h 279113"/>
              <a:gd name="connsiteX3-151" fmla="*/ 469207 w 483495"/>
              <a:gd name="connsiteY3-152" fmla="*/ 92452 h 279113"/>
              <a:gd name="connsiteX4-153" fmla="*/ 423963 w 483495"/>
              <a:gd name="connsiteY4-154" fmla="*/ 142458 h 279113"/>
              <a:gd name="connsiteX5-155" fmla="*/ 307282 w 483495"/>
              <a:gd name="connsiteY5-156" fmla="*/ 209133 h 279113"/>
              <a:gd name="connsiteX6-157" fmla="*/ 173932 w 483495"/>
              <a:gd name="connsiteY6-158" fmla="*/ 259140 h 279113"/>
              <a:gd name="connsiteX7-159" fmla="*/ 45345 w 483495"/>
              <a:gd name="connsiteY7-160" fmla="*/ 278190 h 279113"/>
              <a:gd name="connsiteX8-161" fmla="*/ 101 w 483495"/>
              <a:gd name="connsiteY8-162" fmla="*/ 232946 h 279113"/>
              <a:gd name="connsiteX9-163" fmla="*/ 35820 w 483495"/>
              <a:gd name="connsiteY9-164" fmla="*/ 178177 h 279113"/>
              <a:gd name="connsiteX10-165" fmla="*/ 119163 w 483495"/>
              <a:gd name="connsiteY10-166" fmla="*/ 137696 h 279113"/>
              <a:gd name="connsiteX11-167" fmla="*/ 154882 w 483495"/>
              <a:gd name="connsiteY11-168" fmla="*/ 140077 h 279113"/>
              <a:gd name="connsiteX12-169" fmla="*/ 131069 w 483495"/>
              <a:gd name="connsiteY12-170" fmla="*/ 163889 h 279113"/>
              <a:gd name="connsiteX13-171" fmla="*/ 76301 w 483495"/>
              <a:gd name="connsiteY13-172" fmla="*/ 197227 h 279113"/>
              <a:gd name="connsiteX14-173" fmla="*/ 128688 w 483495"/>
              <a:gd name="connsiteY14-174" fmla="*/ 206752 h 279113"/>
              <a:gd name="connsiteX15-175" fmla="*/ 262038 w 483495"/>
              <a:gd name="connsiteY15-176" fmla="*/ 156746 h 279113"/>
              <a:gd name="connsiteX16-177" fmla="*/ 381101 w 483495"/>
              <a:gd name="connsiteY16-178" fmla="*/ 90071 h 279113"/>
              <a:gd name="connsiteX17-179" fmla="*/ 419201 w 483495"/>
              <a:gd name="connsiteY17-180" fmla="*/ 6727 h 279113"/>
              <a:gd name="connsiteX0-181" fmla="*/ 419159 w 483453"/>
              <a:gd name="connsiteY0-182" fmla="*/ 6727 h 279113"/>
              <a:gd name="connsiteX1-183" fmla="*/ 483453 w 483453"/>
              <a:gd name="connsiteY1-184" fmla="*/ 4346 h 279113"/>
              <a:gd name="connsiteX2-185" fmla="*/ 481071 w 483453"/>
              <a:gd name="connsiteY2-186" fmla="*/ 35302 h 279113"/>
              <a:gd name="connsiteX3-187" fmla="*/ 469165 w 483453"/>
              <a:gd name="connsiteY3-188" fmla="*/ 92452 h 279113"/>
              <a:gd name="connsiteX4-189" fmla="*/ 423921 w 483453"/>
              <a:gd name="connsiteY4-190" fmla="*/ 142458 h 279113"/>
              <a:gd name="connsiteX5-191" fmla="*/ 307240 w 483453"/>
              <a:gd name="connsiteY5-192" fmla="*/ 209133 h 279113"/>
              <a:gd name="connsiteX6-193" fmla="*/ 173890 w 483453"/>
              <a:gd name="connsiteY6-194" fmla="*/ 259140 h 279113"/>
              <a:gd name="connsiteX7-195" fmla="*/ 42922 w 483453"/>
              <a:gd name="connsiteY7-196" fmla="*/ 278190 h 279113"/>
              <a:gd name="connsiteX8-197" fmla="*/ 59 w 483453"/>
              <a:gd name="connsiteY8-198" fmla="*/ 232946 h 279113"/>
              <a:gd name="connsiteX9-199" fmla="*/ 35778 w 483453"/>
              <a:gd name="connsiteY9-200" fmla="*/ 178177 h 279113"/>
              <a:gd name="connsiteX10-201" fmla="*/ 119121 w 483453"/>
              <a:gd name="connsiteY10-202" fmla="*/ 137696 h 279113"/>
              <a:gd name="connsiteX11-203" fmla="*/ 154840 w 483453"/>
              <a:gd name="connsiteY11-204" fmla="*/ 140077 h 279113"/>
              <a:gd name="connsiteX12-205" fmla="*/ 131027 w 483453"/>
              <a:gd name="connsiteY12-206" fmla="*/ 163889 h 279113"/>
              <a:gd name="connsiteX13-207" fmla="*/ 76259 w 483453"/>
              <a:gd name="connsiteY13-208" fmla="*/ 197227 h 279113"/>
              <a:gd name="connsiteX14-209" fmla="*/ 128646 w 483453"/>
              <a:gd name="connsiteY14-210" fmla="*/ 206752 h 279113"/>
              <a:gd name="connsiteX15-211" fmla="*/ 261996 w 483453"/>
              <a:gd name="connsiteY15-212" fmla="*/ 156746 h 279113"/>
              <a:gd name="connsiteX16-213" fmla="*/ 381059 w 483453"/>
              <a:gd name="connsiteY16-214" fmla="*/ 90071 h 279113"/>
              <a:gd name="connsiteX17-215" fmla="*/ 419159 w 483453"/>
              <a:gd name="connsiteY17-216" fmla="*/ 6727 h 279113"/>
              <a:gd name="connsiteX0-217" fmla="*/ 419159 w 483453"/>
              <a:gd name="connsiteY0-218" fmla="*/ 6727 h 279113"/>
              <a:gd name="connsiteX1-219" fmla="*/ 483453 w 483453"/>
              <a:gd name="connsiteY1-220" fmla="*/ 4346 h 279113"/>
              <a:gd name="connsiteX2-221" fmla="*/ 481071 w 483453"/>
              <a:gd name="connsiteY2-222" fmla="*/ 35302 h 279113"/>
              <a:gd name="connsiteX3-223" fmla="*/ 469165 w 483453"/>
              <a:gd name="connsiteY3-224" fmla="*/ 92452 h 279113"/>
              <a:gd name="connsiteX4-225" fmla="*/ 423921 w 483453"/>
              <a:gd name="connsiteY4-226" fmla="*/ 142458 h 279113"/>
              <a:gd name="connsiteX5-227" fmla="*/ 307240 w 483453"/>
              <a:gd name="connsiteY5-228" fmla="*/ 209133 h 279113"/>
              <a:gd name="connsiteX6-229" fmla="*/ 173890 w 483453"/>
              <a:gd name="connsiteY6-230" fmla="*/ 259140 h 279113"/>
              <a:gd name="connsiteX7-231" fmla="*/ 42922 w 483453"/>
              <a:gd name="connsiteY7-232" fmla="*/ 278190 h 279113"/>
              <a:gd name="connsiteX8-233" fmla="*/ 59 w 483453"/>
              <a:gd name="connsiteY8-234" fmla="*/ 232946 h 279113"/>
              <a:gd name="connsiteX9-235" fmla="*/ 35778 w 483453"/>
              <a:gd name="connsiteY9-236" fmla="*/ 178177 h 279113"/>
              <a:gd name="connsiteX10-237" fmla="*/ 119121 w 483453"/>
              <a:gd name="connsiteY10-238" fmla="*/ 137696 h 279113"/>
              <a:gd name="connsiteX11-239" fmla="*/ 154840 w 483453"/>
              <a:gd name="connsiteY11-240" fmla="*/ 140077 h 279113"/>
              <a:gd name="connsiteX12-241" fmla="*/ 131027 w 483453"/>
              <a:gd name="connsiteY12-242" fmla="*/ 163889 h 279113"/>
              <a:gd name="connsiteX13-243" fmla="*/ 76259 w 483453"/>
              <a:gd name="connsiteY13-244" fmla="*/ 197227 h 279113"/>
              <a:gd name="connsiteX14-245" fmla="*/ 128646 w 483453"/>
              <a:gd name="connsiteY14-246" fmla="*/ 206752 h 279113"/>
              <a:gd name="connsiteX15-247" fmla="*/ 261996 w 483453"/>
              <a:gd name="connsiteY15-248" fmla="*/ 156746 h 279113"/>
              <a:gd name="connsiteX16-249" fmla="*/ 381059 w 483453"/>
              <a:gd name="connsiteY16-250" fmla="*/ 90071 h 279113"/>
              <a:gd name="connsiteX17-251" fmla="*/ 419159 w 483453"/>
              <a:gd name="connsiteY17-252" fmla="*/ 6727 h 279113"/>
              <a:gd name="connsiteX0-253" fmla="*/ 419159 w 483453"/>
              <a:gd name="connsiteY0-254" fmla="*/ 6727 h 279113"/>
              <a:gd name="connsiteX1-255" fmla="*/ 483453 w 483453"/>
              <a:gd name="connsiteY1-256" fmla="*/ 4346 h 279113"/>
              <a:gd name="connsiteX2-257" fmla="*/ 481071 w 483453"/>
              <a:gd name="connsiteY2-258" fmla="*/ 35302 h 279113"/>
              <a:gd name="connsiteX3-259" fmla="*/ 469165 w 483453"/>
              <a:gd name="connsiteY3-260" fmla="*/ 92452 h 279113"/>
              <a:gd name="connsiteX4-261" fmla="*/ 423921 w 483453"/>
              <a:gd name="connsiteY4-262" fmla="*/ 142458 h 279113"/>
              <a:gd name="connsiteX5-263" fmla="*/ 307240 w 483453"/>
              <a:gd name="connsiteY5-264" fmla="*/ 209133 h 279113"/>
              <a:gd name="connsiteX6-265" fmla="*/ 173890 w 483453"/>
              <a:gd name="connsiteY6-266" fmla="*/ 259140 h 279113"/>
              <a:gd name="connsiteX7-267" fmla="*/ 42922 w 483453"/>
              <a:gd name="connsiteY7-268" fmla="*/ 278190 h 279113"/>
              <a:gd name="connsiteX8-269" fmla="*/ 59 w 483453"/>
              <a:gd name="connsiteY8-270" fmla="*/ 232946 h 279113"/>
              <a:gd name="connsiteX9-271" fmla="*/ 35778 w 483453"/>
              <a:gd name="connsiteY9-272" fmla="*/ 178177 h 279113"/>
              <a:gd name="connsiteX10-273" fmla="*/ 119121 w 483453"/>
              <a:gd name="connsiteY10-274" fmla="*/ 137696 h 279113"/>
              <a:gd name="connsiteX11-275" fmla="*/ 154840 w 483453"/>
              <a:gd name="connsiteY11-276" fmla="*/ 140077 h 279113"/>
              <a:gd name="connsiteX12-277" fmla="*/ 131027 w 483453"/>
              <a:gd name="connsiteY12-278" fmla="*/ 163889 h 279113"/>
              <a:gd name="connsiteX13-279" fmla="*/ 76259 w 483453"/>
              <a:gd name="connsiteY13-280" fmla="*/ 197227 h 279113"/>
              <a:gd name="connsiteX14-281" fmla="*/ 128646 w 483453"/>
              <a:gd name="connsiteY14-282" fmla="*/ 206752 h 279113"/>
              <a:gd name="connsiteX15-283" fmla="*/ 261996 w 483453"/>
              <a:gd name="connsiteY15-284" fmla="*/ 156746 h 279113"/>
              <a:gd name="connsiteX16-285" fmla="*/ 381059 w 483453"/>
              <a:gd name="connsiteY16-286" fmla="*/ 90071 h 279113"/>
              <a:gd name="connsiteX17-287" fmla="*/ 419159 w 483453"/>
              <a:gd name="connsiteY17-288" fmla="*/ 6727 h 279113"/>
              <a:gd name="connsiteX0-289" fmla="*/ 440590 w 483453"/>
              <a:gd name="connsiteY0-290" fmla="*/ 8494 h 276117"/>
              <a:gd name="connsiteX1-291" fmla="*/ 483453 w 483453"/>
              <a:gd name="connsiteY1-292" fmla="*/ 1350 h 276117"/>
              <a:gd name="connsiteX2-293" fmla="*/ 481071 w 483453"/>
              <a:gd name="connsiteY2-294" fmla="*/ 32306 h 276117"/>
              <a:gd name="connsiteX3-295" fmla="*/ 469165 w 483453"/>
              <a:gd name="connsiteY3-296" fmla="*/ 89456 h 276117"/>
              <a:gd name="connsiteX4-297" fmla="*/ 423921 w 483453"/>
              <a:gd name="connsiteY4-298" fmla="*/ 139462 h 276117"/>
              <a:gd name="connsiteX5-299" fmla="*/ 307240 w 483453"/>
              <a:gd name="connsiteY5-300" fmla="*/ 206137 h 276117"/>
              <a:gd name="connsiteX6-301" fmla="*/ 173890 w 483453"/>
              <a:gd name="connsiteY6-302" fmla="*/ 256144 h 276117"/>
              <a:gd name="connsiteX7-303" fmla="*/ 42922 w 483453"/>
              <a:gd name="connsiteY7-304" fmla="*/ 275194 h 276117"/>
              <a:gd name="connsiteX8-305" fmla="*/ 59 w 483453"/>
              <a:gd name="connsiteY8-306" fmla="*/ 229950 h 276117"/>
              <a:gd name="connsiteX9-307" fmla="*/ 35778 w 483453"/>
              <a:gd name="connsiteY9-308" fmla="*/ 175181 h 276117"/>
              <a:gd name="connsiteX10-309" fmla="*/ 119121 w 483453"/>
              <a:gd name="connsiteY10-310" fmla="*/ 134700 h 276117"/>
              <a:gd name="connsiteX11-311" fmla="*/ 154840 w 483453"/>
              <a:gd name="connsiteY11-312" fmla="*/ 137081 h 276117"/>
              <a:gd name="connsiteX12-313" fmla="*/ 131027 w 483453"/>
              <a:gd name="connsiteY12-314" fmla="*/ 160893 h 276117"/>
              <a:gd name="connsiteX13-315" fmla="*/ 76259 w 483453"/>
              <a:gd name="connsiteY13-316" fmla="*/ 194231 h 276117"/>
              <a:gd name="connsiteX14-317" fmla="*/ 128646 w 483453"/>
              <a:gd name="connsiteY14-318" fmla="*/ 203756 h 276117"/>
              <a:gd name="connsiteX15-319" fmla="*/ 261996 w 483453"/>
              <a:gd name="connsiteY15-320" fmla="*/ 153750 h 276117"/>
              <a:gd name="connsiteX16-321" fmla="*/ 381059 w 483453"/>
              <a:gd name="connsiteY16-322" fmla="*/ 87075 h 276117"/>
              <a:gd name="connsiteX17-323" fmla="*/ 440590 w 483453"/>
              <a:gd name="connsiteY17-324" fmla="*/ 8494 h 276117"/>
              <a:gd name="connsiteX0-325" fmla="*/ 440590 w 483453"/>
              <a:gd name="connsiteY0-326" fmla="*/ 7207 h 274830"/>
              <a:gd name="connsiteX1-327" fmla="*/ 483453 w 483453"/>
              <a:gd name="connsiteY1-328" fmla="*/ 63 h 274830"/>
              <a:gd name="connsiteX2-329" fmla="*/ 481071 w 483453"/>
              <a:gd name="connsiteY2-330" fmla="*/ 31019 h 274830"/>
              <a:gd name="connsiteX3-331" fmla="*/ 469165 w 483453"/>
              <a:gd name="connsiteY3-332" fmla="*/ 88169 h 274830"/>
              <a:gd name="connsiteX4-333" fmla="*/ 423921 w 483453"/>
              <a:gd name="connsiteY4-334" fmla="*/ 138175 h 274830"/>
              <a:gd name="connsiteX5-335" fmla="*/ 307240 w 483453"/>
              <a:gd name="connsiteY5-336" fmla="*/ 204850 h 274830"/>
              <a:gd name="connsiteX6-337" fmla="*/ 173890 w 483453"/>
              <a:gd name="connsiteY6-338" fmla="*/ 254857 h 274830"/>
              <a:gd name="connsiteX7-339" fmla="*/ 42922 w 483453"/>
              <a:gd name="connsiteY7-340" fmla="*/ 273907 h 274830"/>
              <a:gd name="connsiteX8-341" fmla="*/ 59 w 483453"/>
              <a:gd name="connsiteY8-342" fmla="*/ 228663 h 274830"/>
              <a:gd name="connsiteX9-343" fmla="*/ 35778 w 483453"/>
              <a:gd name="connsiteY9-344" fmla="*/ 173894 h 274830"/>
              <a:gd name="connsiteX10-345" fmla="*/ 119121 w 483453"/>
              <a:gd name="connsiteY10-346" fmla="*/ 133413 h 274830"/>
              <a:gd name="connsiteX11-347" fmla="*/ 154840 w 483453"/>
              <a:gd name="connsiteY11-348" fmla="*/ 135794 h 274830"/>
              <a:gd name="connsiteX12-349" fmla="*/ 131027 w 483453"/>
              <a:gd name="connsiteY12-350" fmla="*/ 159606 h 274830"/>
              <a:gd name="connsiteX13-351" fmla="*/ 76259 w 483453"/>
              <a:gd name="connsiteY13-352" fmla="*/ 192944 h 274830"/>
              <a:gd name="connsiteX14-353" fmla="*/ 128646 w 483453"/>
              <a:gd name="connsiteY14-354" fmla="*/ 202469 h 274830"/>
              <a:gd name="connsiteX15-355" fmla="*/ 261996 w 483453"/>
              <a:gd name="connsiteY15-356" fmla="*/ 152463 h 274830"/>
              <a:gd name="connsiteX16-357" fmla="*/ 381059 w 483453"/>
              <a:gd name="connsiteY16-358" fmla="*/ 85788 h 274830"/>
              <a:gd name="connsiteX17-359" fmla="*/ 438209 w 483453"/>
              <a:gd name="connsiteY17-360" fmla="*/ 64357 h 274830"/>
              <a:gd name="connsiteX18" fmla="*/ 440590 w 483453"/>
              <a:gd name="connsiteY18" fmla="*/ 7207 h 274830"/>
              <a:gd name="connsiteX0-361" fmla="*/ 440590 w 483453"/>
              <a:gd name="connsiteY0-362" fmla="*/ 7144 h 274767"/>
              <a:gd name="connsiteX1-363" fmla="*/ 483453 w 483453"/>
              <a:gd name="connsiteY1-364" fmla="*/ 0 h 274767"/>
              <a:gd name="connsiteX2-365" fmla="*/ 481071 w 483453"/>
              <a:gd name="connsiteY2-366" fmla="*/ 30956 h 274767"/>
              <a:gd name="connsiteX3-367" fmla="*/ 469165 w 483453"/>
              <a:gd name="connsiteY3-368" fmla="*/ 88106 h 274767"/>
              <a:gd name="connsiteX4-369" fmla="*/ 423921 w 483453"/>
              <a:gd name="connsiteY4-370" fmla="*/ 138112 h 274767"/>
              <a:gd name="connsiteX5-371" fmla="*/ 307240 w 483453"/>
              <a:gd name="connsiteY5-372" fmla="*/ 204787 h 274767"/>
              <a:gd name="connsiteX6-373" fmla="*/ 173890 w 483453"/>
              <a:gd name="connsiteY6-374" fmla="*/ 254794 h 274767"/>
              <a:gd name="connsiteX7-375" fmla="*/ 42922 w 483453"/>
              <a:gd name="connsiteY7-376" fmla="*/ 273844 h 274767"/>
              <a:gd name="connsiteX8-377" fmla="*/ 59 w 483453"/>
              <a:gd name="connsiteY8-378" fmla="*/ 228600 h 274767"/>
              <a:gd name="connsiteX9-379" fmla="*/ 35778 w 483453"/>
              <a:gd name="connsiteY9-380" fmla="*/ 173831 h 274767"/>
              <a:gd name="connsiteX10-381" fmla="*/ 119121 w 483453"/>
              <a:gd name="connsiteY10-382" fmla="*/ 133350 h 274767"/>
              <a:gd name="connsiteX11-383" fmla="*/ 154840 w 483453"/>
              <a:gd name="connsiteY11-384" fmla="*/ 135731 h 274767"/>
              <a:gd name="connsiteX12-385" fmla="*/ 131027 w 483453"/>
              <a:gd name="connsiteY12-386" fmla="*/ 159543 h 274767"/>
              <a:gd name="connsiteX13-387" fmla="*/ 76259 w 483453"/>
              <a:gd name="connsiteY13-388" fmla="*/ 192881 h 274767"/>
              <a:gd name="connsiteX14-389" fmla="*/ 128646 w 483453"/>
              <a:gd name="connsiteY14-390" fmla="*/ 202406 h 274767"/>
              <a:gd name="connsiteX15-391" fmla="*/ 261996 w 483453"/>
              <a:gd name="connsiteY15-392" fmla="*/ 152400 h 274767"/>
              <a:gd name="connsiteX16-393" fmla="*/ 381059 w 483453"/>
              <a:gd name="connsiteY16-394" fmla="*/ 85725 h 274767"/>
              <a:gd name="connsiteX17-395" fmla="*/ 423921 w 483453"/>
              <a:gd name="connsiteY17-396" fmla="*/ 47625 h 274767"/>
              <a:gd name="connsiteX18-397" fmla="*/ 440590 w 483453"/>
              <a:gd name="connsiteY18-398" fmla="*/ 7144 h 274767"/>
              <a:gd name="connsiteX0-399" fmla="*/ 433447 w 483453"/>
              <a:gd name="connsiteY0-400" fmla="*/ 7144 h 274767"/>
              <a:gd name="connsiteX1-401" fmla="*/ 483453 w 483453"/>
              <a:gd name="connsiteY1-402" fmla="*/ 0 h 274767"/>
              <a:gd name="connsiteX2-403" fmla="*/ 481071 w 483453"/>
              <a:gd name="connsiteY2-404" fmla="*/ 30956 h 274767"/>
              <a:gd name="connsiteX3-405" fmla="*/ 469165 w 483453"/>
              <a:gd name="connsiteY3-406" fmla="*/ 88106 h 274767"/>
              <a:gd name="connsiteX4-407" fmla="*/ 423921 w 483453"/>
              <a:gd name="connsiteY4-408" fmla="*/ 138112 h 274767"/>
              <a:gd name="connsiteX5-409" fmla="*/ 307240 w 483453"/>
              <a:gd name="connsiteY5-410" fmla="*/ 204787 h 274767"/>
              <a:gd name="connsiteX6-411" fmla="*/ 173890 w 483453"/>
              <a:gd name="connsiteY6-412" fmla="*/ 254794 h 274767"/>
              <a:gd name="connsiteX7-413" fmla="*/ 42922 w 483453"/>
              <a:gd name="connsiteY7-414" fmla="*/ 273844 h 274767"/>
              <a:gd name="connsiteX8-415" fmla="*/ 59 w 483453"/>
              <a:gd name="connsiteY8-416" fmla="*/ 228600 h 274767"/>
              <a:gd name="connsiteX9-417" fmla="*/ 35778 w 483453"/>
              <a:gd name="connsiteY9-418" fmla="*/ 173831 h 274767"/>
              <a:gd name="connsiteX10-419" fmla="*/ 119121 w 483453"/>
              <a:gd name="connsiteY10-420" fmla="*/ 133350 h 274767"/>
              <a:gd name="connsiteX11-421" fmla="*/ 154840 w 483453"/>
              <a:gd name="connsiteY11-422" fmla="*/ 135731 h 274767"/>
              <a:gd name="connsiteX12-423" fmla="*/ 131027 w 483453"/>
              <a:gd name="connsiteY12-424" fmla="*/ 159543 h 274767"/>
              <a:gd name="connsiteX13-425" fmla="*/ 76259 w 483453"/>
              <a:gd name="connsiteY13-426" fmla="*/ 192881 h 274767"/>
              <a:gd name="connsiteX14-427" fmla="*/ 128646 w 483453"/>
              <a:gd name="connsiteY14-428" fmla="*/ 202406 h 274767"/>
              <a:gd name="connsiteX15-429" fmla="*/ 261996 w 483453"/>
              <a:gd name="connsiteY15-430" fmla="*/ 152400 h 274767"/>
              <a:gd name="connsiteX16-431" fmla="*/ 381059 w 483453"/>
              <a:gd name="connsiteY16-432" fmla="*/ 85725 h 274767"/>
              <a:gd name="connsiteX17-433" fmla="*/ 423921 w 483453"/>
              <a:gd name="connsiteY17-434" fmla="*/ 47625 h 274767"/>
              <a:gd name="connsiteX18-435" fmla="*/ 433447 w 483453"/>
              <a:gd name="connsiteY18-436" fmla="*/ 7144 h 274767"/>
              <a:gd name="connsiteX0-437" fmla="*/ 428685 w 483453"/>
              <a:gd name="connsiteY0-438" fmla="*/ 3929 h 276314"/>
              <a:gd name="connsiteX1-439" fmla="*/ 483453 w 483453"/>
              <a:gd name="connsiteY1-440" fmla="*/ 1547 h 276314"/>
              <a:gd name="connsiteX2-441" fmla="*/ 481071 w 483453"/>
              <a:gd name="connsiteY2-442" fmla="*/ 32503 h 276314"/>
              <a:gd name="connsiteX3-443" fmla="*/ 469165 w 483453"/>
              <a:gd name="connsiteY3-444" fmla="*/ 89653 h 276314"/>
              <a:gd name="connsiteX4-445" fmla="*/ 423921 w 483453"/>
              <a:gd name="connsiteY4-446" fmla="*/ 139659 h 276314"/>
              <a:gd name="connsiteX5-447" fmla="*/ 307240 w 483453"/>
              <a:gd name="connsiteY5-448" fmla="*/ 206334 h 276314"/>
              <a:gd name="connsiteX6-449" fmla="*/ 173890 w 483453"/>
              <a:gd name="connsiteY6-450" fmla="*/ 256341 h 276314"/>
              <a:gd name="connsiteX7-451" fmla="*/ 42922 w 483453"/>
              <a:gd name="connsiteY7-452" fmla="*/ 275391 h 276314"/>
              <a:gd name="connsiteX8-453" fmla="*/ 59 w 483453"/>
              <a:gd name="connsiteY8-454" fmla="*/ 230147 h 276314"/>
              <a:gd name="connsiteX9-455" fmla="*/ 35778 w 483453"/>
              <a:gd name="connsiteY9-456" fmla="*/ 175378 h 276314"/>
              <a:gd name="connsiteX10-457" fmla="*/ 119121 w 483453"/>
              <a:gd name="connsiteY10-458" fmla="*/ 134897 h 276314"/>
              <a:gd name="connsiteX11-459" fmla="*/ 154840 w 483453"/>
              <a:gd name="connsiteY11-460" fmla="*/ 137278 h 276314"/>
              <a:gd name="connsiteX12-461" fmla="*/ 131027 w 483453"/>
              <a:gd name="connsiteY12-462" fmla="*/ 161090 h 276314"/>
              <a:gd name="connsiteX13-463" fmla="*/ 76259 w 483453"/>
              <a:gd name="connsiteY13-464" fmla="*/ 194428 h 276314"/>
              <a:gd name="connsiteX14-465" fmla="*/ 128646 w 483453"/>
              <a:gd name="connsiteY14-466" fmla="*/ 203953 h 276314"/>
              <a:gd name="connsiteX15-467" fmla="*/ 261996 w 483453"/>
              <a:gd name="connsiteY15-468" fmla="*/ 153947 h 276314"/>
              <a:gd name="connsiteX16-469" fmla="*/ 381059 w 483453"/>
              <a:gd name="connsiteY16-470" fmla="*/ 87272 h 276314"/>
              <a:gd name="connsiteX17-471" fmla="*/ 423921 w 483453"/>
              <a:gd name="connsiteY17-472" fmla="*/ 49172 h 276314"/>
              <a:gd name="connsiteX18-473" fmla="*/ 428685 w 483453"/>
              <a:gd name="connsiteY18-474" fmla="*/ 3929 h 276314"/>
              <a:gd name="connsiteX0-475" fmla="*/ 428685 w 483453"/>
              <a:gd name="connsiteY0-476" fmla="*/ 3929 h 276314"/>
              <a:gd name="connsiteX1-477" fmla="*/ 483453 w 483453"/>
              <a:gd name="connsiteY1-478" fmla="*/ 1547 h 276314"/>
              <a:gd name="connsiteX2-479" fmla="*/ 481071 w 483453"/>
              <a:gd name="connsiteY2-480" fmla="*/ 32503 h 276314"/>
              <a:gd name="connsiteX3-481" fmla="*/ 469165 w 483453"/>
              <a:gd name="connsiteY3-482" fmla="*/ 89653 h 276314"/>
              <a:gd name="connsiteX4-483" fmla="*/ 414396 w 483453"/>
              <a:gd name="connsiteY4-484" fmla="*/ 120609 h 276314"/>
              <a:gd name="connsiteX5-485" fmla="*/ 307240 w 483453"/>
              <a:gd name="connsiteY5-486" fmla="*/ 206334 h 276314"/>
              <a:gd name="connsiteX6-487" fmla="*/ 173890 w 483453"/>
              <a:gd name="connsiteY6-488" fmla="*/ 256341 h 276314"/>
              <a:gd name="connsiteX7-489" fmla="*/ 42922 w 483453"/>
              <a:gd name="connsiteY7-490" fmla="*/ 275391 h 276314"/>
              <a:gd name="connsiteX8-491" fmla="*/ 59 w 483453"/>
              <a:gd name="connsiteY8-492" fmla="*/ 230147 h 276314"/>
              <a:gd name="connsiteX9-493" fmla="*/ 35778 w 483453"/>
              <a:gd name="connsiteY9-494" fmla="*/ 175378 h 276314"/>
              <a:gd name="connsiteX10-495" fmla="*/ 119121 w 483453"/>
              <a:gd name="connsiteY10-496" fmla="*/ 134897 h 276314"/>
              <a:gd name="connsiteX11-497" fmla="*/ 154840 w 483453"/>
              <a:gd name="connsiteY11-498" fmla="*/ 137278 h 276314"/>
              <a:gd name="connsiteX12-499" fmla="*/ 131027 w 483453"/>
              <a:gd name="connsiteY12-500" fmla="*/ 161090 h 276314"/>
              <a:gd name="connsiteX13-501" fmla="*/ 76259 w 483453"/>
              <a:gd name="connsiteY13-502" fmla="*/ 194428 h 276314"/>
              <a:gd name="connsiteX14-503" fmla="*/ 128646 w 483453"/>
              <a:gd name="connsiteY14-504" fmla="*/ 203953 h 276314"/>
              <a:gd name="connsiteX15-505" fmla="*/ 261996 w 483453"/>
              <a:gd name="connsiteY15-506" fmla="*/ 153947 h 276314"/>
              <a:gd name="connsiteX16-507" fmla="*/ 381059 w 483453"/>
              <a:gd name="connsiteY16-508" fmla="*/ 87272 h 276314"/>
              <a:gd name="connsiteX17-509" fmla="*/ 423921 w 483453"/>
              <a:gd name="connsiteY17-510" fmla="*/ 49172 h 276314"/>
              <a:gd name="connsiteX18-511" fmla="*/ 428685 w 483453"/>
              <a:gd name="connsiteY18-512" fmla="*/ 3929 h 276314"/>
              <a:gd name="connsiteX0-513" fmla="*/ 428685 w 483453"/>
              <a:gd name="connsiteY0-514" fmla="*/ 3929 h 276314"/>
              <a:gd name="connsiteX1-515" fmla="*/ 483453 w 483453"/>
              <a:gd name="connsiteY1-516" fmla="*/ 1547 h 276314"/>
              <a:gd name="connsiteX2-517" fmla="*/ 481071 w 483453"/>
              <a:gd name="connsiteY2-518" fmla="*/ 32503 h 276314"/>
              <a:gd name="connsiteX3-519" fmla="*/ 469165 w 483453"/>
              <a:gd name="connsiteY3-520" fmla="*/ 89653 h 276314"/>
              <a:gd name="connsiteX4-521" fmla="*/ 431064 w 483453"/>
              <a:gd name="connsiteY4-522" fmla="*/ 125372 h 276314"/>
              <a:gd name="connsiteX5-523" fmla="*/ 307240 w 483453"/>
              <a:gd name="connsiteY5-524" fmla="*/ 206334 h 276314"/>
              <a:gd name="connsiteX6-525" fmla="*/ 173890 w 483453"/>
              <a:gd name="connsiteY6-526" fmla="*/ 256341 h 276314"/>
              <a:gd name="connsiteX7-527" fmla="*/ 42922 w 483453"/>
              <a:gd name="connsiteY7-528" fmla="*/ 275391 h 276314"/>
              <a:gd name="connsiteX8-529" fmla="*/ 59 w 483453"/>
              <a:gd name="connsiteY8-530" fmla="*/ 230147 h 276314"/>
              <a:gd name="connsiteX9-531" fmla="*/ 35778 w 483453"/>
              <a:gd name="connsiteY9-532" fmla="*/ 175378 h 276314"/>
              <a:gd name="connsiteX10-533" fmla="*/ 119121 w 483453"/>
              <a:gd name="connsiteY10-534" fmla="*/ 134897 h 276314"/>
              <a:gd name="connsiteX11-535" fmla="*/ 154840 w 483453"/>
              <a:gd name="connsiteY11-536" fmla="*/ 137278 h 276314"/>
              <a:gd name="connsiteX12-537" fmla="*/ 131027 w 483453"/>
              <a:gd name="connsiteY12-538" fmla="*/ 161090 h 276314"/>
              <a:gd name="connsiteX13-539" fmla="*/ 76259 w 483453"/>
              <a:gd name="connsiteY13-540" fmla="*/ 194428 h 276314"/>
              <a:gd name="connsiteX14-541" fmla="*/ 128646 w 483453"/>
              <a:gd name="connsiteY14-542" fmla="*/ 203953 h 276314"/>
              <a:gd name="connsiteX15-543" fmla="*/ 261996 w 483453"/>
              <a:gd name="connsiteY15-544" fmla="*/ 153947 h 276314"/>
              <a:gd name="connsiteX16-545" fmla="*/ 381059 w 483453"/>
              <a:gd name="connsiteY16-546" fmla="*/ 87272 h 276314"/>
              <a:gd name="connsiteX17-547" fmla="*/ 423921 w 483453"/>
              <a:gd name="connsiteY17-548" fmla="*/ 49172 h 276314"/>
              <a:gd name="connsiteX18-549" fmla="*/ 428685 w 483453"/>
              <a:gd name="connsiteY18-550" fmla="*/ 3929 h 276314"/>
              <a:gd name="connsiteX0-551" fmla="*/ 428685 w 483453"/>
              <a:gd name="connsiteY0-552" fmla="*/ 3929 h 276359"/>
              <a:gd name="connsiteX1-553" fmla="*/ 483453 w 483453"/>
              <a:gd name="connsiteY1-554" fmla="*/ 1547 h 276359"/>
              <a:gd name="connsiteX2-555" fmla="*/ 481071 w 483453"/>
              <a:gd name="connsiteY2-556" fmla="*/ 32503 h 276359"/>
              <a:gd name="connsiteX3-557" fmla="*/ 469165 w 483453"/>
              <a:gd name="connsiteY3-558" fmla="*/ 89653 h 276359"/>
              <a:gd name="connsiteX4-559" fmla="*/ 431064 w 483453"/>
              <a:gd name="connsiteY4-560" fmla="*/ 125372 h 276359"/>
              <a:gd name="connsiteX5-561" fmla="*/ 304859 w 483453"/>
              <a:gd name="connsiteY5-562" fmla="*/ 201571 h 276359"/>
              <a:gd name="connsiteX6-563" fmla="*/ 173890 w 483453"/>
              <a:gd name="connsiteY6-564" fmla="*/ 256341 h 276359"/>
              <a:gd name="connsiteX7-565" fmla="*/ 42922 w 483453"/>
              <a:gd name="connsiteY7-566" fmla="*/ 275391 h 276359"/>
              <a:gd name="connsiteX8-567" fmla="*/ 59 w 483453"/>
              <a:gd name="connsiteY8-568" fmla="*/ 230147 h 276359"/>
              <a:gd name="connsiteX9-569" fmla="*/ 35778 w 483453"/>
              <a:gd name="connsiteY9-570" fmla="*/ 175378 h 276359"/>
              <a:gd name="connsiteX10-571" fmla="*/ 119121 w 483453"/>
              <a:gd name="connsiteY10-572" fmla="*/ 134897 h 276359"/>
              <a:gd name="connsiteX11-573" fmla="*/ 154840 w 483453"/>
              <a:gd name="connsiteY11-574" fmla="*/ 137278 h 276359"/>
              <a:gd name="connsiteX12-575" fmla="*/ 131027 w 483453"/>
              <a:gd name="connsiteY12-576" fmla="*/ 161090 h 276359"/>
              <a:gd name="connsiteX13-577" fmla="*/ 76259 w 483453"/>
              <a:gd name="connsiteY13-578" fmla="*/ 194428 h 276359"/>
              <a:gd name="connsiteX14-579" fmla="*/ 128646 w 483453"/>
              <a:gd name="connsiteY14-580" fmla="*/ 203953 h 276359"/>
              <a:gd name="connsiteX15-581" fmla="*/ 261996 w 483453"/>
              <a:gd name="connsiteY15-582" fmla="*/ 153947 h 276359"/>
              <a:gd name="connsiteX16-583" fmla="*/ 381059 w 483453"/>
              <a:gd name="connsiteY16-584" fmla="*/ 87272 h 276359"/>
              <a:gd name="connsiteX17-585" fmla="*/ 423921 w 483453"/>
              <a:gd name="connsiteY17-586" fmla="*/ 49172 h 276359"/>
              <a:gd name="connsiteX18-587" fmla="*/ 428685 w 483453"/>
              <a:gd name="connsiteY18-588" fmla="*/ 3929 h 276359"/>
              <a:gd name="connsiteX0-589" fmla="*/ 428685 w 483453"/>
              <a:gd name="connsiteY0-590" fmla="*/ 3929 h 275924"/>
              <a:gd name="connsiteX1-591" fmla="*/ 483453 w 483453"/>
              <a:gd name="connsiteY1-592" fmla="*/ 1547 h 275924"/>
              <a:gd name="connsiteX2-593" fmla="*/ 481071 w 483453"/>
              <a:gd name="connsiteY2-594" fmla="*/ 32503 h 275924"/>
              <a:gd name="connsiteX3-595" fmla="*/ 469165 w 483453"/>
              <a:gd name="connsiteY3-596" fmla="*/ 89653 h 275924"/>
              <a:gd name="connsiteX4-597" fmla="*/ 431064 w 483453"/>
              <a:gd name="connsiteY4-598" fmla="*/ 125372 h 275924"/>
              <a:gd name="connsiteX5-599" fmla="*/ 304859 w 483453"/>
              <a:gd name="connsiteY5-600" fmla="*/ 201571 h 275924"/>
              <a:gd name="connsiteX6-601" fmla="*/ 176271 w 483453"/>
              <a:gd name="connsiteY6-602" fmla="*/ 251578 h 275924"/>
              <a:gd name="connsiteX7-603" fmla="*/ 42922 w 483453"/>
              <a:gd name="connsiteY7-604" fmla="*/ 275391 h 275924"/>
              <a:gd name="connsiteX8-605" fmla="*/ 59 w 483453"/>
              <a:gd name="connsiteY8-606" fmla="*/ 230147 h 275924"/>
              <a:gd name="connsiteX9-607" fmla="*/ 35778 w 483453"/>
              <a:gd name="connsiteY9-608" fmla="*/ 175378 h 275924"/>
              <a:gd name="connsiteX10-609" fmla="*/ 119121 w 483453"/>
              <a:gd name="connsiteY10-610" fmla="*/ 134897 h 275924"/>
              <a:gd name="connsiteX11-611" fmla="*/ 154840 w 483453"/>
              <a:gd name="connsiteY11-612" fmla="*/ 137278 h 275924"/>
              <a:gd name="connsiteX12-613" fmla="*/ 131027 w 483453"/>
              <a:gd name="connsiteY12-614" fmla="*/ 161090 h 275924"/>
              <a:gd name="connsiteX13-615" fmla="*/ 76259 w 483453"/>
              <a:gd name="connsiteY13-616" fmla="*/ 194428 h 275924"/>
              <a:gd name="connsiteX14-617" fmla="*/ 128646 w 483453"/>
              <a:gd name="connsiteY14-618" fmla="*/ 203953 h 275924"/>
              <a:gd name="connsiteX15-619" fmla="*/ 261996 w 483453"/>
              <a:gd name="connsiteY15-620" fmla="*/ 153947 h 275924"/>
              <a:gd name="connsiteX16-621" fmla="*/ 381059 w 483453"/>
              <a:gd name="connsiteY16-622" fmla="*/ 87272 h 275924"/>
              <a:gd name="connsiteX17-623" fmla="*/ 423921 w 483453"/>
              <a:gd name="connsiteY17-624" fmla="*/ 49172 h 275924"/>
              <a:gd name="connsiteX18-625" fmla="*/ 428685 w 483453"/>
              <a:gd name="connsiteY18-626" fmla="*/ 3929 h 275924"/>
              <a:gd name="connsiteX0-627" fmla="*/ 428835 w 483603"/>
              <a:gd name="connsiteY0-628" fmla="*/ 3929 h 271308"/>
              <a:gd name="connsiteX1-629" fmla="*/ 483603 w 483603"/>
              <a:gd name="connsiteY1-630" fmla="*/ 1547 h 271308"/>
              <a:gd name="connsiteX2-631" fmla="*/ 481221 w 483603"/>
              <a:gd name="connsiteY2-632" fmla="*/ 32503 h 271308"/>
              <a:gd name="connsiteX3-633" fmla="*/ 469315 w 483603"/>
              <a:gd name="connsiteY3-634" fmla="*/ 89653 h 271308"/>
              <a:gd name="connsiteX4-635" fmla="*/ 431214 w 483603"/>
              <a:gd name="connsiteY4-636" fmla="*/ 125372 h 271308"/>
              <a:gd name="connsiteX5-637" fmla="*/ 305009 w 483603"/>
              <a:gd name="connsiteY5-638" fmla="*/ 201571 h 271308"/>
              <a:gd name="connsiteX6-639" fmla="*/ 176421 w 483603"/>
              <a:gd name="connsiteY6-640" fmla="*/ 251578 h 271308"/>
              <a:gd name="connsiteX7-641" fmla="*/ 50216 w 483603"/>
              <a:gd name="connsiteY7-642" fmla="*/ 270629 h 271308"/>
              <a:gd name="connsiteX8-643" fmla="*/ 209 w 483603"/>
              <a:gd name="connsiteY8-644" fmla="*/ 230147 h 271308"/>
              <a:gd name="connsiteX9-645" fmla="*/ 35928 w 483603"/>
              <a:gd name="connsiteY9-646" fmla="*/ 175378 h 271308"/>
              <a:gd name="connsiteX10-647" fmla="*/ 119271 w 483603"/>
              <a:gd name="connsiteY10-648" fmla="*/ 134897 h 271308"/>
              <a:gd name="connsiteX11-649" fmla="*/ 154990 w 483603"/>
              <a:gd name="connsiteY11-650" fmla="*/ 137278 h 271308"/>
              <a:gd name="connsiteX12-651" fmla="*/ 131177 w 483603"/>
              <a:gd name="connsiteY12-652" fmla="*/ 161090 h 271308"/>
              <a:gd name="connsiteX13-653" fmla="*/ 76409 w 483603"/>
              <a:gd name="connsiteY13-654" fmla="*/ 194428 h 271308"/>
              <a:gd name="connsiteX14-655" fmla="*/ 128796 w 483603"/>
              <a:gd name="connsiteY14-656" fmla="*/ 203953 h 271308"/>
              <a:gd name="connsiteX15-657" fmla="*/ 262146 w 483603"/>
              <a:gd name="connsiteY15-658" fmla="*/ 153947 h 271308"/>
              <a:gd name="connsiteX16-659" fmla="*/ 381209 w 483603"/>
              <a:gd name="connsiteY16-660" fmla="*/ 87272 h 271308"/>
              <a:gd name="connsiteX17-661" fmla="*/ 424071 w 483603"/>
              <a:gd name="connsiteY17-662" fmla="*/ 49172 h 271308"/>
              <a:gd name="connsiteX18-663" fmla="*/ 428835 w 483603"/>
              <a:gd name="connsiteY18-664" fmla="*/ 3929 h 271308"/>
              <a:gd name="connsiteX0-665" fmla="*/ 428835 w 483603"/>
              <a:gd name="connsiteY0-666" fmla="*/ 3929 h 271308"/>
              <a:gd name="connsiteX1-667" fmla="*/ 483603 w 483603"/>
              <a:gd name="connsiteY1-668" fmla="*/ 1547 h 271308"/>
              <a:gd name="connsiteX2-669" fmla="*/ 481221 w 483603"/>
              <a:gd name="connsiteY2-670" fmla="*/ 53934 h 271308"/>
              <a:gd name="connsiteX3-671" fmla="*/ 469315 w 483603"/>
              <a:gd name="connsiteY3-672" fmla="*/ 89653 h 271308"/>
              <a:gd name="connsiteX4-673" fmla="*/ 431214 w 483603"/>
              <a:gd name="connsiteY4-674" fmla="*/ 125372 h 271308"/>
              <a:gd name="connsiteX5-675" fmla="*/ 305009 w 483603"/>
              <a:gd name="connsiteY5-676" fmla="*/ 201571 h 271308"/>
              <a:gd name="connsiteX6-677" fmla="*/ 176421 w 483603"/>
              <a:gd name="connsiteY6-678" fmla="*/ 251578 h 271308"/>
              <a:gd name="connsiteX7-679" fmla="*/ 50216 w 483603"/>
              <a:gd name="connsiteY7-680" fmla="*/ 270629 h 271308"/>
              <a:gd name="connsiteX8-681" fmla="*/ 209 w 483603"/>
              <a:gd name="connsiteY8-682" fmla="*/ 230147 h 271308"/>
              <a:gd name="connsiteX9-683" fmla="*/ 35928 w 483603"/>
              <a:gd name="connsiteY9-684" fmla="*/ 175378 h 271308"/>
              <a:gd name="connsiteX10-685" fmla="*/ 119271 w 483603"/>
              <a:gd name="connsiteY10-686" fmla="*/ 134897 h 271308"/>
              <a:gd name="connsiteX11-687" fmla="*/ 154990 w 483603"/>
              <a:gd name="connsiteY11-688" fmla="*/ 137278 h 271308"/>
              <a:gd name="connsiteX12-689" fmla="*/ 131177 w 483603"/>
              <a:gd name="connsiteY12-690" fmla="*/ 161090 h 271308"/>
              <a:gd name="connsiteX13-691" fmla="*/ 76409 w 483603"/>
              <a:gd name="connsiteY13-692" fmla="*/ 194428 h 271308"/>
              <a:gd name="connsiteX14-693" fmla="*/ 128796 w 483603"/>
              <a:gd name="connsiteY14-694" fmla="*/ 203953 h 271308"/>
              <a:gd name="connsiteX15-695" fmla="*/ 262146 w 483603"/>
              <a:gd name="connsiteY15-696" fmla="*/ 153947 h 271308"/>
              <a:gd name="connsiteX16-697" fmla="*/ 381209 w 483603"/>
              <a:gd name="connsiteY16-698" fmla="*/ 87272 h 271308"/>
              <a:gd name="connsiteX17-699" fmla="*/ 424071 w 483603"/>
              <a:gd name="connsiteY17-700" fmla="*/ 49172 h 271308"/>
              <a:gd name="connsiteX18-701" fmla="*/ 428835 w 483603"/>
              <a:gd name="connsiteY18-702" fmla="*/ 3929 h 271308"/>
              <a:gd name="connsiteX0-703" fmla="*/ 428835 w 483603"/>
              <a:gd name="connsiteY0-704" fmla="*/ 3584 h 270963"/>
              <a:gd name="connsiteX1-705" fmla="*/ 483603 w 483603"/>
              <a:gd name="connsiteY1-706" fmla="*/ 1202 h 270963"/>
              <a:gd name="connsiteX2-707" fmla="*/ 481221 w 483603"/>
              <a:gd name="connsiteY2-708" fmla="*/ 53589 h 270963"/>
              <a:gd name="connsiteX3-709" fmla="*/ 469315 w 483603"/>
              <a:gd name="connsiteY3-710" fmla="*/ 89308 h 270963"/>
              <a:gd name="connsiteX4-711" fmla="*/ 431214 w 483603"/>
              <a:gd name="connsiteY4-712" fmla="*/ 125027 h 270963"/>
              <a:gd name="connsiteX5-713" fmla="*/ 305009 w 483603"/>
              <a:gd name="connsiteY5-714" fmla="*/ 201226 h 270963"/>
              <a:gd name="connsiteX6-715" fmla="*/ 176421 w 483603"/>
              <a:gd name="connsiteY6-716" fmla="*/ 251233 h 270963"/>
              <a:gd name="connsiteX7-717" fmla="*/ 50216 w 483603"/>
              <a:gd name="connsiteY7-718" fmla="*/ 270284 h 270963"/>
              <a:gd name="connsiteX8-719" fmla="*/ 209 w 483603"/>
              <a:gd name="connsiteY8-720" fmla="*/ 229802 h 270963"/>
              <a:gd name="connsiteX9-721" fmla="*/ 35928 w 483603"/>
              <a:gd name="connsiteY9-722" fmla="*/ 175033 h 270963"/>
              <a:gd name="connsiteX10-723" fmla="*/ 119271 w 483603"/>
              <a:gd name="connsiteY10-724" fmla="*/ 134552 h 270963"/>
              <a:gd name="connsiteX11-725" fmla="*/ 154990 w 483603"/>
              <a:gd name="connsiteY11-726" fmla="*/ 136933 h 270963"/>
              <a:gd name="connsiteX12-727" fmla="*/ 131177 w 483603"/>
              <a:gd name="connsiteY12-728" fmla="*/ 160745 h 270963"/>
              <a:gd name="connsiteX13-729" fmla="*/ 76409 w 483603"/>
              <a:gd name="connsiteY13-730" fmla="*/ 194083 h 270963"/>
              <a:gd name="connsiteX14-731" fmla="*/ 128796 w 483603"/>
              <a:gd name="connsiteY14-732" fmla="*/ 203608 h 270963"/>
              <a:gd name="connsiteX15-733" fmla="*/ 262146 w 483603"/>
              <a:gd name="connsiteY15-734" fmla="*/ 153602 h 270963"/>
              <a:gd name="connsiteX16-735" fmla="*/ 381209 w 483603"/>
              <a:gd name="connsiteY16-736" fmla="*/ 86927 h 270963"/>
              <a:gd name="connsiteX17-737" fmla="*/ 424071 w 483603"/>
              <a:gd name="connsiteY17-738" fmla="*/ 44064 h 270963"/>
              <a:gd name="connsiteX18-739" fmla="*/ 428835 w 483603"/>
              <a:gd name="connsiteY18-740" fmla="*/ 3584 h 270963"/>
              <a:gd name="connsiteX0-741" fmla="*/ 428835 w 483603"/>
              <a:gd name="connsiteY0-742" fmla="*/ 3584 h 271579"/>
              <a:gd name="connsiteX1-743" fmla="*/ 483603 w 483603"/>
              <a:gd name="connsiteY1-744" fmla="*/ 1202 h 271579"/>
              <a:gd name="connsiteX2-745" fmla="*/ 481221 w 483603"/>
              <a:gd name="connsiteY2-746" fmla="*/ 53589 h 271579"/>
              <a:gd name="connsiteX3-747" fmla="*/ 469315 w 483603"/>
              <a:gd name="connsiteY3-748" fmla="*/ 89308 h 271579"/>
              <a:gd name="connsiteX4-749" fmla="*/ 431214 w 483603"/>
              <a:gd name="connsiteY4-750" fmla="*/ 125027 h 271579"/>
              <a:gd name="connsiteX5-751" fmla="*/ 305009 w 483603"/>
              <a:gd name="connsiteY5-752" fmla="*/ 201226 h 271579"/>
              <a:gd name="connsiteX6-753" fmla="*/ 183565 w 483603"/>
              <a:gd name="connsiteY6-754" fmla="*/ 255995 h 271579"/>
              <a:gd name="connsiteX7-755" fmla="*/ 50216 w 483603"/>
              <a:gd name="connsiteY7-756" fmla="*/ 270284 h 271579"/>
              <a:gd name="connsiteX8-757" fmla="*/ 209 w 483603"/>
              <a:gd name="connsiteY8-758" fmla="*/ 229802 h 271579"/>
              <a:gd name="connsiteX9-759" fmla="*/ 35928 w 483603"/>
              <a:gd name="connsiteY9-760" fmla="*/ 175033 h 271579"/>
              <a:gd name="connsiteX10-761" fmla="*/ 119271 w 483603"/>
              <a:gd name="connsiteY10-762" fmla="*/ 134552 h 271579"/>
              <a:gd name="connsiteX11-763" fmla="*/ 154990 w 483603"/>
              <a:gd name="connsiteY11-764" fmla="*/ 136933 h 271579"/>
              <a:gd name="connsiteX12-765" fmla="*/ 131177 w 483603"/>
              <a:gd name="connsiteY12-766" fmla="*/ 160745 h 271579"/>
              <a:gd name="connsiteX13-767" fmla="*/ 76409 w 483603"/>
              <a:gd name="connsiteY13-768" fmla="*/ 194083 h 271579"/>
              <a:gd name="connsiteX14-769" fmla="*/ 128796 w 483603"/>
              <a:gd name="connsiteY14-770" fmla="*/ 203608 h 271579"/>
              <a:gd name="connsiteX15-771" fmla="*/ 262146 w 483603"/>
              <a:gd name="connsiteY15-772" fmla="*/ 153602 h 271579"/>
              <a:gd name="connsiteX16-773" fmla="*/ 381209 w 483603"/>
              <a:gd name="connsiteY16-774" fmla="*/ 86927 h 271579"/>
              <a:gd name="connsiteX17-775" fmla="*/ 424071 w 483603"/>
              <a:gd name="connsiteY17-776" fmla="*/ 44064 h 271579"/>
              <a:gd name="connsiteX18-777" fmla="*/ 428835 w 483603"/>
              <a:gd name="connsiteY18-778" fmla="*/ 3584 h 271579"/>
              <a:gd name="connsiteX0-779" fmla="*/ 428835 w 483603"/>
              <a:gd name="connsiteY0-780" fmla="*/ 3584 h 271579"/>
              <a:gd name="connsiteX1-781" fmla="*/ 483603 w 483603"/>
              <a:gd name="connsiteY1-782" fmla="*/ 1202 h 271579"/>
              <a:gd name="connsiteX2-783" fmla="*/ 481221 w 483603"/>
              <a:gd name="connsiteY2-784" fmla="*/ 53589 h 271579"/>
              <a:gd name="connsiteX3-785" fmla="*/ 469315 w 483603"/>
              <a:gd name="connsiteY3-786" fmla="*/ 89308 h 271579"/>
              <a:gd name="connsiteX4-787" fmla="*/ 431214 w 483603"/>
              <a:gd name="connsiteY4-788" fmla="*/ 125027 h 271579"/>
              <a:gd name="connsiteX5-789" fmla="*/ 316916 w 483603"/>
              <a:gd name="connsiteY5-790" fmla="*/ 201226 h 271579"/>
              <a:gd name="connsiteX6-791" fmla="*/ 183565 w 483603"/>
              <a:gd name="connsiteY6-792" fmla="*/ 255995 h 271579"/>
              <a:gd name="connsiteX7-793" fmla="*/ 50216 w 483603"/>
              <a:gd name="connsiteY7-794" fmla="*/ 270284 h 271579"/>
              <a:gd name="connsiteX8-795" fmla="*/ 209 w 483603"/>
              <a:gd name="connsiteY8-796" fmla="*/ 229802 h 271579"/>
              <a:gd name="connsiteX9-797" fmla="*/ 35928 w 483603"/>
              <a:gd name="connsiteY9-798" fmla="*/ 175033 h 271579"/>
              <a:gd name="connsiteX10-799" fmla="*/ 119271 w 483603"/>
              <a:gd name="connsiteY10-800" fmla="*/ 134552 h 271579"/>
              <a:gd name="connsiteX11-801" fmla="*/ 154990 w 483603"/>
              <a:gd name="connsiteY11-802" fmla="*/ 136933 h 271579"/>
              <a:gd name="connsiteX12-803" fmla="*/ 131177 w 483603"/>
              <a:gd name="connsiteY12-804" fmla="*/ 160745 h 271579"/>
              <a:gd name="connsiteX13-805" fmla="*/ 76409 w 483603"/>
              <a:gd name="connsiteY13-806" fmla="*/ 194083 h 271579"/>
              <a:gd name="connsiteX14-807" fmla="*/ 128796 w 483603"/>
              <a:gd name="connsiteY14-808" fmla="*/ 203608 h 271579"/>
              <a:gd name="connsiteX15-809" fmla="*/ 262146 w 483603"/>
              <a:gd name="connsiteY15-810" fmla="*/ 153602 h 271579"/>
              <a:gd name="connsiteX16-811" fmla="*/ 381209 w 483603"/>
              <a:gd name="connsiteY16-812" fmla="*/ 86927 h 271579"/>
              <a:gd name="connsiteX17-813" fmla="*/ 424071 w 483603"/>
              <a:gd name="connsiteY17-814" fmla="*/ 44064 h 271579"/>
              <a:gd name="connsiteX18-815" fmla="*/ 428835 w 483603"/>
              <a:gd name="connsiteY18-816" fmla="*/ 3584 h 271579"/>
              <a:gd name="connsiteX0-817" fmla="*/ 428835 w 483603"/>
              <a:gd name="connsiteY0-818" fmla="*/ 3755 h 271750"/>
              <a:gd name="connsiteX1-819" fmla="*/ 483603 w 483603"/>
              <a:gd name="connsiteY1-820" fmla="*/ 1373 h 271750"/>
              <a:gd name="connsiteX2-821" fmla="*/ 481221 w 483603"/>
              <a:gd name="connsiteY2-822" fmla="*/ 53760 h 271750"/>
              <a:gd name="connsiteX3-823" fmla="*/ 469315 w 483603"/>
              <a:gd name="connsiteY3-824" fmla="*/ 89479 h 271750"/>
              <a:gd name="connsiteX4-825" fmla="*/ 431214 w 483603"/>
              <a:gd name="connsiteY4-826" fmla="*/ 125198 h 271750"/>
              <a:gd name="connsiteX5-827" fmla="*/ 316916 w 483603"/>
              <a:gd name="connsiteY5-828" fmla="*/ 201397 h 271750"/>
              <a:gd name="connsiteX6-829" fmla="*/ 183565 w 483603"/>
              <a:gd name="connsiteY6-830" fmla="*/ 256166 h 271750"/>
              <a:gd name="connsiteX7-831" fmla="*/ 50216 w 483603"/>
              <a:gd name="connsiteY7-832" fmla="*/ 270455 h 271750"/>
              <a:gd name="connsiteX8-833" fmla="*/ 209 w 483603"/>
              <a:gd name="connsiteY8-834" fmla="*/ 229973 h 271750"/>
              <a:gd name="connsiteX9-835" fmla="*/ 35928 w 483603"/>
              <a:gd name="connsiteY9-836" fmla="*/ 175204 h 271750"/>
              <a:gd name="connsiteX10-837" fmla="*/ 119271 w 483603"/>
              <a:gd name="connsiteY10-838" fmla="*/ 134723 h 271750"/>
              <a:gd name="connsiteX11-839" fmla="*/ 154990 w 483603"/>
              <a:gd name="connsiteY11-840" fmla="*/ 137104 h 271750"/>
              <a:gd name="connsiteX12-841" fmla="*/ 131177 w 483603"/>
              <a:gd name="connsiteY12-842" fmla="*/ 160916 h 271750"/>
              <a:gd name="connsiteX13-843" fmla="*/ 76409 w 483603"/>
              <a:gd name="connsiteY13-844" fmla="*/ 194254 h 271750"/>
              <a:gd name="connsiteX14-845" fmla="*/ 128796 w 483603"/>
              <a:gd name="connsiteY14-846" fmla="*/ 203779 h 271750"/>
              <a:gd name="connsiteX15-847" fmla="*/ 262146 w 483603"/>
              <a:gd name="connsiteY15-848" fmla="*/ 153773 h 271750"/>
              <a:gd name="connsiteX16-849" fmla="*/ 381209 w 483603"/>
              <a:gd name="connsiteY16-850" fmla="*/ 87098 h 271750"/>
              <a:gd name="connsiteX17-851" fmla="*/ 440739 w 483603"/>
              <a:gd name="connsiteY17-852" fmla="*/ 46616 h 271750"/>
              <a:gd name="connsiteX18-853" fmla="*/ 428835 w 483603"/>
              <a:gd name="connsiteY18-854" fmla="*/ 3755 h 271750"/>
              <a:gd name="connsiteX0-855" fmla="*/ 428835 w 483603"/>
              <a:gd name="connsiteY0-856" fmla="*/ 2399 h 270394"/>
              <a:gd name="connsiteX1-857" fmla="*/ 483603 w 483603"/>
              <a:gd name="connsiteY1-858" fmla="*/ 17 h 270394"/>
              <a:gd name="connsiteX2-859" fmla="*/ 481221 w 483603"/>
              <a:gd name="connsiteY2-860" fmla="*/ 52404 h 270394"/>
              <a:gd name="connsiteX3-861" fmla="*/ 469315 w 483603"/>
              <a:gd name="connsiteY3-862" fmla="*/ 88123 h 270394"/>
              <a:gd name="connsiteX4-863" fmla="*/ 431214 w 483603"/>
              <a:gd name="connsiteY4-864" fmla="*/ 123842 h 270394"/>
              <a:gd name="connsiteX5-865" fmla="*/ 316916 w 483603"/>
              <a:gd name="connsiteY5-866" fmla="*/ 200041 h 270394"/>
              <a:gd name="connsiteX6-867" fmla="*/ 183565 w 483603"/>
              <a:gd name="connsiteY6-868" fmla="*/ 254810 h 270394"/>
              <a:gd name="connsiteX7-869" fmla="*/ 50216 w 483603"/>
              <a:gd name="connsiteY7-870" fmla="*/ 269099 h 270394"/>
              <a:gd name="connsiteX8-871" fmla="*/ 209 w 483603"/>
              <a:gd name="connsiteY8-872" fmla="*/ 228617 h 270394"/>
              <a:gd name="connsiteX9-873" fmla="*/ 35928 w 483603"/>
              <a:gd name="connsiteY9-874" fmla="*/ 173848 h 270394"/>
              <a:gd name="connsiteX10-875" fmla="*/ 119271 w 483603"/>
              <a:gd name="connsiteY10-876" fmla="*/ 133367 h 270394"/>
              <a:gd name="connsiteX11-877" fmla="*/ 154990 w 483603"/>
              <a:gd name="connsiteY11-878" fmla="*/ 135748 h 270394"/>
              <a:gd name="connsiteX12-879" fmla="*/ 131177 w 483603"/>
              <a:gd name="connsiteY12-880" fmla="*/ 159560 h 270394"/>
              <a:gd name="connsiteX13-881" fmla="*/ 76409 w 483603"/>
              <a:gd name="connsiteY13-882" fmla="*/ 192898 h 270394"/>
              <a:gd name="connsiteX14-883" fmla="*/ 128796 w 483603"/>
              <a:gd name="connsiteY14-884" fmla="*/ 202423 h 270394"/>
              <a:gd name="connsiteX15-885" fmla="*/ 262146 w 483603"/>
              <a:gd name="connsiteY15-886" fmla="*/ 152417 h 270394"/>
              <a:gd name="connsiteX16-887" fmla="*/ 381209 w 483603"/>
              <a:gd name="connsiteY16-888" fmla="*/ 85742 h 270394"/>
              <a:gd name="connsiteX17-889" fmla="*/ 438358 w 483603"/>
              <a:gd name="connsiteY17-890" fmla="*/ 26210 h 270394"/>
              <a:gd name="connsiteX18-891" fmla="*/ 428835 w 483603"/>
              <a:gd name="connsiteY18-892" fmla="*/ 2399 h 270394"/>
              <a:gd name="connsiteX0-893" fmla="*/ 428835 w 483603"/>
              <a:gd name="connsiteY0-894" fmla="*/ 2399 h 270394"/>
              <a:gd name="connsiteX1-895" fmla="*/ 483603 w 483603"/>
              <a:gd name="connsiteY1-896" fmla="*/ 17 h 270394"/>
              <a:gd name="connsiteX2-897" fmla="*/ 481221 w 483603"/>
              <a:gd name="connsiteY2-898" fmla="*/ 52404 h 270394"/>
              <a:gd name="connsiteX3-899" fmla="*/ 469315 w 483603"/>
              <a:gd name="connsiteY3-900" fmla="*/ 88123 h 270394"/>
              <a:gd name="connsiteX4-901" fmla="*/ 431214 w 483603"/>
              <a:gd name="connsiteY4-902" fmla="*/ 123842 h 270394"/>
              <a:gd name="connsiteX5-903" fmla="*/ 316916 w 483603"/>
              <a:gd name="connsiteY5-904" fmla="*/ 200041 h 270394"/>
              <a:gd name="connsiteX6-905" fmla="*/ 183565 w 483603"/>
              <a:gd name="connsiteY6-906" fmla="*/ 254810 h 270394"/>
              <a:gd name="connsiteX7-907" fmla="*/ 50216 w 483603"/>
              <a:gd name="connsiteY7-908" fmla="*/ 269099 h 270394"/>
              <a:gd name="connsiteX8-909" fmla="*/ 209 w 483603"/>
              <a:gd name="connsiteY8-910" fmla="*/ 228617 h 270394"/>
              <a:gd name="connsiteX9-911" fmla="*/ 35928 w 483603"/>
              <a:gd name="connsiteY9-912" fmla="*/ 173848 h 270394"/>
              <a:gd name="connsiteX10-913" fmla="*/ 119271 w 483603"/>
              <a:gd name="connsiteY10-914" fmla="*/ 133367 h 270394"/>
              <a:gd name="connsiteX11-915" fmla="*/ 154990 w 483603"/>
              <a:gd name="connsiteY11-916" fmla="*/ 135748 h 270394"/>
              <a:gd name="connsiteX12-917" fmla="*/ 131177 w 483603"/>
              <a:gd name="connsiteY12-918" fmla="*/ 159560 h 270394"/>
              <a:gd name="connsiteX13-919" fmla="*/ 76409 w 483603"/>
              <a:gd name="connsiteY13-920" fmla="*/ 192898 h 270394"/>
              <a:gd name="connsiteX14-921" fmla="*/ 128796 w 483603"/>
              <a:gd name="connsiteY14-922" fmla="*/ 202423 h 270394"/>
              <a:gd name="connsiteX15-923" fmla="*/ 262146 w 483603"/>
              <a:gd name="connsiteY15-924" fmla="*/ 152417 h 270394"/>
              <a:gd name="connsiteX16-925" fmla="*/ 381209 w 483603"/>
              <a:gd name="connsiteY16-926" fmla="*/ 85742 h 270394"/>
              <a:gd name="connsiteX17-927" fmla="*/ 438358 w 483603"/>
              <a:gd name="connsiteY17-928" fmla="*/ 26210 h 270394"/>
              <a:gd name="connsiteX18-929" fmla="*/ 428835 w 483603"/>
              <a:gd name="connsiteY18-930" fmla="*/ 2399 h 270394"/>
              <a:gd name="connsiteX0-931" fmla="*/ 428835 w 483603"/>
              <a:gd name="connsiteY0-932" fmla="*/ 2897 h 270892"/>
              <a:gd name="connsiteX1-933" fmla="*/ 483603 w 483603"/>
              <a:gd name="connsiteY1-934" fmla="*/ 515 h 270892"/>
              <a:gd name="connsiteX2-935" fmla="*/ 481221 w 483603"/>
              <a:gd name="connsiteY2-936" fmla="*/ 52902 h 270892"/>
              <a:gd name="connsiteX3-937" fmla="*/ 469315 w 483603"/>
              <a:gd name="connsiteY3-938" fmla="*/ 88621 h 270892"/>
              <a:gd name="connsiteX4-939" fmla="*/ 431214 w 483603"/>
              <a:gd name="connsiteY4-940" fmla="*/ 124340 h 270892"/>
              <a:gd name="connsiteX5-941" fmla="*/ 316916 w 483603"/>
              <a:gd name="connsiteY5-942" fmla="*/ 200539 h 270892"/>
              <a:gd name="connsiteX6-943" fmla="*/ 183565 w 483603"/>
              <a:gd name="connsiteY6-944" fmla="*/ 255308 h 270892"/>
              <a:gd name="connsiteX7-945" fmla="*/ 50216 w 483603"/>
              <a:gd name="connsiteY7-946" fmla="*/ 269597 h 270892"/>
              <a:gd name="connsiteX8-947" fmla="*/ 209 w 483603"/>
              <a:gd name="connsiteY8-948" fmla="*/ 229115 h 270892"/>
              <a:gd name="connsiteX9-949" fmla="*/ 35928 w 483603"/>
              <a:gd name="connsiteY9-950" fmla="*/ 174346 h 270892"/>
              <a:gd name="connsiteX10-951" fmla="*/ 119271 w 483603"/>
              <a:gd name="connsiteY10-952" fmla="*/ 133865 h 270892"/>
              <a:gd name="connsiteX11-953" fmla="*/ 154990 w 483603"/>
              <a:gd name="connsiteY11-954" fmla="*/ 136246 h 270892"/>
              <a:gd name="connsiteX12-955" fmla="*/ 131177 w 483603"/>
              <a:gd name="connsiteY12-956" fmla="*/ 160058 h 270892"/>
              <a:gd name="connsiteX13-957" fmla="*/ 76409 w 483603"/>
              <a:gd name="connsiteY13-958" fmla="*/ 193396 h 270892"/>
              <a:gd name="connsiteX14-959" fmla="*/ 128796 w 483603"/>
              <a:gd name="connsiteY14-960" fmla="*/ 202921 h 270892"/>
              <a:gd name="connsiteX15-961" fmla="*/ 262146 w 483603"/>
              <a:gd name="connsiteY15-962" fmla="*/ 152915 h 270892"/>
              <a:gd name="connsiteX16-963" fmla="*/ 381209 w 483603"/>
              <a:gd name="connsiteY16-964" fmla="*/ 86240 h 270892"/>
              <a:gd name="connsiteX17-965" fmla="*/ 433596 w 483603"/>
              <a:gd name="connsiteY17-966" fmla="*/ 33851 h 270892"/>
              <a:gd name="connsiteX18-967" fmla="*/ 428835 w 483603"/>
              <a:gd name="connsiteY18-968" fmla="*/ 2897 h 270892"/>
              <a:gd name="connsiteX0-969" fmla="*/ 428835 w 483603"/>
              <a:gd name="connsiteY0-970" fmla="*/ 2897 h 270892"/>
              <a:gd name="connsiteX1-971" fmla="*/ 483603 w 483603"/>
              <a:gd name="connsiteY1-972" fmla="*/ 515 h 270892"/>
              <a:gd name="connsiteX2-973" fmla="*/ 481221 w 483603"/>
              <a:gd name="connsiteY2-974" fmla="*/ 52902 h 270892"/>
              <a:gd name="connsiteX3-975" fmla="*/ 469315 w 483603"/>
              <a:gd name="connsiteY3-976" fmla="*/ 88621 h 270892"/>
              <a:gd name="connsiteX4-977" fmla="*/ 431214 w 483603"/>
              <a:gd name="connsiteY4-978" fmla="*/ 124340 h 270892"/>
              <a:gd name="connsiteX5-979" fmla="*/ 316916 w 483603"/>
              <a:gd name="connsiteY5-980" fmla="*/ 200539 h 270892"/>
              <a:gd name="connsiteX6-981" fmla="*/ 183565 w 483603"/>
              <a:gd name="connsiteY6-982" fmla="*/ 255308 h 270892"/>
              <a:gd name="connsiteX7-983" fmla="*/ 50216 w 483603"/>
              <a:gd name="connsiteY7-984" fmla="*/ 269597 h 270892"/>
              <a:gd name="connsiteX8-985" fmla="*/ 209 w 483603"/>
              <a:gd name="connsiteY8-986" fmla="*/ 229115 h 270892"/>
              <a:gd name="connsiteX9-987" fmla="*/ 35928 w 483603"/>
              <a:gd name="connsiteY9-988" fmla="*/ 174346 h 270892"/>
              <a:gd name="connsiteX10-989" fmla="*/ 119271 w 483603"/>
              <a:gd name="connsiteY10-990" fmla="*/ 133865 h 270892"/>
              <a:gd name="connsiteX11-991" fmla="*/ 154990 w 483603"/>
              <a:gd name="connsiteY11-992" fmla="*/ 136246 h 270892"/>
              <a:gd name="connsiteX12-993" fmla="*/ 131177 w 483603"/>
              <a:gd name="connsiteY12-994" fmla="*/ 160058 h 270892"/>
              <a:gd name="connsiteX13-995" fmla="*/ 76409 w 483603"/>
              <a:gd name="connsiteY13-996" fmla="*/ 193396 h 270892"/>
              <a:gd name="connsiteX14-997" fmla="*/ 128796 w 483603"/>
              <a:gd name="connsiteY14-998" fmla="*/ 202921 h 270892"/>
              <a:gd name="connsiteX15-999" fmla="*/ 262146 w 483603"/>
              <a:gd name="connsiteY15-1000" fmla="*/ 152915 h 270892"/>
              <a:gd name="connsiteX16-1001" fmla="*/ 381209 w 483603"/>
              <a:gd name="connsiteY16-1002" fmla="*/ 86240 h 270892"/>
              <a:gd name="connsiteX17-1003" fmla="*/ 431214 w 483603"/>
              <a:gd name="connsiteY17-1004" fmla="*/ 33851 h 270892"/>
              <a:gd name="connsiteX18-1005" fmla="*/ 428835 w 483603"/>
              <a:gd name="connsiteY18-1006" fmla="*/ 2897 h 270892"/>
              <a:gd name="connsiteX0-1007" fmla="*/ 428835 w 483603"/>
              <a:gd name="connsiteY0-1008" fmla="*/ 4276 h 272271"/>
              <a:gd name="connsiteX1-1009" fmla="*/ 483603 w 483603"/>
              <a:gd name="connsiteY1-1010" fmla="*/ 1894 h 272271"/>
              <a:gd name="connsiteX2-1011" fmla="*/ 481221 w 483603"/>
              <a:gd name="connsiteY2-1012" fmla="*/ 54281 h 272271"/>
              <a:gd name="connsiteX3-1013" fmla="*/ 469315 w 483603"/>
              <a:gd name="connsiteY3-1014" fmla="*/ 90000 h 272271"/>
              <a:gd name="connsiteX4-1015" fmla="*/ 431214 w 483603"/>
              <a:gd name="connsiteY4-1016" fmla="*/ 125719 h 272271"/>
              <a:gd name="connsiteX5-1017" fmla="*/ 316916 w 483603"/>
              <a:gd name="connsiteY5-1018" fmla="*/ 201918 h 272271"/>
              <a:gd name="connsiteX6-1019" fmla="*/ 183565 w 483603"/>
              <a:gd name="connsiteY6-1020" fmla="*/ 256687 h 272271"/>
              <a:gd name="connsiteX7-1021" fmla="*/ 50216 w 483603"/>
              <a:gd name="connsiteY7-1022" fmla="*/ 270976 h 272271"/>
              <a:gd name="connsiteX8-1023" fmla="*/ 209 w 483603"/>
              <a:gd name="connsiteY8-1024" fmla="*/ 230494 h 272271"/>
              <a:gd name="connsiteX9-1025" fmla="*/ 35928 w 483603"/>
              <a:gd name="connsiteY9-1026" fmla="*/ 175725 h 272271"/>
              <a:gd name="connsiteX10-1027" fmla="*/ 119271 w 483603"/>
              <a:gd name="connsiteY10-1028" fmla="*/ 135244 h 272271"/>
              <a:gd name="connsiteX11-1029" fmla="*/ 154990 w 483603"/>
              <a:gd name="connsiteY11-1030" fmla="*/ 137625 h 272271"/>
              <a:gd name="connsiteX12-1031" fmla="*/ 131177 w 483603"/>
              <a:gd name="connsiteY12-1032" fmla="*/ 161437 h 272271"/>
              <a:gd name="connsiteX13-1033" fmla="*/ 76409 w 483603"/>
              <a:gd name="connsiteY13-1034" fmla="*/ 194775 h 272271"/>
              <a:gd name="connsiteX14-1035" fmla="*/ 128796 w 483603"/>
              <a:gd name="connsiteY14-1036" fmla="*/ 204300 h 272271"/>
              <a:gd name="connsiteX15-1037" fmla="*/ 262146 w 483603"/>
              <a:gd name="connsiteY15-1038" fmla="*/ 154294 h 272271"/>
              <a:gd name="connsiteX16-1039" fmla="*/ 381209 w 483603"/>
              <a:gd name="connsiteY16-1040" fmla="*/ 87619 h 272271"/>
              <a:gd name="connsiteX17-1041" fmla="*/ 419308 w 483603"/>
              <a:gd name="connsiteY17-1042" fmla="*/ 54280 h 272271"/>
              <a:gd name="connsiteX18-1043" fmla="*/ 428835 w 483603"/>
              <a:gd name="connsiteY18-1044" fmla="*/ 4276 h 272271"/>
              <a:gd name="connsiteX0-1045" fmla="*/ 428835 w 483603"/>
              <a:gd name="connsiteY0-1046" fmla="*/ 4276 h 272271"/>
              <a:gd name="connsiteX1-1047" fmla="*/ 483603 w 483603"/>
              <a:gd name="connsiteY1-1048" fmla="*/ 1894 h 272271"/>
              <a:gd name="connsiteX2-1049" fmla="*/ 481221 w 483603"/>
              <a:gd name="connsiteY2-1050" fmla="*/ 54281 h 272271"/>
              <a:gd name="connsiteX3-1051" fmla="*/ 469315 w 483603"/>
              <a:gd name="connsiteY3-1052" fmla="*/ 90000 h 272271"/>
              <a:gd name="connsiteX4-1053" fmla="*/ 431214 w 483603"/>
              <a:gd name="connsiteY4-1054" fmla="*/ 125719 h 272271"/>
              <a:gd name="connsiteX5-1055" fmla="*/ 316916 w 483603"/>
              <a:gd name="connsiteY5-1056" fmla="*/ 201918 h 272271"/>
              <a:gd name="connsiteX6-1057" fmla="*/ 183565 w 483603"/>
              <a:gd name="connsiteY6-1058" fmla="*/ 256687 h 272271"/>
              <a:gd name="connsiteX7-1059" fmla="*/ 50216 w 483603"/>
              <a:gd name="connsiteY7-1060" fmla="*/ 270976 h 272271"/>
              <a:gd name="connsiteX8-1061" fmla="*/ 209 w 483603"/>
              <a:gd name="connsiteY8-1062" fmla="*/ 230494 h 272271"/>
              <a:gd name="connsiteX9-1063" fmla="*/ 35928 w 483603"/>
              <a:gd name="connsiteY9-1064" fmla="*/ 175725 h 272271"/>
              <a:gd name="connsiteX10-1065" fmla="*/ 119271 w 483603"/>
              <a:gd name="connsiteY10-1066" fmla="*/ 135244 h 272271"/>
              <a:gd name="connsiteX11-1067" fmla="*/ 154990 w 483603"/>
              <a:gd name="connsiteY11-1068" fmla="*/ 137625 h 272271"/>
              <a:gd name="connsiteX12-1069" fmla="*/ 131177 w 483603"/>
              <a:gd name="connsiteY12-1070" fmla="*/ 161437 h 272271"/>
              <a:gd name="connsiteX13-1071" fmla="*/ 76409 w 483603"/>
              <a:gd name="connsiteY13-1072" fmla="*/ 194775 h 272271"/>
              <a:gd name="connsiteX14-1073" fmla="*/ 128796 w 483603"/>
              <a:gd name="connsiteY14-1074" fmla="*/ 204300 h 272271"/>
              <a:gd name="connsiteX15-1075" fmla="*/ 262146 w 483603"/>
              <a:gd name="connsiteY15-1076" fmla="*/ 154294 h 272271"/>
              <a:gd name="connsiteX16-1077" fmla="*/ 381209 w 483603"/>
              <a:gd name="connsiteY16-1078" fmla="*/ 87619 h 272271"/>
              <a:gd name="connsiteX17-1079" fmla="*/ 419308 w 483603"/>
              <a:gd name="connsiteY17-1080" fmla="*/ 54280 h 272271"/>
              <a:gd name="connsiteX18-1081" fmla="*/ 428835 w 483603"/>
              <a:gd name="connsiteY18-1082" fmla="*/ 4276 h 272271"/>
              <a:gd name="connsiteX0-1083" fmla="*/ 428835 w 483603"/>
              <a:gd name="connsiteY0-1084" fmla="*/ 3929 h 271924"/>
              <a:gd name="connsiteX1-1085" fmla="*/ 483603 w 483603"/>
              <a:gd name="connsiteY1-1086" fmla="*/ 1547 h 271924"/>
              <a:gd name="connsiteX2-1087" fmla="*/ 481221 w 483603"/>
              <a:gd name="connsiteY2-1088" fmla="*/ 53934 h 271924"/>
              <a:gd name="connsiteX3-1089" fmla="*/ 469315 w 483603"/>
              <a:gd name="connsiteY3-1090" fmla="*/ 89653 h 271924"/>
              <a:gd name="connsiteX4-1091" fmla="*/ 431214 w 483603"/>
              <a:gd name="connsiteY4-1092" fmla="*/ 125372 h 271924"/>
              <a:gd name="connsiteX5-1093" fmla="*/ 316916 w 483603"/>
              <a:gd name="connsiteY5-1094" fmla="*/ 201571 h 271924"/>
              <a:gd name="connsiteX6-1095" fmla="*/ 183565 w 483603"/>
              <a:gd name="connsiteY6-1096" fmla="*/ 256340 h 271924"/>
              <a:gd name="connsiteX7-1097" fmla="*/ 50216 w 483603"/>
              <a:gd name="connsiteY7-1098" fmla="*/ 270629 h 271924"/>
              <a:gd name="connsiteX8-1099" fmla="*/ 209 w 483603"/>
              <a:gd name="connsiteY8-1100" fmla="*/ 230147 h 271924"/>
              <a:gd name="connsiteX9-1101" fmla="*/ 35928 w 483603"/>
              <a:gd name="connsiteY9-1102" fmla="*/ 175378 h 271924"/>
              <a:gd name="connsiteX10-1103" fmla="*/ 119271 w 483603"/>
              <a:gd name="connsiteY10-1104" fmla="*/ 134897 h 271924"/>
              <a:gd name="connsiteX11-1105" fmla="*/ 154990 w 483603"/>
              <a:gd name="connsiteY11-1106" fmla="*/ 137278 h 271924"/>
              <a:gd name="connsiteX12-1107" fmla="*/ 131177 w 483603"/>
              <a:gd name="connsiteY12-1108" fmla="*/ 161090 h 271924"/>
              <a:gd name="connsiteX13-1109" fmla="*/ 76409 w 483603"/>
              <a:gd name="connsiteY13-1110" fmla="*/ 194428 h 271924"/>
              <a:gd name="connsiteX14-1111" fmla="*/ 128796 w 483603"/>
              <a:gd name="connsiteY14-1112" fmla="*/ 203953 h 271924"/>
              <a:gd name="connsiteX15-1113" fmla="*/ 262146 w 483603"/>
              <a:gd name="connsiteY15-1114" fmla="*/ 153947 h 271924"/>
              <a:gd name="connsiteX16-1115" fmla="*/ 381209 w 483603"/>
              <a:gd name="connsiteY16-1116" fmla="*/ 87272 h 271924"/>
              <a:gd name="connsiteX17-1117" fmla="*/ 416927 w 483603"/>
              <a:gd name="connsiteY17-1118" fmla="*/ 49171 h 271924"/>
              <a:gd name="connsiteX18-1119" fmla="*/ 428835 w 483603"/>
              <a:gd name="connsiteY18-1120" fmla="*/ 3929 h 271924"/>
              <a:gd name="connsiteX0-1121" fmla="*/ 428835 w 483603"/>
              <a:gd name="connsiteY0-1122" fmla="*/ 3929 h 271924"/>
              <a:gd name="connsiteX1-1123" fmla="*/ 483603 w 483603"/>
              <a:gd name="connsiteY1-1124" fmla="*/ 1547 h 271924"/>
              <a:gd name="connsiteX2-1125" fmla="*/ 481221 w 483603"/>
              <a:gd name="connsiteY2-1126" fmla="*/ 53934 h 271924"/>
              <a:gd name="connsiteX3-1127" fmla="*/ 469315 w 483603"/>
              <a:gd name="connsiteY3-1128" fmla="*/ 89653 h 271924"/>
              <a:gd name="connsiteX4-1129" fmla="*/ 431214 w 483603"/>
              <a:gd name="connsiteY4-1130" fmla="*/ 125372 h 271924"/>
              <a:gd name="connsiteX5-1131" fmla="*/ 316916 w 483603"/>
              <a:gd name="connsiteY5-1132" fmla="*/ 201571 h 271924"/>
              <a:gd name="connsiteX6-1133" fmla="*/ 183565 w 483603"/>
              <a:gd name="connsiteY6-1134" fmla="*/ 256340 h 271924"/>
              <a:gd name="connsiteX7-1135" fmla="*/ 50216 w 483603"/>
              <a:gd name="connsiteY7-1136" fmla="*/ 270629 h 271924"/>
              <a:gd name="connsiteX8-1137" fmla="*/ 209 w 483603"/>
              <a:gd name="connsiteY8-1138" fmla="*/ 230147 h 271924"/>
              <a:gd name="connsiteX9-1139" fmla="*/ 35928 w 483603"/>
              <a:gd name="connsiteY9-1140" fmla="*/ 175378 h 271924"/>
              <a:gd name="connsiteX10-1141" fmla="*/ 119271 w 483603"/>
              <a:gd name="connsiteY10-1142" fmla="*/ 134897 h 271924"/>
              <a:gd name="connsiteX11-1143" fmla="*/ 154990 w 483603"/>
              <a:gd name="connsiteY11-1144" fmla="*/ 137278 h 271924"/>
              <a:gd name="connsiteX12-1145" fmla="*/ 131177 w 483603"/>
              <a:gd name="connsiteY12-1146" fmla="*/ 161090 h 271924"/>
              <a:gd name="connsiteX13-1147" fmla="*/ 76409 w 483603"/>
              <a:gd name="connsiteY13-1148" fmla="*/ 194428 h 271924"/>
              <a:gd name="connsiteX14-1149" fmla="*/ 128796 w 483603"/>
              <a:gd name="connsiteY14-1150" fmla="*/ 203953 h 271924"/>
              <a:gd name="connsiteX15-1151" fmla="*/ 262146 w 483603"/>
              <a:gd name="connsiteY15-1152" fmla="*/ 153947 h 271924"/>
              <a:gd name="connsiteX16-1153" fmla="*/ 381209 w 483603"/>
              <a:gd name="connsiteY16-1154" fmla="*/ 87272 h 271924"/>
              <a:gd name="connsiteX17-1155" fmla="*/ 416927 w 483603"/>
              <a:gd name="connsiteY17-1156" fmla="*/ 49171 h 271924"/>
              <a:gd name="connsiteX18-1157" fmla="*/ 428835 w 483603"/>
              <a:gd name="connsiteY18-1158" fmla="*/ 3929 h 271924"/>
              <a:gd name="connsiteX0-1159" fmla="*/ 428835 w 483603"/>
              <a:gd name="connsiteY0-1160" fmla="*/ 3929 h 271924"/>
              <a:gd name="connsiteX1-1161" fmla="*/ 483603 w 483603"/>
              <a:gd name="connsiteY1-1162" fmla="*/ 1547 h 271924"/>
              <a:gd name="connsiteX2-1163" fmla="*/ 481221 w 483603"/>
              <a:gd name="connsiteY2-1164" fmla="*/ 53934 h 271924"/>
              <a:gd name="connsiteX3-1165" fmla="*/ 462171 w 483603"/>
              <a:gd name="connsiteY3-1166" fmla="*/ 87272 h 271924"/>
              <a:gd name="connsiteX4-1167" fmla="*/ 431214 w 483603"/>
              <a:gd name="connsiteY4-1168" fmla="*/ 125372 h 271924"/>
              <a:gd name="connsiteX5-1169" fmla="*/ 316916 w 483603"/>
              <a:gd name="connsiteY5-1170" fmla="*/ 201571 h 271924"/>
              <a:gd name="connsiteX6-1171" fmla="*/ 183565 w 483603"/>
              <a:gd name="connsiteY6-1172" fmla="*/ 256340 h 271924"/>
              <a:gd name="connsiteX7-1173" fmla="*/ 50216 w 483603"/>
              <a:gd name="connsiteY7-1174" fmla="*/ 270629 h 271924"/>
              <a:gd name="connsiteX8-1175" fmla="*/ 209 w 483603"/>
              <a:gd name="connsiteY8-1176" fmla="*/ 230147 h 271924"/>
              <a:gd name="connsiteX9-1177" fmla="*/ 35928 w 483603"/>
              <a:gd name="connsiteY9-1178" fmla="*/ 175378 h 271924"/>
              <a:gd name="connsiteX10-1179" fmla="*/ 119271 w 483603"/>
              <a:gd name="connsiteY10-1180" fmla="*/ 134897 h 271924"/>
              <a:gd name="connsiteX11-1181" fmla="*/ 154990 w 483603"/>
              <a:gd name="connsiteY11-1182" fmla="*/ 137278 h 271924"/>
              <a:gd name="connsiteX12-1183" fmla="*/ 131177 w 483603"/>
              <a:gd name="connsiteY12-1184" fmla="*/ 161090 h 271924"/>
              <a:gd name="connsiteX13-1185" fmla="*/ 76409 w 483603"/>
              <a:gd name="connsiteY13-1186" fmla="*/ 194428 h 271924"/>
              <a:gd name="connsiteX14-1187" fmla="*/ 128796 w 483603"/>
              <a:gd name="connsiteY14-1188" fmla="*/ 203953 h 271924"/>
              <a:gd name="connsiteX15-1189" fmla="*/ 262146 w 483603"/>
              <a:gd name="connsiteY15-1190" fmla="*/ 153947 h 271924"/>
              <a:gd name="connsiteX16-1191" fmla="*/ 381209 w 483603"/>
              <a:gd name="connsiteY16-1192" fmla="*/ 87272 h 271924"/>
              <a:gd name="connsiteX17-1193" fmla="*/ 416927 w 483603"/>
              <a:gd name="connsiteY17-1194" fmla="*/ 49171 h 271924"/>
              <a:gd name="connsiteX18-1195" fmla="*/ 428835 w 483603"/>
              <a:gd name="connsiteY18-1196" fmla="*/ 3929 h 271924"/>
              <a:gd name="connsiteX0-1197" fmla="*/ 428835 w 483603"/>
              <a:gd name="connsiteY0-1198" fmla="*/ 3929 h 271924"/>
              <a:gd name="connsiteX1-1199" fmla="*/ 483603 w 483603"/>
              <a:gd name="connsiteY1-1200" fmla="*/ 1547 h 271924"/>
              <a:gd name="connsiteX2-1201" fmla="*/ 471696 w 483603"/>
              <a:gd name="connsiteY2-1202" fmla="*/ 51553 h 271924"/>
              <a:gd name="connsiteX3-1203" fmla="*/ 462171 w 483603"/>
              <a:gd name="connsiteY3-1204" fmla="*/ 87272 h 271924"/>
              <a:gd name="connsiteX4-1205" fmla="*/ 431214 w 483603"/>
              <a:gd name="connsiteY4-1206" fmla="*/ 125372 h 271924"/>
              <a:gd name="connsiteX5-1207" fmla="*/ 316916 w 483603"/>
              <a:gd name="connsiteY5-1208" fmla="*/ 201571 h 271924"/>
              <a:gd name="connsiteX6-1209" fmla="*/ 183565 w 483603"/>
              <a:gd name="connsiteY6-1210" fmla="*/ 256340 h 271924"/>
              <a:gd name="connsiteX7-1211" fmla="*/ 50216 w 483603"/>
              <a:gd name="connsiteY7-1212" fmla="*/ 270629 h 271924"/>
              <a:gd name="connsiteX8-1213" fmla="*/ 209 w 483603"/>
              <a:gd name="connsiteY8-1214" fmla="*/ 230147 h 271924"/>
              <a:gd name="connsiteX9-1215" fmla="*/ 35928 w 483603"/>
              <a:gd name="connsiteY9-1216" fmla="*/ 175378 h 271924"/>
              <a:gd name="connsiteX10-1217" fmla="*/ 119271 w 483603"/>
              <a:gd name="connsiteY10-1218" fmla="*/ 134897 h 271924"/>
              <a:gd name="connsiteX11-1219" fmla="*/ 154990 w 483603"/>
              <a:gd name="connsiteY11-1220" fmla="*/ 137278 h 271924"/>
              <a:gd name="connsiteX12-1221" fmla="*/ 131177 w 483603"/>
              <a:gd name="connsiteY12-1222" fmla="*/ 161090 h 271924"/>
              <a:gd name="connsiteX13-1223" fmla="*/ 76409 w 483603"/>
              <a:gd name="connsiteY13-1224" fmla="*/ 194428 h 271924"/>
              <a:gd name="connsiteX14-1225" fmla="*/ 128796 w 483603"/>
              <a:gd name="connsiteY14-1226" fmla="*/ 203953 h 271924"/>
              <a:gd name="connsiteX15-1227" fmla="*/ 262146 w 483603"/>
              <a:gd name="connsiteY15-1228" fmla="*/ 153947 h 271924"/>
              <a:gd name="connsiteX16-1229" fmla="*/ 381209 w 483603"/>
              <a:gd name="connsiteY16-1230" fmla="*/ 87272 h 271924"/>
              <a:gd name="connsiteX17-1231" fmla="*/ 416927 w 483603"/>
              <a:gd name="connsiteY17-1232" fmla="*/ 49171 h 271924"/>
              <a:gd name="connsiteX18-1233" fmla="*/ 428835 w 483603"/>
              <a:gd name="connsiteY18-1234" fmla="*/ 3929 h 271924"/>
              <a:gd name="connsiteX0-1235" fmla="*/ 428835 w 483603"/>
              <a:gd name="connsiteY0-1236" fmla="*/ 3929 h 271924"/>
              <a:gd name="connsiteX1-1237" fmla="*/ 483603 w 483603"/>
              <a:gd name="connsiteY1-1238" fmla="*/ 1547 h 271924"/>
              <a:gd name="connsiteX2-1239" fmla="*/ 481221 w 483603"/>
              <a:gd name="connsiteY2-1240" fmla="*/ 51553 h 271924"/>
              <a:gd name="connsiteX3-1241" fmla="*/ 462171 w 483603"/>
              <a:gd name="connsiteY3-1242" fmla="*/ 87272 h 271924"/>
              <a:gd name="connsiteX4-1243" fmla="*/ 431214 w 483603"/>
              <a:gd name="connsiteY4-1244" fmla="*/ 125372 h 271924"/>
              <a:gd name="connsiteX5-1245" fmla="*/ 316916 w 483603"/>
              <a:gd name="connsiteY5-1246" fmla="*/ 201571 h 271924"/>
              <a:gd name="connsiteX6-1247" fmla="*/ 183565 w 483603"/>
              <a:gd name="connsiteY6-1248" fmla="*/ 256340 h 271924"/>
              <a:gd name="connsiteX7-1249" fmla="*/ 50216 w 483603"/>
              <a:gd name="connsiteY7-1250" fmla="*/ 270629 h 271924"/>
              <a:gd name="connsiteX8-1251" fmla="*/ 209 w 483603"/>
              <a:gd name="connsiteY8-1252" fmla="*/ 230147 h 271924"/>
              <a:gd name="connsiteX9-1253" fmla="*/ 35928 w 483603"/>
              <a:gd name="connsiteY9-1254" fmla="*/ 175378 h 271924"/>
              <a:gd name="connsiteX10-1255" fmla="*/ 119271 w 483603"/>
              <a:gd name="connsiteY10-1256" fmla="*/ 134897 h 271924"/>
              <a:gd name="connsiteX11-1257" fmla="*/ 154990 w 483603"/>
              <a:gd name="connsiteY11-1258" fmla="*/ 137278 h 271924"/>
              <a:gd name="connsiteX12-1259" fmla="*/ 131177 w 483603"/>
              <a:gd name="connsiteY12-1260" fmla="*/ 161090 h 271924"/>
              <a:gd name="connsiteX13-1261" fmla="*/ 76409 w 483603"/>
              <a:gd name="connsiteY13-1262" fmla="*/ 194428 h 271924"/>
              <a:gd name="connsiteX14-1263" fmla="*/ 128796 w 483603"/>
              <a:gd name="connsiteY14-1264" fmla="*/ 203953 h 271924"/>
              <a:gd name="connsiteX15-1265" fmla="*/ 262146 w 483603"/>
              <a:gd name="connsiteY15-1266" fmla="*/ 153947 h 271924"/>
              <a:gd name="connsiteX16-1267" fmla="*/ 381209 w 483603"/>
              <a:gd name="connsiteY16-1268" fmla="*/ 87272 h 271924"/>
              <a:gd name="connsiteX17-1269" fmla="*/ 416927 w 483603"/>
              <a:gd name="connsiteY17-1270" fmla="*/ 49171 h 271924"/>
              <a:gd name="connsiteX18-1271" fmla="*/ 428835 w 483603"/>
              <a:gd name="connsiteY18-1272" fmla="*/ 3929 h 271924"/>
              <a:gd name="connsiteX0-1273" fmla="*/ 428835 w 484408"/>
              <a:gd name="connsiteY0-1274" fmla="*/ 3929 h 271924"/>
              <a:gd name="connsiteX1-1275" fmla="*/ 483603 w 484408"/>
              <a:gd name="connsiteY1-1276" fmla="*/ 1547 h 271924"/>
              <a:gd name="connsiteX2-1277" fmla="*/ 481221 w 484408"/>
              <a:gd name="connsiteY2-1278" fmla="*/ 51553 h 271924"/>
              <a:gd name="connsiteX3-1279" fmla="*/ 447884 w 484408"/>
              <a:gd name="connsiteY3-1280" fmla="*/ 77747 h 271924"/>
              <a:gd name="connsiteX4-1281" fmla="*/ 431214 w 484408"/>
              <a:gd name="connsiteY4-1282" fmla="*/ 125372 h 271924"/>
              <a:gd name="connsiteX5-1283" fmla="*/ 316916 w 484408"/>
              <a:gd name="connsiteY5-1284" fmla="*/ 201571 h 271924"/>
              <a:gd name="connsiteX6-1285" fmla="*/ 183565 w 484408"/>
              <a:gd name="connsiteY6-1286" fmla="*/ 256340 h 271924"/>
              <a:gd name="connsiteX7-1287" fmla="*/ 50216 w 484408"/>
              <a:gd name="connsiteY7-1288" fmla="*/ 270629 h 271924"/>
              <a:gd name="connsiteX8-1289" fmla="*/ 209 w 484408"/>
              <a:gd name="connsiteY8-1290" fmla="*/ 230147 h 271924"/>
              <a:gd name="connsiteX9-1291" fmla="*/ 35928 w 484408"/>
              <a:gd name="connsiteY9-1292" fmla="*/ 175378 h 271924"/>
              <a:gd name="connsiteX10-1293" fmla="*/ 119271 w 484408"/>
              <a:gd name="connsiteY10-1294" fmla="*/ 134897 h 271924"/>
              <a:gd name="connsiteX11-1295" fmla="*/ 154990 w 484408"/>
              <a:gd name="connsiteY11-1296" fmla="*/ 137278 h 271924"/>
              <a:gd name="connsiteX12-1297" fmla="*/ 131177 w 484408"/>
              <a:gd name="connsiteY12-1298" fmla="*/ 161090 h 271924"/>
              <a:gd name="connsiteX13-1299" fmla="*/ 76409 w 484408"/>
              <a:gd name="connsiteY13-1300" fmla="*/ 194428 h 271924"/>
              <a:gd name="connsiteX14-1301" fmla="*/ 128796 w 484408"/>
              <a:gd name="connsiteY14-1302" fmla="*/ 203953 h 271924"/>
              <a:gd name="connsiteX15-1303" fmla="*/ 262146 w 484408"/>
              <a:gd name="connsiteY15-1304" fmla="*/ 153947 h 271924"/>
              <a:gd name="connsiteX16-1305" fmla="*/ 381209 w 484408"/>
              <a:gd name="connsiteY16-1306" fmla="*/ 87272 h 271924"/>
              <a:gd name="connsiteX17-1307" fmla="*/ 416927 w 484408"/>
              <a:gd name="connsiteY17-1308" fmla="*/ 49171 h 271924"/>
              <a:gd name="connsiteX18-1309" fmla="*/ 428835 w 484408"/>
              <a:gd name="connsiteY18-1310" fmla="*/ 3929 h 271924"/>
              <a:gd name="connsiteX0-1311" fmla="*/ 428835 w 483603"/>
              <a:gd name="connsiteY0-1312" fmla="*/ 3929 h 271924"/>
              <a:gd name="connsiteX1-1313" fmla="*/ 483603 w 483603"/>
              <a:gd name="connsiteY1-1314" fmla="*/ 1547 h 271924"/>
              <a:gd name="connsiteX2-1315" fmla="*/ 481221 w 483603"/>
              <a:gd name="connsiteY2-1316" fmla="*/ 51553 h 271924"/>
              <a:gd name="connsiteX3-1317" fmla="*/ 466934 w 483603"/>
              <a:gd name="connsiteY3-1318" fmla="*/ 82509 h 271924"/>
              <a:gd name="connsiteX4-1319" fmla="*/ 431214 w 483603"/>
              <a:gd name="connsiteY4-1320" fmla="*/ 125372 h 271924"/>
              <a:gd name="connsiteX5-1321" fmla="*/ 316916 w 483603"/>
              <a:gd name="connsiteY5-1322" fmla="*/ 201571 h 271924"/>
              <a:gd name="connsiteX6-1323" fmla="*/ 183565 w 483603"/>
              <a:gd name="connsiteY6-1324" fmla="*/ 256340 h 271924"/>
              <a:gd name="connsiteX7-1325" fmla="*/ 50216 w 483603"/>
              <a:gd name="connsiteY7-1326" fmla="*/ 270629 h 271924"/>
              <a:gd name="connsiteX8-1327" fmla="*/ 209 w 483603"/>
              <a:gd name="connsiteY8-1328" fmla="*/ 230147 h 271924"/>
              <a:gd name="connsiteX9-1329" fmla="*/ 35928 w 483603"/>
              <a:gd name="connsiteY9-1330" fmla="*/ 175378 h 271924"/>
              <a:gd name="connsiteX10-1331" fmla="*/ 119271 w 483603"/>
              <a:gd name="connsiteY10-1332" fmla="*/ 134897 h 271924"/>
              <a:gd name="connsiteX11-1333" fmla="*/ 154990 w 483603"/>
              <a:gd name="connsiteY11-1334" fmla="*/ 137278 h 271924"/>
              <a:gd name="connsiteX12-1335" fmla="*/ 131177 w 483603"/>
              <a:gd name="connsiteY12-1336" fmla="*/ 161090 h 271924"/>
              <a:gd name="connsiteX13-1337" fmla="*/ 76409 w 483603"/>
              <a:gd name="connsiteY13-1338" fmla="*/ 194428 h 271924"/>
              <a:gd name="connsiteX14-1339" fmla="*/ 128796 w 483603"/>
              <a:gd name="connsiteY14-1340" fmla="*/ 203953 h 271924"/>
              <a:gd name="connsiteX15-1341" fmla="*/ 262146 w 483603"/>
              <a:gd name="connsiteY15-1342" fmla="*/ 153947 h 271924"/>
              <a:gd name="connsiteX16-1343" fmla="*/ 381209 w 483603"/>
              <a:gd name="connsiteY16-1344" fmla="*/ 87272 h 271924"/>
              <a:gd name="connsiteX17-1345" fmla="*/ 416927 w 483603"/>
              <a:gd name="connsiteY17-1346" fmla="*/ 49171 h 271924"/>
              <a:gd name="connsiteX18-1347" fmla="*/ 428835 w 483603"/>
              <a:gd name="connsiteY18-1348" fmla="*/ 3929 h 271924"/>
              <a:gd name="connsiteX0-1349" fmla="*/ 428835 w 483603"/>
              <a:gd name="connsiteY0-1350" fmla="*/ 3929 h 271924"/>
              <a:gd name="connsiteX1-1351" fmla="*/ 483603 w 483603"/>
              <a:gd name="connsiteY1-1352" fmla="*/ 1547 h 271924"/>
              <a:gd name="connsiteX2-1353" fmla="*/ 481221 w 483603"/>
              <a:gd name="connsiteY2-1354" fmla="*/ 51553 h 271924"/>
              <a:gd name="connsiteX3-1355" fmla="*/ 466934 w 483603"/>
              <a:gd name="connsiteY3-1356" fmla="*/ 82509 h 271924"/>
              <a:gd name="connsiteX4-1357" fmla="*/ 424070 w 483603"/>
              <a:gd name="connsiteY4-1358" fmla="*/ 108703 h 271924"/>
              <a:gd name="connsiteX5-1359" fmla="*/ 316916 w 483603"/>
              <a:gd name="connsiteY5-1360" fmla="*/ 201571 h 271924"/>
              <a:gd name="connsiteX6-1361" fmla="*/ 183565 w 483603"/>
              <a:gd name="connsiteY6-1362" fmla="*/ 256340 h 271924"/>
              <a:gd name="connsiteX7-1363" fmla="*/ 50216 w 483603"/>
              <a:gd name="connsiteY7-1364" fmla="*/ 270629 h 271924"/>
              <a:gd name="connsiteX8-1365" fmla="*/ 209 w 483603"/>
              <a:gd name="connsiteY8-1366" fmla="*/ 230147 h 271924"/>
              <a:gd name="connsiteX9-1367" fmla="*/ 35928 w 483603"/>
              <a:gd name="connsiteY9-1368" fmla="*/ 175378 h 271924"/>
              <a:gd name="connsiteX10-1369" fmla="*/ 119271 w 483603"/>
              <a:gd name="connsiteY10-1370" fmla="*/ 134897 h 271924"/>
              <a:gd name="connsiteX11-1371" fmla="*/ 154990 w 483603"/>
              <a:gd name="connsiteY11-1372" fmla="*/ 137278 h 271924"/>
              <a:gd name="connsiteX12-1373" fmla="*/ 131177 w 483603"/>
              <a:gd name="connsiteY12-1374" fmla="*/ 161090 h 271924"/>
              <a:gd name="connsiteX13-1375" fmla="*/ 76409 w 483603"/>
              <a:gd name="connsiteY13-1376" fmla="*/ 194428 h 271924"/>
              <a:gd name="connsiteX14-1377" fmla="*/ 128796 w 483603"/>
              <a:gd name="connsiteY14-1378" fmla="*/ 203953 h 271924"/>
              <a:gd name="connsiteX15-1379" fmla="*/ 262146 w 483603"/>
              <a:gd name="connsiteY15-1380" fmla="*/ 153947 h 271924"/>
              <a:gd name="connsiteX16-1381" fmla="*/ 381209 w 483603"/>
              <a:gd name="connsiteY16-1382" fmla="*/ 87272 h 271924"/>
              <a:gd name="connsiteX17-1383" fmla="*/ 416927 w 483603"/>
              <a:gd name="connsiteY17-1384" fmla="*/ 49171 h 271924"/>
              <a:gd name="connsiteX18-1385" fmla="*/ 428835 w 483603"/>
              <a:gd name="connsiteY18-1386" fmla="*/ 3929 h 271924"/>
              <a:gd name="connsiteX0-1387" fmla="*/ 428835 w 483603"/>
              <a:gd name="connsiteY0-1388" fmla="*/ 3929 h 271924"/>
              <a:gd name="connsiteX1-1389" fmla="*/ 483603 w 483603"/>
              <a:gd name="connsiteY1-1390" fmla="*/ 1547 h 271924"/>
              <a:gd name="connsiteX2-1391" fmla="*/ 481221 w 483603"/>
              <a:gd name="connsiteY2-1392" fmla="*/ 51553 h 271924"/>
              <a:gd name="connsiteX3-1393" fmla="*/ 466934 w 483603"/>
              <a:gd name="connsiteY3-1394" fmla="*/ 82509 h 271924"/>
              <a:gd name="connsiteX4-1395" fmla="*/ 431214 w 483603"/>
              <a:gd name="connsiteY4-1396" fmla="*/ 125371 h 271924"/>
              <a:gd name="connsiteX5-1397" fmla="*/ 316916 w 483603"/>
              <a:gd name="connsiteY5-1398" fmla="*/ 201571 h 271924"/>
              <a:gd name="connsiteX6-1399" fmla="*/ 183565 w 483603"/>
              <a:gd name="connsiteY6-1400" fmla="*/ 256340 h 271924"/>
              <a:gd name="connsiteX7-1401" fmla="*/ 50216 w 483603"/>
              <a:gd name="connsiteY7-1402" fmla="*/ 270629 h 271924"/>
              <a:gd name="connsiteX8-1403" fmla="*/ 209 w 483603"/>
              <a:gd name="connsiteY8-1404" fmla="*/ 230147 h 271924"/>
              <a:gd name="connsiteX9-1405" fmla="*/ 35928 w 483603"/>
              <a:gd name="connsiteY9-1406" fmla="*/ 175378 h 271924"/>
              <a:gd name="connsiteX10-1407" fmla="*/ 119271 w 483603"/>
              <a:gd name="connsiteY10-1408" fmla="*/ 134897 h 271924"/>
              <a:gd name="connsiteX11-1409" fmla="*/ 154990 w 483603"/>
              <a:gd name="connsiteY11-1410" fmla="*/ 137278 h 271924"/>
              <a:gd name="connsiteX12-1411" fmla="*/ 131177 w 483603"/>
              <a:gd name="connsiteY12-1412" fmla="*/ 161090 h 271924"/>
              <a:gd name="connsiteX13-1413" fmla="*/ 76409 w 483603"/>
              <a:gd name="connsiteY13-1414" fmla="*/ 194428 h 271924"/>
              <a:gd name="connsiteX14-1415" fmla="*/ 128796 w 483603"/>
              <a:gd name="connsiteY14-1416" fmla="*/ 203953 h 271924"/>
              <a:gd name="connsiteX15-1417" fmla="*/ 262146 w 483603"/>
              <a:gd name="connsiteY15-1418" fmla="*/ 153947 h 271924"/>
              <a:gd name="connsiteX16-1419" fmla="*/ 381209 w 483603"/>
              <a:gd name="connsiteY16-1420" fmla="*/ 87272 h 271924"/>
              <a:gd name="connsiteX17-1421" fmla="*/ 416927 w 483603"/>
              <a:gd name="connsiteY17-1422" fmla="*/ 49171 h 271924"/>
              <a:gd name="connsiteX18-1423" fmla="*/ 428835 w 483603"/>
              <a:gd name="connsiteY18-1424" fmla="*/ 3929 h 271924"/>
              <a:gd name="connsiteX0-1425" fmla="*/ 428835 w 483603"/>
              <a:gd name="connsiteY0-1426" fmla="*/ 3929 h 271924"/>
              <a:gd name="connsiteX1-1427" fmla="*/ 483603 w 483603"/>
              <a:gd name="connsiteY1-1428" fmla="*/ 1547 h 271924"/>
              <a:gd name="connsiteX2-1429" fmla="*/ 481221 w 483603"/>
              <a:gd name="connsiteY2-1430" fmla="*/ 51553 h 271924"/>
              <a:gd name="connsiteX3-1431" fmla="*/ 466934 w 483603"/>
              <a:gd name="connsiteY3-1432" fmla="*/ 82509 h 271924"/>
              <a:gd name="connsiteX4-1433" fmla="*/ 431214 w 483603"/>
              <a:gd name="connsiteY4-1434" fmla="*/ 125371 h 271924"/>
              <a:gd name="connsiteX5-1435" fmla="*/ 316916 w 483603"/>
              <a:gd name="connsiteY5-1436" fmla="*/ 201571 h 271924"/>
              <a:gd name="connsiteX6-1437" fmla="*/ 183565 w 483603"/>
              <a:gd name="connsiteY6-1438" fmla="*/ 256340 h 271924"/>
              <a:gd name="connsiteX7-1439" fmla="*/ 50216 w 483603"/>
              <a:gd name="connsiteY7-1440" fmla="*/ 270629 h 271924"/>
              <a:gd name="connsiteX8-1441" fmla="*/ 209 w 483603"/>
              <a:gd name="connsiteY8-1442" fmla="*/ 230147 h 271924"/>
              <a:gd name="connsiteX9-1443" fmla="*/ 35928 w 483603"/>
              <a:gd name="connsiteY9-1444" fmla="*/ 175378 h 271924"/>
              <a:gd name="connsiteX10-1445" fmla="*/ 119271 w 483603"/>
              <a:gd name="connsiteY10-1446" fmla="*/ 134897 h 271924"/>
              <a:gd name="connsiteX11-1447" fmla="*/ 131177 w 483603"/>
              <a:gd name="connsiteY11-1448" fmla="*/ 161090 h 271924"/>
              <a:gd name="connsiteX12-1449" fmla="*/ 76409 w 483603"/>
              <a:gd name="connsiteY12-1450" fmla="*/ 194428 h 271924"/>
              <a:gd name="connsiteX13-1451" fmla="*/ 128796 w 483603"/>
              <a:gd name="connsiteY13-1452" fmla="*/ 203953 h 271924"/>
              <a:gd name="connsiteX14-1453" fmla="*/ 262146 w 483603"/>
              <a:gd name="connsiteY14-1454" fmla="*/ 153947 h 271924"/>
              <a:gd name="connsiteX15-1455" fmla="*/ 381209 w 483603"/>
              <a:gd name="connsiteY15-1456" fmla="*/ 87272 h 271924"/>
              <a:gd name="connsiteX16-1457" fmla="*/ 416927 w 483603"/>
              <a:gd name="connsiteY16-1458" fmla="*/ 49171 h 271924"/>
              <a:gd name="connsiteX17-1459" fmla="*/ 428835 w 483603"/>
              <a:gd name="connsiteY17-1460" fmla="*/ 3929 h 271924"/>
              <a:gd name="connsiteX0-1461" fmla="*/ 428857 w 483625"/>
              <a:gd name="connsiteY0-1462" fmla="*/ 3929 h 271924"/>
              <a:gd name="connsiteX1-1463" fmla="*/ 483625 w 483625"/>
              <a:gd name="connsiteY1-1464" fmla="*/ 1547 h 271924"/>
              <a:gd name="connsiteX2-1465" fmla="*/ 481243 w 483625"/>
              <a:gd name="connsiteY2-1466" fmla="*/ 51553 h 271924"/>
              <a:gd name="connsiteX3-1467" fmla="*/ 466956 w 483625"/>
              <a:gd name="connsiteY3-1468" fmla="*/ 82509 h 271924"/>
              <a:gd name="connsiteX4-1469" fmla="*/ 431236 w 483625"/>
              <a:gd name="connsiteY4-1470" fmla="*/ 125371 h 271924"/>
              <a:gd name="connsiteX5-1471" fmla="*/ 316938 w 483625"/>
              <a:gd name="connsiteY5-1472" fmla="*/ 201571 h 271924"/>
              <a:gd name="connsiteX6-1473" fmla="*/ 183587 w 483625"/>
              <a:gd name="connsiteY6-1474" fmla="*/ 256340 h 271924"/>
              <a:gd name="connsiteX7-1475" fmla="*/ 50238 w 483625"/>
              <a:gd name="connsiteY7-1476" fmla="*/ 270629 h 271924"/>
              <a:gd name="connsiteX8-1477" fmla="*/ 231 w 483625"/>
              <a:gd name="connsiteY8-1478" fmla="*/ 230147 h 271924"/>
              <a:gd name="connsiteX9-1479" fmla="*/ 35950 w 483625"/>
              <a:gd name="connsiteY9-1480" fmla="*/ 175378 h 271924"/>
              <a:gd name="connsiteX10-1481" fmla="*/ 131199 w 483625"/>
              <a:gd name="connsiteY10-1482" fmla="*/ 161090 h 271924"/>
              <a:gd name="connsiteX11-1483" fmla="*/ 76431 w 483625"/>
              <a:gd name="connsiteY11-1484" fmla="*/ 194428 h 271924"/>
              <a:gd name="connsiteX12-1485" fmla="*/ 128818 w 483625"/>
              <a:gd name="connsiteY12-1486" fmla="*/ 203953 h 271924"/>
              <a:gd name="connsiteX13-1487" fmla="*/ 262168 w 483625"/>
              <a:gd name="connsiteY13-1488" fmla="*/ 153947 h 271924"/>
              <a:gd name="connsiteX14-1489" fmla="*/ 381231 w 483625"/>
              <a:gd name="connsiteY14-1490" fmla="*/ 87272 h 271924"/>
              <a:gd name="connsiteX15-1491" fmla="*/ 416949 w 483625"/>
              <a:gd name="connsiteY15-1492" fmla="*/ 49171 h 271924"/>
              <a:gd name="connsiteX16-1493" fmla="*/ 428857 w 483625"/>
              <a:gd name="connsiteY16-1494" fmla="*/ 3929 h 271924"/>
              <a:gd name="connsiteX0-1495" fmla="*/ 428783 w 483551"/>
              <a:gd name="connsiteY0-1496" fmla="*/ 3929 h 271924"/>
              <a:gd name="connsiteX1-1497" fmla="*/ 483551 w 483551"/>
              <a:gd name="connsiteY1-1498" fmla="*/ 1547 h 271924"/>
              <a:gd name="connsiteX2-1499" fmla="*/ 481169 w 483551"/>
              <a:gd name="connsiteY2-1500" fmla="*/ 51553 h 271924"/>
              <a:gd name="connsiteX3-1501" fmla="*/ 466882 w 483551"/>
              <a:gd name="connsiteY3-1502" fmla="*/ 82509 h 271924"/>
              <a:gd name="connsiteX4-1503" fmla="*/ 431162 w 483551"/>
              <a:gd name="connsiteY4-1504" fmla="*/ 125371 h 271924"/>
              <a:gd name="connsiteX5-1505" fmla="*/ 316864 w 483551"/>
              <a:gd name="connsiteY5-1506" fmla="*/ 201571 h 271924"/>
              <a:gd name="connsiteX6-1507" fmla="*/ 183513 w 483551"/>
              <a:gd name="connsiteY6-1508" fmla="*/ 256340 h 271924"/>
              <a:gd name="connsiteX7-1509" fmla="*/ 50164 w 483551"/>
              <a:gd name="connsiteY7-1510" fmla="*/ 270629 h 271924"/>
              <a:gd name="connsiteX8-1511" fmla="*/ 157 w 483551"/>
              <a:gd name="connsiteY8-1512" fmla="*/ 230147 h 271924"/>
              <a:gd name="connsiteX9-1513" fmla="*/ 35876 w 483551"/>
              <a:gd name="connsiteY9-1514" fmla="*/ 175378 h 271924"/>
              <a:gd name="connsiteX10-1515" fmla="*/ 76357 w 483551"/>
              <a:gd name="connsiteY10-1516" fmla="*/ 194428 h 271924"/>
              <a:gd name="connsiteX11-1517" fmla="*/ 128744 w 483551"/>
              <a:gd name="connsiteY11-1518" fmla="*/ 203953 h 271924"/>
              <a:gd name="connsiteX12-1519" fmla="*/ 262094 w 483551"/>
              <a:gd name="connsiteY12-1520" fmla="*/ 153947 h 271924"/>
              <a:gd name="connsiteX13-1521" fmla="*/ 381157 w 483551"/>
              <a:gd name="connsiteY13-1522" fmla="*/ 87272 h 271924"/>
              <a:gd name="connsiteX14-1523" fmla="*/ 416875 w 483551"/>
              <a:gd name="connsiteY14-1524" fmla="*/ 49171 h 271924"/>
              <a:gd name="connsiteX15-1525" fmla="*/ 428783 w 483551"/>
              <a:gd name="connsiteY15-1526" fmla="*/ 3929 h 271924"/>
              <a:gd name="connsiteX0-1527" fmla="*/ 429143 w 483911"/>
              <a:gd name="connsiteY0-1528" fmla="*/ 3929 h 271924"/>
              <a:gd name="connsiteX1-1529" fmla="*/ 483911 w 483911"/>
              <a:gd name="connsiteY1-1530" fmla="*/ 1547 h 271924"/>
              <a:gd name="connsiteX2-1531" fmla="*/ 481529 w 483911"/>
              <a:gd name="connsiteY2-1532" fmla="*/ 51553 h 271924"/>
              <a:gd name="connsiteX3-1533" fmla="*/ 467242 w 483911"/>
              <a:gd name="connsiteY3-1534" fmla="*/ 82509 h 271924"/>
              <a:gd name="connsiteX4-1535" fmla="*/ 431522 w 483911"/>
              <a:gd name="connsiteY4-1536" fmla="*/ 125371 h 271924"/>
              <a:gd name="connsiteX5-1537" fmla="*/ 317224 w 483911"/>
              <a:gd name="connsiteY5-1538" fmla="*/ 201571 h 271924"/>
              <a:gd name="connsiteX6-1539" fmla="*/ 183873 w 483911"/>
              <a:gd name="connsiteY6-1540" fmla="*/ 256340 h 271924"/>
              <a:gd name="connsiteX7-1541" fmla="*/ 50524 w 483911"/>
              <a:gd name="connsiteY7-1542" fmla="*/ 270629 h 271924"/>
              <a:gd name="connsiteX8-1543" fmla="*/ 517 w 483911"/>
              <a:gd name="connsiteY8-1544" fmla="*/ 230147 h 271924"/>
              <a:gd name="connsiteX9-1545" fmla="*/ 76717 w 483911"/>
              <a:gd name="connsiteY9-1546" fmla="*/ 194428 h 271924"/>
              <a:gd name="connsiteX10-1547" fmla="*/ 129104 w 483911"/>
              <a:gd name="connsiteY10-1548" fmla="*/ 203953 h 271924"/>
              <a:gd name="connsiteX11-1549" fmla="*/ 262454 w 483911"/>
              <a:gd name="connsiteY11-1550" fmla="*/ 153947 h 271924"/>
              <a:gd name="connsiteX12-1551" fmla="*/ 381517 w 483911"/>
              <a:gd name="connsiteY12-1552" fmla="*/ 87272 h 271924"/>
              <a:gd name="connsiteX13-1553" fmla="*/ 417235 w 483911"/>
              <a:gd name="connsiteY13-1554" fmla="*/ 49171 h 271924"/>
              <a:gd name="connsiteX14-1555" fmla="*/ 429143 w 483911"/>
              <a:gd name="connsiteY14-1556" fmla="*/ 3929 h 271924"/>
              <a:gd name="connsiteX0-1557" fmla="*/ 384032 w 438800"/>
              <a:gd name="connsiteY0-1558" fmla="*/ 3929 h 274369"/>
              <a:gd name="connsiteX1-1559" fmla="*/ 438800 w 438800"/>
              <a:gd name="connsiteY1-1560" fmla="*/ 1547 h 274369"/>
              <a:gd name="connsiteX2-1561" fmla="*/ 436418 w 438800"/>
              <a:gd name="connsiteY2-1562" fmla="*/ 51553 h 274369"/>
              <a:gd name="connsiteX3-1563" fmla="*/ 422131 w 438800"/>
              <a:gd name="connsiteY3-1564" fmla="*/ 82509 h 274369"/>
              <a:gd name="connsiteX4-1565" fmla="*/ 386411 w 438800"/>
              <a:gd name="connsiteY4-1566" fmla="*/ 125371 h 274369"/>
              <a:gd name="connsiteX5-1567" fmla="*/ 272113 w 438800"/>
              <a:gd name="connsiteY5-1568" fmla="*/ 201571 h 274369"/>
              <a:gd name="connsiteX6-1569" fmla="*/ 138762 w 438800"/>
              <a:gd name="connsiteY6-1570" fmla="*/ 256340 h 274369"/>
              <a:gd name="connsiteX7-1571" fmla="*/ 5413 w 438800"/>
              <a:gd name="connsiteY7-1572" fmla="*/ 270629 h 274369"/>
              <a:gd name="connsiteX8-1573" fmla="*/ 31606 w 438800"/>
              <a:gd name="connsiteY8-1574" fmla="*/ 194428 h 274369"/>
              <a:gd name="connsiteX9-1575" fmla="*/ 83993 w 438800"/>
              <a:gd name="connsiteY9-1576" fmla="*/ 203953 h 274369"/>
              <a:gd name="connsiteX10-1577" fmla="*/ 217343 w 438800"/>
              <a:gd name="connsiteY10-1578" fmla="*/ 153947 h 274369"/>
              <a:gd name="connsiteX11-1579" fmla="*/ 336406 w 438800"/>
              <a:gd name="connsiteY11-1580" fmla="*/ 87272 h 274369"/>
              <a:gd name="connsiteX12-1581" fmla="*/ 372124 w 438800"/>
              <a:gd name="connsiteY12-1582" fmla="*/ 49171 h 274369"/>
              <a:gd name="connsiteX13-1583" fmla="*/ 384032 w 438800"/>
              <a:gd name="connsiteY13-1584" fmla="*/ 3929 h 274369"/>
              <a:gd name="connsiteX0-1585" fmla="*/ 387447 w 442215"/>
              <a:gd name="connsiteY0-1586" fmla="*/ 3929 h 274118"/>
              <a:gd name="connsiteX1-1587" fmla="*/ 442215 w 442215"/>
              <a:gd name="connsiteY1-1588" fmla="*/ 1547 h 274118"/>
              <a:gd name="connsiteX2-1589" fmla="*/ 439833 w 442215"/>
              <a:gd name="connsiteY2-1590" fmla="*/ 51553 h 274118"/>
              <a:gd name="connsiteX3-1591" fmla="*/ 425546 w 442215"/>
              <a:gd name="connsiteY3-1592" fmla="*/ 82509 h 274118"/>
              <a:gd name="connsiteX4-1593" fmla="*/ 389826 w 442215"/>
              <a:gd name="connsiteY4-1594" fmla="*/ 125371 h 274118"/>
              <a:gd name="connsiteX5-1595" fmla="*/ 275528 w 442215"/>
              <a:gd name="connsiteY5-1596" fmla="*/ 201571 h 274118"/>
              <a:gd name="connsiteX6-1597" fmla="*/ 142177 w 442215"/>
              <a:gd name="connsiteY6-1598" fmla="*/ 256340 h 274118"/>
              <a:gd name="connsiteX7-1599" fmla="*/ 8828 w 442215"/>
              <a:gd name="connsiteY7-1600" fmla="*/ 270629 h 274118"/>
              <a:gd name="connsiteX8-1601" fmla="*/ 20789 w 442215"/>
              <a:gd name="connsiteY8-1602" fmla="*/ 197986 h 274118"/>
              <a:gd name="connsiteX9-1603" fmla="*/ 87408 w 442215"/>
              <a:gd name="connsiteY9-1604" fmla="*/ 203953 h 274118"/>
              <a:gd name="connsiteX10-1605" fmla="*/ 220758 w 442215"/>
              <a:gd name="connsiteY10-1606" fmla="*/ 153947 h 274118"/>
              <a:gd name="connsiteX11-1607" fmla="*/ 339821 w 442215"/>
              <a:gd name="connsiteY11-1608" fmla="*/ 87272 h 274118"/>
              <a:gd name="connsiteX12-1609" fmla="*/ 375539 w 442215"/>
              <a:gd name="connsiteY12-1610" fmla="*/ 49171 h 274118"/>
              <a:gd name="connsiteX13-1611" fmla="*/ 387447 w 442215"/>
              <a:gd name="connsiteY13-1612" fmla="*/ 3929 h 274118"/>
              <a:gd name="connsiteX0-1613" fmla="*/ 402665 w 457433"/>
              <a:gd name="connsiteY0-1614" fmla="*/ 3929 h 265689"/>
              <a:gd name="connsiteX1-1615" fmla="*/ 457433 w 457433"/>
              <a:gd name="connsiteY1-1616" fmla="*/ 1547 h 265689"/>
              <a:gd name="connsiteX2-1617" fmla="*/ 455051 w 457433"/>
              <a:gd name="connsiteY2-1618" fmla="*/ 51553 h 265689"/>
              <a:gd name="connsiteX3-1619" fmla="*/ 440764 w 457433"/>
              <a:gd name="connsiteY3-1620" fmla="*/ 82509 h 265689"/>
              <a:gd name="connsiteX4-1621" fmla="*/ 405044 w 457433"/>
              <a:gd name="connsiteY4-1622" fmla="*/ 125371 h 265689"/>
              <a:gd name="connsiteX5-1623" fmla="*/ 290746 w 457433"/>
              <a:gd name="connsiteY5-1624" fmla="*/ 201571 h 265689"/>
              <a:gd name="connsiteX6-1625" fmla="*/ 157395 w 457433"/>
              <a:gd name="connsiteY6-1626" fmla="*/ 256340 h 265689"/>
              <a:gd name="connsiteX7-1627" fmla="*/ 6256 w 457433"/>
              <a:gd name="connsiteY7-1628" fmla="*/ 259955 h 265689"/>
              <a:gd name="connsiteX8-1629" fmla="*/ 36007 w 457433"/>
              <a:gd name="connsiteY8-1630" fmla="*/ 197986 h 265689"/>
              <a:gd name="connsiteX9-1631" fmla="*/ 102626 w 457433"/>
              <a:gd name="connsiteY9-1632" fmla="*/ 203953 h 265689"/>
              <a:gd name="connsiteX10-1633" fmla="*/ 235976 w 457433"/>
              <a:gd name="connsiteY10-1634" fmla="*/ 153947 h 265689"/>
              <a:gd name="connsiteX11-1635" fmla="*/ 355039 w 457433"/>
              <a:gd name="connsiteY11-1636" fmla="*/ 87272 h 265689"/>
              <a:gd name="connsiteX12-1637" fmla="*/ 390757 w 457433"/>
              <a:gd name="connsiteY12-1638" fmla="*/ 49171 h 265689"/>
              <a:gd name="connsiteX13-1639" fmla="*/ 402665 w 457433"/>
              <a:gd name="connsiteY13-1640" fmla="*/ 3929 h 2656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457433" h="265689">
                <a:moveTo>
                  <a:pt x="402665" y="3929"/>
                </a:moveTo>
                <a:cubicBezTo>
                  <a:pt x="413778" y="-4008"/>
                  <a:pt x="431239" y="2738"/>
                  <a:pt x="457433" y="1547"/>
                </a:cubicBezTo>
                <a:cubicBezTo>
                  <a:pt x="456639" y="11866"/>
                  <a:pt x="457829" y="38059"/>
                  <a:pt x="455051" y="51553"/>
                </a:cubicBezTo>
                <a:cubicBezTo>
                  <a:pt x="452273" y="65047"/>
                  <a:pt x="449098" y="70206"/>
                  <a:pt x="440764" y="82509"/>
                </a:cubicBezTo>
                <a:cubicBezTo>
                  <a:pt x="432430" y="94812"/>
                  <a:pt x="430047" y="105527"/>
                  <a:pt x="405044" y="125371"/>
                </a:cubicBezTo>
                <a:cubicBezTo>
                  <a:pt x="380041" y="145215"/>
                  <a:pt x="332021" y="179743"/>
                  <a:pt x="290746" y="201571"/>
                </a:cubicBezTo>
                <a:cubicBezTo>
                  <a:pt x="249471" y="223399"/>
                  <a:pt x="204810" y="246609"/>
                  <a:pt x="157395" y="256340"/>
                </a:cubicBezTo>
                <a:cubicBezTo>
                  <a:pt x="109980" y="266071"/>
                  <a:pt x="26487" y="269681"/>
                  <a:pt x="6256" y="259955"/>
                </a:cubicBezTo>
                <a:cubicBezTo>
                  <a:pt x="-13975" y="250229"/>
                  <a:pt x="19945" y="207320"/>
                  <a:pt x="36007" y="197986"/>
                </a:cubicBezTo>
                <a:cubicBezTo>
                  <a:pt x="52069" y="188652"/>
                  <a:pt x="69298" y="211293"/>
                  <a:pt x="102626" y="203953"/>
                </a:cubicBezTo>
                <a:cubicBezTo>
                  <a:pt x="135954" y="196613"/>
                  <a:pt x="193907" y="173394"/>
                  <a:pt x="235976" y="153947"/>
                </a:cubicBezTo>
                <a:cubicBezTo>
                  <a:pt x="278045" y="134500"/>
                  <a:pt x="324479" y="114260"/>
                  <a:pt x="355039" y="87272"/>
                </a:cubicBezTo>
                <a:cubicBezTo>
                  <a:pt x="385599" y="60284"/>
                  <a:pt x="380835" y="62268"/>
                  <a:pt x="390757" y="49171"/>
                </a:cubicBezTo>
                <a:cubicBezTo>
                  <a:pt x="405441" y="9880"/>
                  <a:pt x="391552" y="11866"/>
                  <a:pt x="402665" y="392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7" name="任意多边形 24"/>
          <p:cNvSpPr/>
          <p:nvPr/>
        </p:nvSpPr>
        <p:spPr>
          <a:xfrm>
            <a:off x="5957736" y="2901937"/>
            <a:ext cx="153987" cy="128588"/>
          </a:xfrm>
          <a:custGeom>
            <a:avLst/>
            <a:gdLst>
              <a:gd name="connsiteX0" fmla="*/ 419209 w 483503"/>
              <a:gd name="connsiteY0" fmla="*/ 6727 h 279113"/>
              <a:gd name="connsiteX1" fmla="*/ 483503 w 483503"/>
              <a:gd name="connsiteY1" fmla="*/ 4346 h 279113"/>
              <a:gd name="connsiteX2" fmla="*/ 481121 w 483503"/>
              <a:gd name="connsiteY2" fmla="*/ 35302 h 279113"/>
              <a:gd name="connsiteX3" fmla="*/ 469215 w 483503"/>
              <a:gd name="connsiteY3" fmla="*/ 92452 h 279113"/>
              <a:gd name="connsiteX4" fmla="*/ 423971 w 483503"/>
              <a:gd name="connsiteY4" fmla="*/ 142458 h 279113"/>
              <a:gd name="connsiteX5" fmla="*/ 307290 w 483503"/>
              <a:gd name="connsiteY5" fmla="*/ 209133 h 279113"/>
              <a:gd name="connsiteX6" fmla="*/ 173940 w 483503"/>
              <a:gd name="connsiteY6" fmla="*/ 259140 h 279113"/>
              <a:gd name="connsiteX7" fmla="*/ 45353 w 483503"/>
              <a:gd name="connsiteY7" fmla="*/ 278190 h 279113"/>
              <a:gd name="connsiteX8" fmla="*/ 109 w 483503"/>
              <a:gd name="connsiteY8" fmla="*/ 232946 h 279113"/>
              <a:gd name="connsiteX9" fmla="*/ 35828 w 483503"/>
              <a:gd name="connsiteY9" fmla="*/ 178177 h 279113"/>
              <a:gd name="connsiteX10" fmla="*/ 128696 w 483503"/>
              <a:gd name="connsiteY10" fmla="*/ 137696 h 279113"/>
              <a:gd name="connsiteX11" fmla="*/ 154890 w 483503"/>
              <a:gd name="connsiteY11" fmla="*/ 140077 h 279113"/>
              <a:gd name="connsiteX12" fmla="*/ 128696 w 483503"/>
              <a:gd name="connsiteY12" fmla="*/ 175796 h 279113"/>
              <a:gd name="connsiteX13" fmla="*/ 76309 w 483503"/>
              <a:gd name="connsiteY13" fmla="*/ 197227 h 279113"/>
              <a:gd name="connsiteX14" fmla="*/ 128696 w 483503"/>
              <a:gd name="connsiteY14" fmla="*/ 206752 h 279113"/>
              <a:gd name="connsiteX15" fmla="*/ 262046 w 483503"/>
              <a:gd name="connsiteY15" fmla="*/ 163890 h 279113"/>
              <a:gd name="connsiteX16" fmla="*/ 381109 w 483503"/>
              <a:gd name="connsiteY16" fmla="*/ 90071 h 279113"/>
              <a:gd name="connsiteX17" fmla="*/ 419209 w 483503"/>
              <a:gd name="connsiteY17" fmla="*/ 6727 h 279113"/>
              <a:gd name="connsiteX0-1" fmla="*/ 419209 w 483503"/>
              <a:gd name="connsiteY0-2" fmla="*/ 6727 h 279113"/>
              <a:gd name="connsiteX1-3" fmla="*/ 483503 w 483503"/>
              <a:gd name="connsiteY1-4" fmla="*/ 4346 h 279113"/>
              <a:gd name="connsiteX2-5" fmla="*/ 481121 w 483503"/>
              <a:gd name="connsiteY2-6" fmla="*/ 35302 h 279113"/>
              <a:gd name="connsiteX3-7" fmla="*/ 469215 w 483503"/>
              <a:gd name="connsiteY3-8" fmla="*/ 92452 h 279113"/>
              <a:gd name="connsiteX4-9" fmla="*/ 423971 w 483503"/>
              <a:gd name="connsiteY4-10" fmla="*/ 142458 h 279113"/>
              <a:gd name="connsiteX5-11" fmla="*/ 307290 w 483503"/>
              <a:gd name="connsiteY5-12" fmla="*/ 209133 h 279113"/>
              <a:gd name="connsiteX6-13" fmla="*/ 173940 w 483503"/>
              <a:gd name="connsiteY6-14" fmla="*/ 259140 h 279113"/>
              <a:gd name="connsiteX7-15" fmla="*/ 45353 w 483503"/>
              <a:gd name="connsiteY7-16" fmla="*/ 278190 h 279113"/>
              <a:gd name="connsiteX8-17" fmla="*/ 109 w 483503"/>
              <a:gd name="connsiteY8-18" fmla="*/ 232946 h 279113"/>
              <a:gd name="connsiteX9-19" fmla="*/ 35828 w 483503"/>
              <a:gd name="connsiteY9-20" fmla="*/ 178177 h 279113"/>
              <a:gd name="connsiteX10-21" fmla="*/ 128696 w 483503"/>
              <a:gd name="connsiteY10-22" fmla="*/ 137696 h 279113"/>
              <a:gd name="connsiteX11-23" fmla="*/ 154890 w 483503"/>
              <a:gd name="connsiteY11-24" fmla="*/ 140077 h 279113"/>
              <a:gd name="connsiteX12-25" fmla="*/ 128696 w 483503"/>
              <a:gd name="connsiteY12-26" fmla="*/ 175796 h 279113"/>
              <a:gd name="connsiteX13-27" fmla="*/ 76309 w 483503"/>
              <a:gd name="connsiteY13-28" fmla="*/ 197227 h 279113"/>
              <a:gd name="connsiteX14-29" fmla="*/ 128696 w 483503"/>
              <a:gd name="connsiteY14-30" fmla="*/ 206752 h 279113"/>
              <a:gd name="connsiteX15-31" fmla="*/ 262046 w 483503"/>
              <a:gd name="connsiteY15-32" fmla="*/ 156746 h 279113"/>
              <a:gd name="connsiteX16-33" fmla="*/ 381109 w 483503"/>
              <a:gd name="connsiteY16-34" fmla="*/ 90071 h 279113"/>
              <a:gd name="connsiteX17-35" fmla="*/ 419209 w 483503"/>
              <a:gd name="connsiteY17-36" fmla="*/ 6727 h 279113"/>
              <a:gd name="connsiteX0-37" fmla="*/ 419209 w 483503"/>
              <a:gd name="connsiteY0-38" fmla="*/ 6727 h 279113"/>
              <a:gd name="connsiteX1-39" fmla="*/ 483503 w 483503"/>
              <a:gd name="connsiteY1-40" fmla="*/ 4346 h 279113"/>
              <a:gd name="connsiteX2-41" fmla="*/ 481121 w 483503"/>
              <a:gd name="connsiteY2-42" fmla="*/ 35302 h 279113"/>
              <a:gd name="connsiteX3-43" fmla="*/ 469215 w 483503"/>
              <a:gd name="connsiteY3-44" fmla="*/ 92452 h 279113"/>
              <a:gd name="connsiteX4-45" fmla="*/ 423971 w 483503"/>
              <a:gd name="connsiteY4-46" fmla="*/ 142458 h 279113"/>
              <a:gd name="connsiteX5-47" fmla="*/ 307290 w 483503"/>
              <a:gd name="connsiteY5-48" fmla="*/ 209133 h 279113"/>
              <a:gd name="connsiteX6-49" fmla="*/ 173940 w 483503"/>
              <a:gd name="connsiteY6-50" fmla="*/ 259140 h 279113"/>
              <a:gd name="connsiteX7-51" fmla="*/ 45353 w 483503"/>
              <a:gd name="connsiteY7-52" fmla="*/ 278190 h 279113"/>
              <a:gd name="connsiteX8-53" fmla="*/ 109 w 483503"/>
              <a:gd name="connsiteY8-54" fmla="*/ 232946 h 279113"/>
              <a:gd name="connsiteX9-55" fmla="*/ 35828 w 483503"/>
              <a:gd name="connsiteY9-56" fmla="*/ 178177 h 279113"/>
              <a:gd name="connsiteX10-57" fmla="*/ 128696 w 483503"/>
              <a:gd name="connsiteY10-58" fmla="*/ 137696 h 279113"/>
              <a:gd name="connsiteX11-59" fmla="*/ 154890 w 483503"/>
              <a:gd name="connsiteY11-60" fmla="*/ 140077 h 279113"/>
              <a:gd name="connsiteX12-61" fmla="*/ 128696 w 483503"/>
              <a:gd name="connsiteY12-62" fmla="*/ 175796 h 279113"/>
              <a:gd name="connsiteX13-63" fmla="*/ 76309 w 483503"/>
              <a:gd name="connsiteY13-64" fmla="*/ 197227 h 279113"/>
              <a:gd name="connsiteX14-65" fmla="*/ 128696 w 483503"/>
              <a:gd name="connsiteY14-66" fmla="*/ 206752 h 279113"/>
              <a:gd name="connsiteX15-67" fmla="*/ 262046 w 483503"/>
              <a:gd name="connsiteY15-68" fmla="*/ 156746 h 279113"/>
              <a:gd name="connsiteX16-69" fmla="*/ 381109 w 483503"/>
              <a:gd name="connsiteY16-70" fmla="*/ 90071 h 279113"/>
              <a:gd name="connsiteX17-71" fmla="*/ 419209 w 483503"/>
              <a:gd name="connsiteY17-72" fmla="*/ 6727 h 279113"/>
              <a:gd name="connsiteX0-73" fmla="*/ 419209 w 483503"/>
              <a:gd name="connsiteY0-74" fmla="*/ 6727 h 279113"/>
              <a:gd name="connsiteX1-75" fmla="*/ 483503 w 483503"/>
              <a:gd name="connsiteY1-76" fmla="*/ 4346 h 279113"/>
              <a:gd name="connsiteX2-77" fmla="*/ 481121 w 483503"/>
              <a:gd name="connsiteY2-78" fmla="*/ 35302 h 279113"/>
              <a:gd name="connsiteX3-79" fmla="*/ 469215 w 483503"/>
              <a:gd name="connsiteY3-80" fmla="*/ 92452 h 279113"/>
              <a:gd name="connsiteX4-81" fmla="*/ 423971 w 483503"/>
              <a:gd name="connsiteY4-82" fmla="*/ 142458 h 279113"/>
              <a:gd name="connsiteX5-83" fmla="*/ 307290 w 483503"/>
              <a:gd name="connsiteY5-84" fmla="*/ 209133 h 279113"/>
              <a:gd name="connsiteX6-85" fmla="*/ 173940 w 483503"/>
              <a:gd name="connsiteY6-86" fmla="*/ 259140 h 279113"/>
              <a:gd name="connsiteX7-87" fmla="*/ 45353 w 483503"/>
              <a:gd name="connsiteY7-88" fmla="*/ 278190 h 279113"/>
              <a:gd name="connsiteX8-89" fmla="*/ 109 w 483503"/>
              <a:gd name="connsiteY8-90" fmla="*/ 232946 h 279113"/>
              <a:gd name="connsiteX9-91" fmla="*/ 35828 w 483503"/>
              <a:gd name="connsiteY9-92" fmla="*/ 178177 h 279113"/>
              <a:gd name="connsiteX10-93" fmla="*/ 128696 w 483503"/>
              <a:gd name="connsiteY10-94" fmla="*/ 137696 h 279113"/>
              <a:gd name="connsiteX11-95" fmla="*/ 154890 w 483503"/>
              <a:gd name="connsiteY11-96" fmla="*/ 140077 h 279113"/>
              <a:gd name="connsiteX12-97" fmla="*/ 126314 w 483503"/>
              <a:gd name="connsiteY12-98" fmla="*/ 161508 h 279113"/>
              <a:gd name="connsiteX13-99" fmla="*/ 76309 w 483503"/>
              <a:gd name="connsiteY13-100" fmla="*/ 197227 h 279113"/>
              <a:gd name="connsiteX14-101" fmla="*/ 128696 w 483503"/>
              <a:gd name="connsiteY14-102" fmla="*/ 206752 h 279113"/>
              <a:gd name="connsiteX15-103" fmla="*/ 262046 w 483503"/>
              <a:gd name="connsiteY15-104" fmla="*/ 156746 h 279113"/>
              <a:gd name="connsiteX16-105" fmla="*/ 381109 w 483503"/>
              <a:gd name="connsiteY16-106" fmla="*/ 90071 h 279113"/>
              <a:gd name="connsiteX17-107" fmla="*/ 419209 w 483503"/>
              <a:gd name="connsiteY17-108" fmla="*/ 6727 h 279113"/>
              <a:gd name="connsiteX0-109" fmla="*/ 419209 w 483503"/>
              <a:gd name="connsiteY0-110" fmla="*/ 6727 h 279113"/>
              <a:gd name="connsiteX1-111" fmla="*/ 483503 w 483503"/>
              <a:gd name="connsiteY1-112" fmla="*/ 4346 h 279113"/>
              <a:gd name="connsiteX2-113" fmla="*/ 481121 w 483503"/>
              <a:gd name="connsiteY2-114" fmla="*/ 35302 h 279113"/>
              <a:gd name="connsiteX3-115" fmla="*/ 469215 w 483503"/>
              <a:gd name="connsiteY3-116" fmla="*/ 92452 h 279113"/>
              <a:gd name="connsiteX4-117" fmla="*/ 423971 w 483503"/>
              <a:gd name="connsiteY4-118" fmla="*/ 142458 h 279113"/>
              <a:gd name="connsiteX5-119" fmla="*/ 307290 w 483503"/>
              <a:gd name="connsiteY5-120" fmla="*/ 209133 h 279113"/>
              <a:gd name="connsiteX6-121" fmla="*/ 173940 w 483503"/>
              <a:gd name="connsiteY6-122" fmla="*/ 259140 h 279113"/>
              <a:gd name="connsiteX7-123" fmla="*/ 45353 w 483503"/>
              <a:gd name="connsiteY7-124" fmla="*/ 278190 h 279113"/>
              <a:gd name="connsiteX8-125" fmla="*/ 109 w 483503"/>
              <a:gd name="connsiteY8-126" fmla="*/ 232946 h 279113"/>
              <a:gd name="connsiteX9-127" fmla="*/ 35828 w 483503"/>
              <a:gd name="connsiteY9-128" fmla="*/ 178177 h 279113"/>
              <a:gd name="connsiteX10-129" fmla="*/ 128696 w 483503"/>
              <a:gd name="connsiteY10-130" fmla="*/ 137696 h 279113"/>
              <a:gd name="connsiteX11-131" fmla="*/ 154890 w 483503"/>
              <a:gd name="connsiteY11-132" fmla="*/ 140077 h 279113"/>
              <a:gd name="connsiteX12-133" fmla="*/ 131077 w 483503"/>
              <a:gd name="connsiteY12-134" fmla="*/ 163889 h 279113"/>
              <a:gd name="connsiteX13-135" fmla="*/ 76309 w 483503"/>
              <a:gd name="connsiteY13-136" fmla="*/ 197227 h 279113"/>
              <a:gd name="connsiteX14-137" fmla="*/ 128696 w 483503"/>
              <a:gd name="connsiteY14-138" fmla="*/ 206752 h 279113"/>
              <a:gd name="connsiteX15-139" fmla="*/ 262046 w 483503"/>
              <a:gd name="connsiteY15-140" fmla="*/ 156746 h 279113"/>
              <a:gd name="connsiteX16-141" fmla="*/ 381109 w 483503"/>
              <a:gd name="connsiteY16-142" fmla="*/ 90071 h 279113"/>
              <a:gd name="connsiteX17-143" fmla="*/ 419209 w 483503"/>
              <a:gd name="connsiteY17-144" fmla="*/ 6727 h 279113"/>
              <a:gd name="connsiteX0-145" fmla="*/ 419201 w 483495"/>
              <a:gd name="connsiteY0-146" fmla="*/ 6727 h 279113"/>
              <a:gd name="connsiteX1-147" fmla="*/ 483495 w 483495"/>
              <a:gd name="connsiteY1-148" fmla="*/ 4346 h 279113"/>
              <a:gd name="connsiteX2-149" fmla="*/ 481113 w 483495"/>
              <a:gd name="connsiteY2-150" fmla="*/ 35302 h 279113"/>
              <a:gd name="connsiteX3-151" fmla="*/ 469207 w 483495"/>
              <a:gd name="connsiteY3-152" fmla="*/ 92452 h 279113"/>
              <a:gd name="connsiteX4-153" fmla="*/ 423963 w 483495"/>
              <a:gd name="connsiteY4-154" fmla="*/ 142458 h 279113"/>
              <a:gd name="connsiteX5-155" fmla="*/ 307282 w 483495"/>
              <a:gd name="connsiteY5-156" fmla="*/ 209133 h 279113"/>
              <a:gd name="connsiteX6-157" fmla="*/ 173932 w 483495"/>
              <a:gd name="connsiteY6-158" fmla="*/ 259140 h 279113"/>
              <a:gd name="connsiteX7-159" fmla="*/ 45345 w 483495"/>
              <a:gd name="connsiteY7-160" fmla="*/ 278190 h 279113"/>
              <a:gd name="connsiteX8-161" fmla="*/ 101 w 483495"/>
              <a:gd name="connsiteY8-162" fmla="*/ 232946 h 279113"/>
              <a:gd name="connsiteX9-163" fmla="*/ 35820 w 483495"/>
              <a:gd name="connsiteY9-164" fmla="*/ 178177 h 279113"/>
              <a:gd name="connsiteX10-165" fmla="*/ 119163 w 483495"/>
              <a:gd name="connsiteY10-166" fmla="*/ 137696 h 279113"/>
              <a:gd name="connsiteX11-167" fmla="*/ 154882 w 483495"/>
              <a:gd name="connsiteY11-168" fmla="*/ 140077 h 279113"/>
              <a:gd name="connsiteX12-169" fmla="*/ 131069 w 483495"/>
              <a:gd name="connsiteY12-170" fmla="*/ 163889 h 279113"/>
              <a:gd name="connsiteX13-171" fmla="*/ 76301 w 483495"/>
              <a:gd name="connsiteY13-172" fmla="*/ 197227 h 279113"/>
              <a:gd name="connsiteX14-173" fmla="*/ 128688 w 483495"/>
              <a:gd name="connsiteY14-174" fmla="*/ 206752 h 279113"/>
              <a:gd name="connsiteX15-175" fmla="*/ 262038 w 483495"/>
              <a:gd name="connsiteY15-176" fmla="*/ 156746 h 279113"/>
              <a:gd name="connsiteX16-177" fmla="*/ 381101 w 483495"/>
              <a:gd name="connsiteY16-178" fmla="*/ 90071 h 279113"/>
              <a:gd name="connsiteX17-179" fmla="*/ 419201 w 483495"/>
              <a:gd name="connsiteY17-180" fmla="*/ 6727 h 279113"/>
              <a:gd name="connsiteX0-181" fmla="*/ 419159 w 483453"/>
              <a:gd name="connsiteY0-182" fmla="*/ 6727 h 279113"/>
              <a:gd name="connsiteX1-183" fmla="*/ 483453 w 483453"/>
              <a:gd name="connsiteY1-184" fmla="*/ 4346 h 279113"/>
              <a:gd name="connsiteX2-185" fmla="*/ 481071 w 483453"/>
              <a:gd name="connsiteY2-186" fmla="*/ 35302 h 279113"/>
              <a:gd name="connsiteX3-187" fmla="*/ 469165 w 483453"/>
              <a:gd name="connsiteY3-188" fmla="*/ 92452 h 279113"/>
              <a:gd name="connsiteX4-189" fmla="*/ 423921 w 483453"/>
              <a:gd name="connsiteY4-190" fmla="*/ 142458 h 279113"/>
              <a:gd name="connsiteX5-191" fmla="*/ 307240 w 483453"/>
              <a:gd name="connsiteY5-192" fmla="*/ 209133 h 279113"/>
              <a:gd name="connsiteX6-193" fmla="*/ 173890 w 483453"/>
              <a:gd name="connsiteY6-194" fmla="*/ 259140 h 279113"/>
              <a:gd name="connsiteX7-195" fmla="*/ 42922 w 483453"/>
              <a:gd name="connsiteY7-196" fmla="*/ 278190 h 279113"/>
              <a:gd name="connsiteX8-197" fmla="*/ 59 w 483453"/>
              <a:gd name="connsiteY8-198" fmla="*/ 232946 h 279113"/>
              <a:gd name="connsiteX9-199" fmla="*/ 35778 w 483453"/>
              <a:gd name="connsiteY9-200" fmla="*/ 178177 h 279113"/>
              <a:gd name="connsiteX10-201" fmla="*/ 119121 w 483453"/>
              <a:gd name="connsiteY10-202" fmla="*/ 137696 h 279113"/>
              <a:gd name="connsiteX11-203" fmla="*/ 154840 w 483453"/>
              <a:gd name="connsiteY11-204" fmla="*/ 140077 h 279113"/>
              <a:gd name="connsiteX12-205" fmla="*/ 131027 w 483453"/>
              <a:gd name="connsiteY12-206" fmla="*/ 163889 h 279113"/>
              <a:gd name="connsiteX13-207" fmla="*/ 76259 w 483453"/>
              <a:gd name="connsiteY13-208" fmla="*/ 197227 h 279113"/>
              <a:gd name="connsiteX14-209" fmla="*/ 128646 w 483453"/>
              <a:gd name="connsiteY14-210" fmla="*/ 206752 h 279113"/>
              <a:gd name="connsiteX15-211" fmla="*/ 261996 w 483453"/>
              <a:gd name="connsiteY15-212" fmla="*/ 156746 h 279113"/>
              <a:gd name="connsiteX16-213" fmla="*/ 381059 w 483453"/>
              <a:gd name="connsiteY16-214" fmla="*/ 90071 h 279113"/>
              <a:gd name="connsiteX17-215" fmla="*/ 419159 w 483453"/>
              <a:gd name="connsiteY17-216" fmla="*/ 6727 h 279113"/>
              <a:gd name="connsiteX0-217" fmla="*/ 419159 w 483453"/>
              <a:gd name="connsiteY0-218" fmla="*/ 6727 h 279113"/>
              <a:gd name="connsiteX1-219" fmla="*/ 483453 w 483453"/>
              <a:gd name="connsiteY1-220" fmla="*/ 4346 h 279113"/>
              <a:gd name="connsiteX2-221" fmla="*/ 481071 w 483453"/>
              <a:gd name="connsiteY2-222" fmla="*/ 35302 h 279113"/>
              <a:gd name="connsiteX3-223" fmla="*/ 469165 w 483453"/>
              <a:gd name="connsiteY3-224" fmla="*/ 92452 h 279113"/>
              <a:gd name="connsiteX4-225" fmla="*/ 423921 w 483453"/>
              <a:gd name="connsiteY4-226" fmla="*/ 142458 h 279113"/>
              <a:gd name="connsiteX5-227" fmla="*/ 307240 w 483453"/>
              <a:gd name="connsiteY5-228" fmla="*/ 209133 h 279113"/>
              <a:gd name="connsiteX6-229" fmla="*/ 173890 w 483453"/>
              <a:gd name="connsiteY6-230" fmla="*/ 259140 h 279113"/>
              <a:gd name="connsiteX7-231" fmla="*/ 42922 w 483453"/>
              <a:gd name="connsiteY7-232" fmla="*/ 278190 h 279113"/>
              <a:gd name="connsiteX8-233" fmla="*/ 59 w 483453"/>
              <a:gd name="connsiteY8-234" fmla="*/ 232946 h 279113"/>
              <a:gd name="connsiteX9-235" fmla="*/ 35778 w 483453"/>
              <a:gd name="connsiteY9-236" fmla="*/ 178177 h 279113"/>
              <a:gd name="connsiteX10-237" fmla="*/ 119121 w 483453"/>
              <a:gd name="connsiteY10-238" fmla="*/ 137696 h 279113"/>
              <a:gd name="connsiteX11-239" fmla="*/ 154840 w 483453"/>
              <a:gd name="connsiteY11-240" fmla="*/ 140077 h 279113"/>
              <a:gd name="connsiteX12-241" fmla="*/ 131027 w 483453"/>
              <a:gd name="connsiteY12-242" fmla="*/ 163889 h 279113"/>
              <a:gd name="connsiteX13-243" fmla="*/ 76259 w 483453"/>
              <a:gd name="connsiteY13-244" fmla="*/ 197227 h 279113"/>
              <a:gd name="connsiteX14-245" fmla="*/ 128646 w 483453"/>
              <a:gd name="connsiteY14-246" fmla="*/ 206752 h 279113"/>
              <a:gd name="connsiteX15-247" fmla="*/ 261996 w 483453"/>
              <a:gd name="connsiteY15-248" fmla="*/ 156746 h 279113"/>
              <a:gd name="connsiteX16-249" fmla="*/ 381059 w 483453"/>
              <a:gd name="connsiteY16-250" fmla="*/ 90071 h 279113"/>
              <a:gd name="connsiteX17-251" fmla="*/ 419159 w 483453"/>
              <a:gd name="connsiteY17-252" fmla="*/ 6727 h 279113"/>
              <a:gd name="connsiteX0-253" fmla="*/ 419159 w 483453"/>
              <a:gd name="connsiteY0-254" fmla="*/ 6727 h 279113"/>
              <a:gd name="connsiteX1-255" fmla="*/ 483453 w 483453"/>
              <a:gd name="connsiteY1-256" fmla="*/ 4346 h 279113"/>
              <a:gd name="connsiteX2-257" fmla="*/ 481071 w 483453"/>
              <a:gd name="connsiteY2-258" fmla="*/ 35302 h 279113"/>
              <a:gd name="connsiteX3-259" fmla="*/ 469165 w 483453"/>
              <a:gd name="connsiteY3-260" fmla="*/ 92452 h 279113"/>
              <a:gd name="connsiteX4-261" fmla="*/ 423921 w 483453"/>
              <a:gd name="connsiteY4-262" fmla="*/ 142458 h 279113"/>
              <a:gd name="connsiteX5-263" fmla="*/ 307240 w 483453"/>
              <a:gd name="connsiteY5-264" fmla="*/ 209133 h 279113"/>
              <a:gd name="connsiteX6-265" fmla="*/ 173890 w 483453"/>
              <a:gd name="connsiteY6-266" fmla="*/ 259140 h 279113"/>
              <a:gd name="connsiteX7-267" fmla="*/ 42922 w 483453"/>
              <a:gd name="connsiteY7-268" fmla="*/ 278190 h 279113"/>
              <a:gd name="connsiteX8-269" fmla="*/ 59 w 483453"/>
              <a:gd name="connsiteY8-270" fmla="*/ 232946 h 279113"/>
              <a:gd name="connsiteX9-271" fmla="*/ 35778 w 483453"/>
              <a:gd name="connsiteY9-272" fmla="*/ 178177 h 279113"/>
              <a:gd name="connsiteX10-273" fmla="*/ 119121 w 483453"/>
              <a:gd name="connsiteY10-274" fmla="*/ 137696 h 279113"/>
              <a:gd name="connsiteX11-275" fmla="*/ 154840 w 483453"/>
              <a:gd name="connsiteY11-276" fmla="*/ 140077 h 279113"/>
              <a:gd name="connsiteX12-277" fmla="*/ 131027 w 483453"/>
              <a:gd name="connsiteY12-278" fmla="*/ 163889 h 279113"/>
              <a:gd name="connsiteX13-279" fmla="*/ 76259 w 483453"/>
              <a:gd name="connsiteY13-280" fmla="*/ 197227 h 279113"/>
              <a:gd name="connsiteX14-281" fmla="*/ 128646 w 483453"/>
              <a:gd name="connsiteY14-282" fmla="*/ 206752 h 279113"/>
              <a:gd name="connsiteX15-283" fmla="*/ 261996 w 483453"/>
              <a:gd name="connsiteY15-284" fmla="*/ 156746 h 279113"/>
              <a:gd name="connsiteX16-285" fmla="*/ 381059 w 483453"/>
              <a:gd name="connsiteY16-286" fmla="*/ 90071 h 279113"/>
              <a:gd name="connsiteX17-287" fmla="*/ 419159 w 483453"/>
              <a:gd name="connsiteY17-288" fmla="*/ 6727 h 279113"/>
              <a:gd name="connsiteX0-289" fmla="*/ 440590 w 483453"/>
              <a:gd name="connsiteY0-290" fmla="*/ 8494 h 276117"/>
              <a:gd name="connsiteX1-291" fmla="*/ 483453 w 483453"/>
              <a:gd name="connsiteY1-292" fmla="*/ 1350 h 276117"/>
              <a:gd name="connsiteX2-293" fmla="*/ 481071 w 483453"/>
              <a:gd name="connsiteY2-294" fmla="*/ 32306 h 276117"/>
              <a:gd name="connsiteX3-295" fmla="*/ 469165 w 483453"/>
              <a:gd name="connsiteY3-296" fmla="*/ 89456 h 276117"/>
              <a:gd name="connsiteX4-297" fmla="*/ 423921 w 483453"/>
              <a:gd name="connsiteY4-298" fmla="*/ 139462 h 276117"/>
              <a:gd name="connsiteX5-299" fmla="*/ 307240 w 483453"/>
              <a:gd name="connsiteY5-300" fmla="*/ 206137 h 276117"/>
              <a:gd name="connsiteX6-301" fmla="*/ 173890 w 483453"/>
              <a:gd name="connsiteY6-302" fmla="*/ 256144 h 276117"/>
              <a:gd name="connsiteX7-303" fmla="*/ 42922 w 483453"/>
              <a:gd name="connsiteY7-304" fmla="*/ 275194 h 276117"/>
              <a:gd name="connsiteX8-305" fmla="*/ 59 w 483453"/>
              <a:gd name="connsiteY8-306" fmla="*/ 229950 h 276117"/>
              <a:gd name="connsiteX9-307" fmla="*/ 35778 w 483453"/>
              <a:gd name="connsiteY9-308" fmla="*/ 175181 h 276117"/>
              <a:gd name="connsiteX10-309" fmla="*/ 119121 w 483453"/>
              <a:gd name="connsiteY10-310" fmla="*/ 134700 h 276117"/>
              <a:gd name="connsiteX11-311" fmla="*/ 154840 w 483453"/>
              <a:gd name="connsiteY11-312" fmla="*/ 137081 h 276117"/>
              <a:gd name="connsiteX12-313" fmla="*/ 131027 w 483453"/>
              <a:gd name="connsiteY12-314" fmla="*/ 160893 h 276117"/>
              <a:gd name="connsiteX13-315" fmla="*/ 76259 w 483453"/>
              <a:gd name="connsiteY13-316" fmla="*/ 194231 h 276117"/>
              <a:gd name="connsiteX14-317" fmla="*/ 128646 w 483453"/>
              <a:gd name="connsiteY14-318" fmla="*/ 203756 h 276117"/>
              <a:gd name="connsiteX15-319" fmla="*/ 261996 w 483453"/>
              <a:gd name="connsiteY15-320" fmla="*/ 153750 h 276117"/>
              <a:gd name="connsiteX16-321" fmla="*/ 381059 w 483453"/>
              <a:gd name="connsiteY16-322" fmla="*/ 87075 h 276117"/>
              <a:gd name="connsiteX17-323" fmla="*/ 440590 w 483453"/>
              <a:gd name="connsiteY17-324" fmla="*/ 8494 h 276117"/>
              <a:gd name="connsiteX0-325" fmla="*/ 440590 w 483453"/>
              <a:gd name="connsiteY0-326" fmla="*/ 7207 h 274830"/>
              <a:gd name="connsiteX1-327" fmla="*/ 483453 w 483453"/>
              <a:gd name="connsiteY1-328" fmla="*/ 63 h 274830"/>
              <a:gd name="connsiteX2-329" fmla="*/ 481071 w 483453"/>
              <a:gd name="connsiteY2-330" fmla="*/ 31019 h 274830"/>
              <a:gd name="connsiteX3-331" fmla="*/ 469165 w 483453"/>
              <a:gd name="connsiteY3-332" fmla="*/ 88169 h 274830"/>
              <a:gd name="connsiteX4-333" fmla="*/ 423921 w 483453"/>
              <a:gd name="connsiteY4-334" fmla="*/ 138175 h 274830"/>
              <a:gd name="connsiteX5-335" fmla="*/ 307240 w 483453"/>
              <a:gd name="connsiteY5-336" fmla="*/ 204850 h 274830"/>
              <a:gd name="connsiteX6-337" fmla="*/ 173890 w 483453"/>
              <a:gd name="connsiteY6-338" fmla="*/ 254857 h 274830"/>
              <a:gd name="connsiteX7-339" fmla="*/ 42922 w 483453"/>
              <a:gd name="connsiteY7-340" fmla="*/ 273907 h 274830"/>
              <a:gd name="connsiteX8-341" fmla="*/ 59 w 483453"/>
              <a:gd name="connsiteY8-342" fmla="*/ 228663 h 274830"/>
              <a:gd name="connsiteX9-343" fmla="*/ 35778 w 483453"/>
              <a:gd name="connsiteY9-344" fmla="*/ 173894 h 274830"/>
              <a:gd name="connsiteX10-345" fmla="*/ 119121 w 483453"/>
              <a:gd name="connsiteY10-346" fmla="*/ 133413 h 274830"/>
              <a:gd name="connsiteX11-347" fmla="*/ 154840 w 483453"/>
              <a:gd name="connsiteY11-348" fmla="*/ 135794 h 274830"/>
              <a:gd name="connsiteX12-349" fmla="*/ 131027 w 483453"/>
              <a:gd name="connsiteY12-350" fmla="*/ 159606 h 274830"/>
              <a:gd name="connsiteX13-351" fmla="*/ 76259 w 483453"/>
              <a:gd name="connsiteY13-352" fmla="*/ 192944 h 274830"/>
              <a:gd name="connsiteX14-353" fmla="*/ 128646 w 483453"/>
              <a:gd name="connsiteY14-354" fmla="*/ 202469 h 274830"/>
              <a:gd name="connsiteX15-355" fmla="*/ 261996 w 483453"/>
              <a:gd name="connsiteY15-356" fmla="*/ 152463 h 274830"/>
              <a:gd name="connsiteX16-357" fmla="*/ 381059 w 483453"/>
              <a:gd name="connsiteY16-358" fmla="*/ 85788 h 274830"/>
              <a:gd name="connsiteX17-359" fmla="*/ 438209 w 483453"/>
              <a:gd name="connsiteY17-360" fmla="*/ 64357 h 274830"/>
              <a:gd name="connsiteX18" fmla="*/ 440590 w 483453"/>
              <a:gd name="connsiteY18" fmla="*/ 7207 h 274830"/>
              <a:gd name="connsiteX0-361" fmla="*/ 440590 w 483453"/>
              <a:gd name="connsiteY0-362" fmla="*/ 7144 h 274767"/>
              <a:gd name="connsiteX1-363" fmla="*/ 483453 w 483453"/>
              <a:gd name="connsiteY1-364" fmla="*/ 0 h 274767"/>
              <a:gd name="connsiteX2-365" fmla="*/ 481071 w 483453"/>
              <a:gd name="connsiteY2-366" fmla="*/ 30956 h 274767"/>
              <a:gd name="connsiteX3-367" fmla="*/ 469165 w 483453"/>
              <a:gd name="connsiteY3-368" fmla="*/ 88106 h 274767"/>
              <a:gd name="connsiteX4-369" fmla="*/ 423921 w 483453"/>
              <a:gd name="connsiteY4-370" fmla="*/ 138112 h 274767"/>
              <a:gd name="connsiteX5-371" fmla="*/ 307240 w 483453"/>
              <a:gd name="connsiteY5-372" fmla="*/ 204787 h 274767"/>
              <a:gd name="connsiteX6-373" fmla="*/ 173890 w 483453"/>
              <a:gd name="connsiteY6-374" fmla="*/ 254794 h 274767"/>
              <a:gd name="connsiteX7-375" fmla="*/ 42922 w 483453"/>
              <a:gd name="connsiteY7-376" fmla="*/ 273844 h 274767"/>
              <a:gd name="connsiteX8-377" fmla="*/ 59 w 483453"/>
              <a:gd name="connsiteY8-378" fmla="*/ 228600 h 274767"/>
              <a:gd name="connsiteX9-379" fmla="*/ 35778 w 483453"/>
              <a:gd name="connsiteY9-380" fmla="*/ 173831 h 274767"/>
              <a:gd name="connsiteX10-381" fmla="*/ 119121 w 483453"/>
              <a:gd name="connsiteY10-382" fmla="*/ 133350 h 274767"/>
              <a:gd name="connsiteX11-383" fmla="*/ 154840 w 483453"/>
              <a:gd name="connsiteY11-384" fmla="*/ 135731 h 274767"/>
              <a:gd name="connsiteX12-385" fmla="*/ 131027 w 483453"/>
              <a:gd name="connsiteY12-386" fmla="*/ 159543 h 274767"/>
              <a:gd name="connsiteX13-387" fmla="*/ 76259 w 483453"/>
              <a:gd name="connsiteY13-388" fmla="*/ 192881 h 274767"/>
              <a:gd name="connsiteX14-389" fmla="*/ 128646 w 483453"/>
              <a:gd name="connsiteY14-390" fmla="*/ 202406 h 274767"/>
              <a:gd name="connsiteX15-391" fmla="*/ 261996 w 483453"/>
              <a:gd name="connsiteY15-392" fmla="*/ 152400 h 274767"/>
              <a:gd name="connsiteX16-393" fmla="*/ 381059 w 483453"/>
              <a:gd name="connsiteY16-394" fmla="*/ 85725 h 274767"/>
              <a:gd name="connsiteX17-395" fmla="*/ 423921 w 483453"/>
              <a:gd name="connsiteY17-396" fmla="*/ 47625 h 274767"/>
              <a:gd name="connsiteX18-397" fmla="*/ 440590 w 483453"/>
              <a:gd name="connsiteY18-398" fmla="*/ 7144 h 274767"/>
              <a:gd name="connsiteX0-399" fmla="*/ 433447 w 483453"/>
              <a:gd name="connsiteY0-400" fmla="*/ 7144 h 274767"/>
              <a:gd name="connsiteX1-401" fmla="*/ 483453 w 483453"/>
              <a:gd name="connsiteY1-402" fmla="*/ 0 h 274767"/>
              <a:gd name="connsiteX2-403" fmla="*/ 481071 w 483453"/>
              <a:gd name="connsiteY2-404" fmla="*/ 30956 h 274767"/>
              <a:gd name="connsiteX3-405" fmla="*/ 469165 w 483453"/>
              <a:gd name="connsiteY3-406" fmla="*/ 88106 h 274767"/>
              <a:gd name="connsiteX4-407" fmla="*/ 423921 w 483453"/>
              <a:gd name="connsiteY4-408" fmla="*/ 138112 h 274767"/>
              <a:gd name="connsiteX5-409" fmla="*/ 307240 w 483453"/>
              <a:gd name="connsiteY5-410" fmla="*/ 204787 h 274767"/>
              <a:gd name="connsiteX6-411" fmla="*/ 173890 w 483453"/>
              <a:gd name="connsiteY6-412" fmla="*/ 254794 h 274767"/>
              <a:gd name="connsiteX7-413" fmla="*/ 42922 w 483453"/>
              <a:gd name="connsiteY7-414" fmla="*/ 273844 h 274767"/>
              <a:gd name="connsiteX8-415" fmla="*/ 59 w 483453"/>
              <a:gd name="connsiteY8-416" fmla="*/ 228600 h 274767"/>
              <a:gd name="connsiteX9-417" fmla="*/ 35778 w 483453"/>
              <a:gd name="connsiteY9-418" fmla="*/ 173831 h 274767"/>
              <a:gd name="connsiteX10-419" fmla="*/ 119121 w 483453"/>
              <a:gd name="connsiteY10-420" fmla="*/ 133350 h 274767"/>
              <a:gd name="connsiteX11-421" fmla="*/ 154840 w 483453"/>
              <a:gd name="connsiteY11-422" fmla="*/ 135731 h 274767"/>
              <a:gd name="connsiteX12-423" fmla="*/ 131027 w 483453"/>
              <a:gd name="connsiteY12-424" fmla="*/ 159543 h 274767"/>
              <a:gd name="connsiteX13-425" fmla="*/ 76259 w 483453"/>
              <a:gd name="connsiteY13-426" fmla="*/ 192881 h 274767"/>
              <a:gd name="connsiteX14-427" fmla="*/ 128646 w 483453"/>
              <a:gd name="connsiteY14-428" fmla="*/ 202406 h 274767"/>
              <a:gd name="connsiteX15-429" fmla="*/ 261996 w 483453"/>
              <a:gd name="connsiteY15-430" fmla="*/ 152400 h 274767"/>
              <a:gd name="connsiteX16-431" fmla="*/ 381059 w 483453"/>
              <a:gd name="connsiteY16-432" fmla="*/ 85725 h 274767"/>
              <a:gd name="connsiteX17-433" fmla="*/ 423921 w 483453"/>
              <a:gd name="connsiteY17-434" fmla="*/ 47625 h 274767"/>
              <a:gd name="connsiteX18-435" fmla="*/ 433447 w 483453"/>
              <a:gd name="connsiteY18-436" fmla="*/ 7144 h 274767"/>
              <a:gd name="connsiteX0-437" fmla="*/ 428685 w 483453"/>
              <a:gd name="connsiteY0-438" fmla="*/ 3929 h 276314"/>
              <a:gd name="connsiteX1-439" fmla="*/ 483453 w 483453"/>
              <a:gd name="connsiteY1-440" fmla="*/ 1547 h 276314"/>
              <a:gd name="connsiteX2-441" fmla="*/ 481071 w 483453"/>
              <a:gd name="connsiteY2-442" fmla="*/ 32503 h 276314"/>
              <a:gd name="connsiteX3-443" fmla="*/ 469165 w 483453"/>
              <a:gd name="connsiteY3-444" fmla="*/ 89653 h 276314"/>
              <a:gd name="connsiteX4-445" fmla="*/ 423921 w 483453"/>
              <a:gd name="connsiteY4-446" fmla="*/ 139659 h 276314"/>
              <a:gd name="connsiteX5-447" fmla="*/ 307240 w 483453"/>
              <a:gd name="connsiteY5-448" fmla="*/ 206334 h 276314"/>
              <a:gd name="connsiteX6-449" fmla="*/ 173890 w 483453"/>
              <a:gd name="connsiteY6-450" fmla="*/ 256341 h 276314"/>
              <a:gd name="connsiteX7-451" fmla="*/ 42922 w 483453"/>
              <a:gd name="connsiteY7-452" fmla="*/ 275391 h 276314"/>
              <a:gd name="connsiteX8-453" fmla="*/ 59 w 483453"/>
              <a:gd name="connsiteY8-454" fmla="*/ 230147 h 276314"/>
              <a:gd name="connsiteX9-455" fmla="*/ 35778 w 483453"/>
              <a:gd name="connsiteY9-456" fmla="*/ 175378 h 276314"/>
              <a:gd name="connsiteX10-457" fmla="*/ 119121 w 483453"/>
              <a:gd name="connsiteY10-458" fmla="*/ 134897 h 276314"/>
              <a:gd name="connsiteX11-459" fmla="*/ 154840 w 483453"/>
              <a:gd name="connsiteY11-460" fmla="*/ 137278 h 276314"/>
              <a:gd name="connsiteX12-461" fmla="*/ 131027 w 483453"/>
              <a:gd name="connsiteY12-462" fmla="*/ 161090 h 276314"/>
              <a:gd name="connsiteX13-463" fmla="*/ 76259 w 483453"/>
              <a:gd name="connsiteY13-464" fmla="*/ 194428 h 276314"/>
              <a:gd name="connsiteX14-465" fmla="*/ 128646 w 483453"/>
              <a:gd name="connsiteY14-466" fmla="*/ 203953 h 276314"/>
              <a:gd name="connsiteX15-467" fmla="*/ 261996 w 483453"/>
              <a:gd name="connsiteY15-468" fmla="*/ 153947 h 276314"/>
              <a:gd name="connsiteX16-469" fmla="*/ 381059 w 483453"/>
              <a:gd name="connsiteY16-470" fmla="*/ 87272 h 276314"/>
              <a:gd name="connsiteX17-471" fmla="*/ 423921 w 483453"/>
              <a:gd name="connsiteY17-472" fmla="*/ 49172 h 276314"/>
              <a:gd name="connsiteX18-473" fmla="*/ 428685 w 483453"/>
              <a:gd name="connsiteY18-474" fmla="*/ 3929 h 276314"/>
              <a:gd name="connsiteX0-475" fmla="*/ 428685 w 483453"/>
              <a:gd name="connsiteY0-476" fmla="*/ 3929 h 276314"/>
              <a:gd name="connsiteX1-477" fmla="*/ 483453 w 483453"/>
              <a:gd name="connsiteY1-478" fmla="*/ 1547 h 276314"/>
              <a:gd name="connsiteX2-479" fmla="*/ 481071 w 483453"/>
              <a:gd name="connsiteY2-480" fmla="*/ 32503 h 276314"/>
              <a:gd name="connsiteX3-481" fmla="*/ 469165 w 483453"/>
              <a:gd name="connsiteY3-482" fmla="*/ 89653 h 276314"/>
              <a:gd name="connsiteX4-483" fmla="*/ 414396 w 483453"/>
              <a:gd name="connsiteY4-484" fmla="*/ 120609 h 276314"/>
              <a:gd name="connsiteX5-485" fmla="*/ 307240 w 483453"/>
              <a:gd name="connsiteY5-486" fmla="*/ 206334 h 276314"/>
              <a:gd name="connsiteX6-487" fmla="*/ 173890 w 483453"/>
              <a:gd name="connsiteY6-488" fmla="*/ 256341 h 276314"/>
              <a:gd name="connsiteX7-489" fmla="*/ 42922 w 483453"/>
              <a:gd name="connsiteY7-490" fmla="*/ 275391 h 276314"/>
              <a:gd name="connsiteX8-491" fmla="*/ 59 w 483453"/>
              <a:gd name="connsiteY8-492" fmla="*/ 230147 h 276314"/>
              <a:gd name="connsiteX9-493" fmla="*/ 35778 w 483453"/>
              <a:gd name="connsiteY9-494" fmla="*/ 175378 h 276314"/>
              <a:gd name="connsiteX10-495" fmla="*/ 119121 w 483453"/>
              <a:gd name="connsiteY10-496" fmla="*/ 134897 h 276314"/>
              <a:gd name="connsiteX11-497" fmla="*/ 154840 w 483453"/>
              <a:gd name="connsiteY11-498" fmla="*/ 137278 h 276314"/>
              <a:gd name="connsiteX12-499" fmla="*/ 131027 w 483453"/>
              <a:gd name="connsiteY12-500" fmla="*/ 161090 h 276314"/>
              <a:gd name="connsiteX13-501" fmla="*/ 76259 w 483453"/>
              <a:gd name="connsiteY13-502" fmla="*/ 194428 h 276314"/>
              <a:gd name="connsiteX14-503" fmla="*/ 128646 w 483453"/>
              <a:gd name="connsiteY14-504" fmla="*/ 203953 h 276314"/>
              <a:gd name="connsiteX15-505" fmla="*/ 261996 w 483453"/>
              <a:gd name="connsiteY15-506" fmla="*/ 153947 h 276314"/>
              <a:gd name="connsiteX16-507" fmla="*/ 381059 w 483453"/>
              <a:gd name="connsiteY16-508" fmla="*/ 87272 h 276314"/>
              <a:gd name="connsiteX17-509" fmla="*/ 423921 w 483453"/>
              <a:gd name="connsiteY17-510" fmla="*/ 49172 h 276314"/>
              <a:gd name="connsiteX18-511" fmla="*/ 428685 w 483453"/>
              <a:gd name="connsiteY18-512" fmla="*/ 3929 h 276314"/>
              <a:gd name="connsiteX0-513" fmla="*/ 428685 w 483453"/>
              <a:gd name="connsiteY0-514" fmla="*/ 3929 h 276314"/>
              <a:gd name="connsiteX1-515" fmla="*/ 483453 w 483453"/>
              <a:gd name="connsiteY1-516" fmla="*/ 1547 h 276314"/>
              <a:gd name="connsiteX2-517" fmla="*/ 481071 w 483453"/>
              <a:gd name="connsiteY2-518" fmla="*/ 32503 h 276314"/>
              <a:gd name="connsiteX3-519" fmla="*/ 469165 w 483453"/>
              <a:gd name="connsiteY3-520" fmla="*/ 89653 h 276314"/>
              <a:gd name="connsiteX4-521" fmla="*/ 431064 w 483453"/>
              <a:gd name="connsiteY4-522" fmla="*/ 125372 h 276314"/>
              <a:gd name="connsiteX5-523" fmla="*/ 307240 w 483453"/>
              <a:gd name="connsiteY5-524" fmla="*/ 206334 h 276314"/>
              <a:gd name="connsiteX6-525" fmla="*/ 173890 w 483453"/>
              <a:gd name="connsiteY6-526" fmla="*/ 256341 h 276314"/>
              <a:gd name="connsiteX7-527" fmla="*/ 42922 w 483453"/>
              <a:gd name="connsiteY7-528" fmla="*/ 275391 h 276314"/>
              <a:gd name="connsiteX8-529" fmla="*/ 59 w 483453"/>
              <a:gd name="connsiteY8-530" fmla="*/ 230147 h 276314"/>
              <a:gd name="connsiteX9-531" fmla="*/ 35778 w 483453"/>
              <a:gd name="connsiteY9-532" fmla="*/ 175378 h 276314"/>
              <a:gd name="connsiteX10-533" fmla="*/ 119121 w 483453"/>
              <a:gd name="connsiteY10-534" fmla="*/ 134897 h 276314"/>
              <a:gd name="connsiteX11-535" fmla="*/ 154840 w 483453"/>
              <a:gd name="connsiteY11-536" fmla="*/ 137278 h 276314"/>
              <a:gd name="connsiteX12-537" fmla="*/ 131027 w 483453"/>
              <a:gd name="connsiteY12-538" fmla="*/ 161090 h 276314"/>
              <a:gd name="connsiteX13-539" fmla="*/ 76259 w 483453"/>
              <a:gd name="connsiteY13-540" fmla="*/ 194428 h 276314"/>
              <a:gd name="connsiteX14-541" fmla="*/ 128646 w 483453"/>
              <a:gd name="connsiteY14-542" fmla="*/ 203953 h 276314"/>
              <a:gd name="connsiteX15-543" fmla="*/ 261996 w 483453"/>
              <a:gd name="connsiteY15-544" fmla="*/ 153947 h 276314"/>
              <a:gd name="connsiteX16-545" fmla="*/ 381059 w 483453"/>
              <a:gd name="connsiteY16-546" fmla="*/ 87272 h 276314"/>
              <a:gd name="connsiteX17-547" fmla="*/ 423921 w 483453"/>
              <a:gd name="connsiteY17-548" fmla="*/ 49172 h 276314"/>
              <a:gd name="connsiteX18-549" fmla="*/ 428685 w 483453"/>
              <a:gd name="connsiteY18-550" fmla="*/ 3929 h 276314"/>
              <a:gd name="connsiteX0-551" fmla="*/ 428685 w 483453"/>
              <a:gd name="connsiteY0-552" fmla="*/ 3929 h 276359"/>
              <a:gd name="connsiteX1-553" fmla="*/ 483453 w 483453"/>
              <a:gd name="connsiteY1-554" fmla="*/ 1547 h 276359"/>
              <a:gd name="connsiteX2-555" fmla="*/ 481071 w 483453"/>
              <a:gd name="connsiteY2-556" fmla="*/ 32503 h 276359"/>
              <a:gd name="connsiteX3-557" fmla="*/ 469165 w 483453"/>
              <a:gd name="connsiteY3-558" fmla="*/ 89653 h 276359"/>
              <a:gd name="connsiteX4-559" fmla="*/ 431064 w 483453"/>
              <a:gd name="connsiteY4-560" fmla="*/ 125372 h 276359"/>
              <a:gd name="connsiteX5-561" fmla="*/ 304859 w 483453"/>
              <a:gd name="connsiteY5-562" fmla="*/ 201571 h 276359"/>
              <a:gd name="connsiteX6-563" fmla="*/ 173890 w 483453"/>
              <a:gd name="connsiteY6-564" fmla="*/ 256341 h 276359"/>
              <a:gd name="connsiteX7-565" fmla="*/ 42922 w 483453"/>
              <a:gd name="connsiteY7-566" fmla="*/ 275391 h 276359"/>
              <a:gd name="connsiteX8-567" fmla="*/ 59 w 483453"/>
              <a:gd name="connsiteY8-568" fmla="*/ 230147 h 276359"/>
              <a:gd name="connsiteX9-569" fmla="*/ 35778 w 483453"/>
              <a:gd name="connsiteY9-570" fmla="*/ 175378 h 276359"/>
              <a:gd name="connsiteX10-571" fmla="*/ 119121 w 483453"/>
              <a:gd name="connsiteY10-572" fmla="*/ 134897 h 276359"/>
              <a:gd name="connsiteX11-573" fmla="*/ 154840 w 483453"/>
              <a:gd name="connsiteY11-574" fmla="*/ 137278 h 276359"/>
              <a:gd name="connsiteX12-575" fmla="*/ 131027 w 483453"/>
              <a:gd name="connsiteY12-576" fmla="*/ 161090 h 276359"/>
              <a:gd name="connsiteX13-577" fmla="*/ 76259 w 483453"/>
              <a:gd name="connsiteY13-578" fmla="*/ 194428 h 276359"/>
              <a:gd name="connsiteX14-579" fmla="*/ 128646 w 483453"/>
              <a:gd name="connsiteY14-580" fmla="*/ 203953 h 276359"/>
              <a:gd name="connsiteX15-581" fmla="*/ 261996 w 483453"/>
              <a:gd name="connsiteY15-582" fmla="*/ 153947 h 276359"/>
              <a:gd name="connsiteX16-583" fmla="*/ 381059 w 483453"/>
              <a:gd name="connsiteY16-584" fmla="*/ 87272 h 276359"/>
              <a:gd name="connsiteX17-585" fmla="*/ 423921 w 483453"/>
              <a:gd name="connsiteY17-586" fmla="*/ 49172 h 276359"/>
              <a:gd name="connsiteX18-587" fmla="*/ 428685 w 483453"/>
              <a:gd name="connsiteY18-588" fmla="*/ 3929 h 276359"/>
              <a:gd name="connsiteX0-589" fmla="*/ 428685 w 483453"/>
              <a:gd name="connsiteY0-590" fmla="*/ 3929 h 275924"/>
              <a:gd name="connsiteX1-591" fmla="*/ 483453 w 483453"/>
              <a:gd name="connsiteY1-592" fmla="*/ 1547 h 275924"/>
              <a:gd name="connsiteX2-593" fmla="*/ 481071 w 483453"/>
              <a:gd name="connsiteY2-594" fmla="*/ 32503 h 275924"/>
              <a:gd name="connsiteX3-595" fmla="*/ 469165 w 483453"/>
              <a:gd name="connsiteY3-596" fmla="*/ 89653 h 275924"/>
              <a:gd name="connsiteX4-597" fmla="*/ 431064 w 483453"/>
              <a:gd name="connsiteY4-598" fmla="*/ 125372 h 275924"/>
              <a:gd name="connsiteX5-599" fmla="*/ 304859 w 483453"/>
              <a:gd name="connsiteY5-600" fmla="*/ 201571 h 275924"/>
              <a:gd name="connsiteX6-601" fmla="*/ 176271 w 483453"/>
              <a:gd name="connsiteY6-602" fmla="*/ 251578 h 275924"/>
              <a:gd name="connsiteX7-603" fmla="*/ 42922 w 483453"/>
              <a:gd name="connsiteY7-604" fmla="*/ 275391 h 275924"/>
              <a:gd name="connsiteX8-605" fmla="*/ 59 w 483453"/>
              <a:gd name="connsiteY8-606" fmla="*/ 230147 h 275924"/>
              <a:gd name="connsiteX9-607" fmla="*/ 35778 w 483453"/>
              <a:gd name="connsiteY9-608" fmla="*/ 175378 h 275924"/>
              <a:gd name="connsiteX10-609" fmla="*/ 119121 w 483453"/>
              <a:gd name="connsiteY10-610" fmla="*/ 134897 h 275924"/>
              <a:gd name="connsiteX11-611" fmla="*/ 154840 w 483453"/>
              <a:gd name="connsiteY11-612" fmla="*/ 137278 h 275924"/>
              <a:gd name="connsiteX12-613" fmla="*/ 131027 w 483453"/>
              <a:gd name="connsiteY12-614" fmla="*/ 161090 h 275924"/>
              <a:gd name="connsiteX13-615" fmla="*/ 76259 w 483453"/>
              <a:gd name="connsiteY13-616" fmla="*/ 194428 h 275924"/>
              <a:gd name="connsiteX14-617" fmla="*/ 128646 w 483453"/>
              <a:gd name="connsiteY14-618" fmla="*/ 203953 h 275924"/>
              <a:gd name="connsiteX15-619" fmla="*/ 261996 w 483453"/>
              <a:gd name="connsiteY15-620" fmla="*/ 153947 h 275924"/>
              <a:gd name="connsiteX16-621" fmla="*/ 381059 w 483453"/>
              <a:gd name="connsiteY16-622" fmla="*/ 87272 h 275924"/>
              <a:gd name="connsiteX17-623" fmla="*/ 423921 w 483453"/>
              <a:gd name="connsiteY17-624" fmla="*/ 49172 h 275924"/>
              <a:gd name="connsiteX18-625" fmla="*/ 428685 w 483453"/>
              <a:gd name="connsiteY18-626" fmla="*/ 3929 h 275924"/>
              <a:gd name="connsiteX0-627" fmla="*/ 428835 w 483603"/>
              <a:gd name="connsiteY0-628" fmla="*/ 3929 h 271308"/>
              <a:gd name="connsiteX1-629" fmla="*/ 483603 w 483603"/>
              <a:gd name="connsiteY1-630" fmla="*/ 1547 h 271308"/>
              <a:gd name="connsiteX2-631" fmla="*/ 481221 w 483603"/>
              <a:gd name="connsiteY2-632" fmla="*/ 32503 h 271308"/>
              <a:gd name="connsiteX3-633" fmla="*/ 469315 w 483603"/>
              <a:gd name="connsiteY3-634" fmla="*/ 89653 h 271308"/>
              <a:gd name="connsiteX4-635" fmla="*/ 431214 w 483603"/>
              <a:gd name="connsiteY4-636" fmla="*/ 125372 h 271308"/>
              <a:gd name="connsiteX5-637" fmla="*/ 305009 w 483603"/>
              <a:gd name="connsiteY5-638" fmla="*/ 201571 h 271308"/>
              <a:gd name="connsiteX6-639" fmla="*/ 176421 w 483603"/>
              <a:gd name="connsiteY6-640" fmla="*/ 251578 h 271308"/>
              <a:gd name="connsiteX7-641" fmla="*/ 50216 w 483603"/>
              <a:gd name="connsiteY7-642" fmla="*/ 270629 h 271308"/>
              <a:gd name="connsiteX8-643" fmla="*/ 209 w 483603"/>
              <a:gd name="connsiteY8-644" fmla="*/ 230147 h 271308"/>
              <a:gd name="connsiteX9-645" fmla="*/ 35928 w 483603"/>
              <a:gd name="connsiteY9-646" fmla="*/ 175378 h 271308"/>
              <a:gd name="connsiteX10-647" fmla="*/ 119271 w 483603"/>
              <a:gd name="connsiteY10-648" fmla="*/ 134897 h 271308"/>
              <a:gd name="connsiteX11-649" fmla="*/ 154990 w 483603"/>
              <a:gd name="connsiteY11-650" fmla="*/ 137278 h 271308"/>
              <a:gd name="connsiteX12-651" fmla="*/ 131177 w 483603"/>
              <a:gd name="connsiteY12-652" fmla="*/ 161090 h 271308"/>
              <a:gd name="connsiteX13-653" fmla="*/ 76409 w 483603"/>
              <a:gd name="connsiteY13-654" fmla="*/ 194428 h 271308"/>
              <a:gd name="connsiteX14-655" fmla="*/ 128796 w 483603"/>
              <a:gd name="connsiteY14-656" fmla="*/ 203953 h 271308"/>
              <a:gd name="connsiteX15-657" fmla="*/ 262146 w 483603"/>
              <a:gd name="connsiteY15-658" fmla="*/ 153947 h 271308"/>
              <a:gd name="connsiteX16-659" fmla="*/ 381209 w 483603"/>
              <a:gd name="connsiteY16-660" fmla="*/ 87272 h 271308"/>
              <a:gd name="connsiteX17-661" fmla="*/ 424071 w 483603"/>
              <a:gd name="connsiteY17-662" fmla="*/ 49172 h 271308"/>
              <a:gd name="connsiteX18-663" fmla="*/ 428835 w 483603"/>
              <a:gd name="connsiteY18-664" fmla="*/ 3929 h 271308"/>
              <a:gd name="connsiteX0-665" fmla="*/ 428835 w 483603"/>
              <a:gd name="connsiteY0-666" fmla="*/ 3929 h 271308"/>
              <a:gd name="connsiteX1-667" fmla="*/ 483603 w 483603"/>
              <a:gd name="connsiteY1-668" fmla="*/ 1547 h 271308"/>
              <a:gd name="connsiteX2-669" fmla="*/ 481221 w 483603"/>
              <a:gd name="connsiteY2-670" fmla="*/ 53934 h 271308"/>
              <a:gd name="connsiteX3-671" fmla="*/ 469315 w 483603"/>
              <a:gd name="connsiteY3-672" fmla="*/ 89653 h 271308"/>
              <a:gd name="connsiteX4-673" fmla="*/ 431214 w 483603"/>
              <a:gd name="connsiteY4-674" fmla="*/ 125372 h 271308"/>
              <a:gd name="connsiteX5-675" fmla="*/ 305009 w 483603"/>
              <a:gd name="connsiteY5-676" fmla="*/ 201571 h 271308"/>
              <a:gd name="connsiteX6-677" fmla="*/ 176421 w 483603"/>
              <a:gd name="connsiteY6-678" fmla="*/ 251578 h 271308"/>
              <a:gd name="connsiteX7-679" fmla="*/ 50216 w 483603"/>
              <a:gd name="connsiteY7-680" fmla="*/ 270629 h 271308"/>
              <a:gd name="connsiteX8-681" fmla="*/ 209 w 483603"/>
              <a:gd name="connsiteY8-682" fmla="*/ 230147 h 271308"/>
              <a:gd name="connsiteX9-683" fmla="*/ 35928 w 483603"/>
              <a:gd name="connsiteY9-684" fmla="*/ 175378 h 271308"/>
              <a:gd name="connsiteX10-685" fmla="*/ 119271 w 483603"/>
              <a:gd name="connsiteY10-686" fmla="*/ 134897 h 271308"/>
              <a:gd name="connsiteX11-687" fmla="*/ 154990 w 483603"/>
              <a:gd name="connsiteY11-688" fmla="*/ 137278 h 271308"/>
              <a:gd name="connsiteX12-689" fmla="*/ 131177 w 483603"/>
              <a:gd name="connsiteY12-690" fmla="*/ 161090 h 271308"/>
              <a:gd name="connsiteX13-691" fmla="*/ 76409 w 483603"/>
              <a:gd name="connsiteY13-692" fmla="*/ 194428 h 271308"/>
              <a:gd name="connsiteX14-693" fmla="*/ 128796 w 483603"/>
              <a:gd name="connsiteY14-694" fmla="*/ 203953 h 271308"/>
              <a:gd name="connsiteX15-695" fmla="*/ 262146 w 483603"/>
              <a:gd name="connsiteY15-696" fmla="*/ 153947 h 271308"/>
              <a:gd name="connsiteX16-697" fmla="*/ 381209 w 483603"/>
              <a:gd name="connsiteY16-698" fmla="*/ 87272 h 271308"/>
              <a:gd name="connsiteX17-699" fmla="*/ 424071 w 483603"/>
              <a:gd name="connsiteY17-700" fmla="*/ 49172 h 271308"/>
              <a:gd name="connsiteX18-701" fmla="*/ 428835 w 483603"/>
              <a:gd name="connsiteY18-702" fmla="*/ 3929 h 271308"/>
              <a:gd name="connsiteX0-703" fmla="*/ 428835 w 483603"/>
              <a:gd name="connsiteY0-704" fmla="*/ 3584 h 270963"/>
              <a:gd name="connsiteX1-705" fmla="*/ 483603 w 483603"/>
              <a:gd name="connsiteY1-706" fmla="*/ 1202 h 270963"/>
              <a:gd name="connsiteX2-707" fmla="*/ 481221 w 483603"/>
              <a:gd name="connsiteY2-708" fmla="*/ 53589 h 270963"/>
              <a:gd name="connsiteX3-709" fmla="*/ 469315 w 483603"/>
              <a:gd name="connsiteY3-710" fmla="*/ 89308 h 270963"/>
              <a:gd name="connsiteX4-711" fmla="*/ 431214 w 483603"/>
              <a:gd name="connsiteY4-712" fmla="*/ 125027 h 270963"/>
              <a:gd name="connsiteX5-713" fmla="*/ 305009 w 483603"/>
              <a:gd name="connsiteY5-714" fmla="*/ 201226 h 270963"/>
              <a:gd name="connsiteX6-715" fmla="*/ 176421 w 483603"/>
              <a:gd name="connsiteY6-716" fmla="*/ 251233 h 270963"/>
              <a:gd name="connsiteX7-717" fmla="*/ 50216 w 483603"/>
              <a:gd name="connsiteY7-718" fmla="*/ 270284 h 270963"/>
              <a:gd name="connsiteX8-719" fmla="*/ 209 w 483603"/>
              <a:gd name="connsiteY8-720" fmla="*/ 229802 h 270963"/>
              <a:gd name="connsiteX9-721" fmla="*/ 35928 w 483603"/>
              <a:gd name="connsiteY9-722" fmla="*/ 175033 h 270963"/>
              <a:gd name="connsiteX10-723" fmla="*/ 119271 w 483603"/>
              <a:gd name="connsiteY10-724" fmla="*/ 134552 h 270963"/>
              <a:gd name="connsiteX11-725" fmla="*/ 154990 w 483603"/>
              <a:gd name="connsiteY11-726" fmla="*/ 136933 h 270963"/>
              <a:gd name="connsiteX12-727" fmla="*/ 131177 w 483603"/>
              <a:gd name="connsiteY12-728" fmla="*/ 160745 h 270963"/>
              <a:gd name="connsiteX13-729" fmla="*/ 76409 w 483603"/>
              <a:gd name="connsiteY13-730" fmla="*/ 194083 h 270963"/>
              <a:gd name="connsiteX14-731" fmla="*/ 128796 w 483603"/>
              <a:gd name="connsiteY14-732" fmla="*/ 203608 h 270963"/>
              <a:gd name="connsiteX15-733" fmla="*/ 262146 w 483603"/>
              <a:gd name="connsiteY15-734" fmla="*/ 153602 h 270963"/>
              <a:gd name="connsiteX16-735" fmla="*/ 381209 w 483603"/>
              <a:gd name="connsiteY16-736" fmla="*/ 86927 h 270963"/>
              <a:gd name="connsiteX17-737" fmla="*/ 424071 w 483603"/>
              <a:gd name="connsiteY17-738" fmla="*/ 44064 h 270963"/>
              <a:gd name="connsiteX18-739" fmla="*/ 428835 w 483603"/>
              <a:gd name="connsiteY18-740" fmla="*/ 3584 h 270963"/>
              <a:gd name="connsiteX0-741" fmla="*/ 428835 w 483603"/>
              <a:gd name="connsiteY0-742" fmla="*/ 3584 h 271579"/>
              <a:gd name="connsiteX1-743" fmla="*/ 483603 w 483603"/>
              <a:gd name="connsiteY1-744" fmla="*/ 1202 h 271579"/>
              <a:gd name="connsiteX2-745" fmla="*/ 481221 w 483603"/>
              <a:gd name="connsiteY2-746" fmla="*/ 53589 h 271579"/>
              <a:gd name="connsiteX3-747" fmla="*/ 469315 w 483603"/>
              <a:gd name="connsiteY3-748" fmla="*/ 89308 h 271579"/>
              <a:gd name="connsiteX4-749" fmla="*/ 431214 w 483603"/>
              <a:gd name="connsiteY4-750" fmla="*/ 125027 h 271579"/>
              <a:gd name="connsiteX5-751" fmla="*/ 305009 w 483603"/>
              <a:gd name="connsiteY5-752" fmla="*/ 201226 h 271579"/>
              <a:gd name="connsiteX6-753" fmla="*/ 183565 w 483603"/>
              <a:gd name="connsiteY6-754" fmla="*/ 255995 h 271579"/>
              <a:gd name="connsiteX7-755" fmla="*/ 50216 w 483603"/>
              <a:gd name="connsiteY7-756" fmla="*/ 270284 h 271579"/>
              <a:gd name="connsiteX8-757" fmla="*/ 209 w 483603"/>
              <a:gd name="connsiteY8-758" fmla="*/ 229802 h 271579"/>
              <a:gd name="connsiteX9-759" fmla="*/ 35928 w 483603"/>
              <a:gd name="connsiteY9-760" fmla="*/ 175033 h 271579"/>
              <a:gd name="connsiteX10-761" fmla="*/ 119271 w 483603"/>
              <a:gd name="connsiteY10-762" fmla="*/ 134552 h 271579"/>
              <a:gd name="connsiteX11-763" fmla="*/ 154990 w 483603"/>
              <a:gd name="connsiteY11-764" fmla="*/ 136933 h 271579"/>
              <a:gd name="connsiteX12-765" fmla="*/ 131177 w 483603"/>
              <a:gd name="connsiteY12-766" fmla="*/ 160745 h 271579"/>
              <a:gd name="connsiteX13-767" fmla="*/ 76409 w 483603"/>
              <a:gd name="connsiteY13-768" fmla="*/ 194083 h 271579"/>
              <a:gd name="connsiteX14-769" fmla="*/ 128796 w 483603"/>
              <a:gd name="connsiteY14-770" fmla="*/ 203608 h 271579"/>
              <a:gd name="connsiteX15-771" fmla="*/ 262146 w 483603"/>
              <a:gd name="connsiteY15-772" fmla="*/ 153602 h 271579"/>
              <a:gd name="connsiteX16-773" fmla="*/ 381209 w 483603"/>
              <a:gd name="connsiteY16-774" fmla="*/ 86927 h 271579"/>
              <a:gd name="connsiteX17-775" fmla="*/ 424071 w 483603"/>
              <a:gd name="connsiteY17-776" fmla="*/ 44064 h 271579"/>
              <a:gd name="connsiteX18-777" fmla="*/ 428835 w 483603"/>
              <a:gd name="connsiteY18-778" fmla="*/ 3584 h 271579"/>
              <a:gd name="connsiteX0-779" fmla="*/ 428835 w 483603"/>
              <a:gd name="connsiteY0-780" fmla="*/ 3584 h 271579"/>
              <a:gd name="connsiteX1-781" fmla="*/ 483603 w 483603"/>
              <a:gd name="connsiteY1-782" fmla="*/ 1202 h 271579"/>
              <a:gd name="connsiteX2-783" fmla="*/ 481221 w 483603"/>
              <a:gd name="connsiteY2-784" fmla="*/ 53589 h 271579"/>
              <a:gd name="connsiteX3-785" fmla="*/ 469315 w 483603"/>
              <a:gd name="connsiteY3-786" fmla="*/ 89308 h 271579"/>
              <a:gd name="connsiteX4-787" fmla="*/ 431214 w 483603"/>
              <a:gd name="connsiteY4-788" fmla="*/ 125027 h 271579"/>
              <a:gd name="connsiteX5-789" fmla="*/ 316916 w 483603"/>
              <a:gd name="connsiteY5-790" fmla="*/ 201226 h 271579"/>
              <a:gd name="connsiteX6-791" fmla="*/ 183565 w 483603"/>
              <a:gd name="connsiteY6-792" fmla="*/ 255995 h 271579"/>
              <a:gd name="connsiteX7-793" fmla="*/ 50216 w 483603"/>
              <a:gd name="connsiteY7-794" fmla="*/ 270284 h 271579"/>
              <a:gd name="connsiteX8-795" fmla="*/ 209 w 483603"/>
              <a:gd name="connsiteY8-796" fmla="*/ 229802 h 271579"/>
              <a:gd name="connsiteX9-797" fmla="*/ 35928 w 483603"/>
              <a:gd name="connsiteY9-798" fmla="*/ 175033 h 271579"/>
              <a:gd name="connsiteX10-799" fmla="*/ 119271 w 483603"/>
              <a:gd name="connsiteY10-800" fmla="*/ 134552 h 271579"/>
              <a:gd name="connsiteX11-801" fmla="*/ 154990 w 483603"/>
              <a:gd name="connsiteY11-802" fmla="*/ 136933 h 271579"/>
              <a:gd name="connsiteX12-803" fmla="*/ 131177 w 483603"/>
              <a:gd name="connsiteY12-804" fmla="*/ 160745 h 271579"/>
              <a:gd name="connsiteX13-805" fmla="*/ 76409 w 483603"/>
              <a:gd name="connsiteY13-806" fmla="*/ 194083 h 271579"/>
              <a:gd name="connsiteX14-807" fmla="*/ 128796 w 483603"/>
              <a:gd name="connsiteY14-808" fmla="*/ 203608 h 271579"/>
              <a:gd name="connsiteX15-809" fmla="*/ 262146 w 483603"/>
              <a:gd name="connsiteY15-810" fmla="*/ 153602 h 271579"/>
              <a:gd name="connsiteX16-811" fmla="*/ 381209 w 483603"/>
              <a:gd name="connsiteY16-812" fmla="*/ 86927 h 271579"/>
              <a:gd name="connsiteX17-813" fmla="*/ 424071 w 483603"/>
              <a:gd name="connsiteY17-814" fmla="*/ 44064 h 271579"/>
              <a:gd name="connsiteX18-815" fmla="*/ 428835 w 483603"/>
              <a:gd name="connsiteY18-816" fmla="*/ 3584 h 271579"/>
              <a:gd name="connsiteX0-817" fmla="*/ 428835 w 483603"/>
              <a:gd name="connsiteY0-818" fmla="*/ 3755 h 271750"/>
              <a:gd name="connsiteX1-819" fmla="*/ 483603 w 483603"/>
              <a:gd name="connsiteY1-820" fmla="*/ 1373 h 271750"/>
              <a:gd name="connsiteX2-821" fmla="*/ 481221 w 483603"/>
              <a:gd name="connsiteY2-822" fmla="*/ 53760 h 271750"/>
              <a:gd name="connsiteX3-823" fmla="*/ 469315 w 483603"/>
              <a:gd name="connsiteY3-824" fmla="*/ 89479 h 271750"/>
              <a:gd name="connsiteX4-825" fmla="*/ 431214 w 483603"/>
              <a:gd name="connsiteY4-826" fmla="*/ 125198 h 271750"/>
              <a:gd name="connsiteX5-827" fmla="*/ 316916 w 483603"/>
              <a:gd name="connsiteY5-828" fmla="*/ 201397 h 271750"/>
              <a:gd name="connsiteX6-829" fmla="*/ 183565 w 483603"/>
              <a:gd name="connsiteY6-830" fmla="*/ 256166 h 271750"/>
              <a:gd name="connsiteX7-831" fmla="*/ 50216 w 483603"/>
              <a:gd name="connsiteY7-832" fmla="*/ 270455 h 271750"/>
              <a:gd name="connsiteX8-833" fmla="*/ 209 w 483603"/>
              <a:gd name="connsiteY8-834" fmla="*/ 229973 h 271750"/>
              <a:gd name="connsiteX9-835" fmla="*/ 35928 w 483603"/>
              <a:gd name="connsiteY9-836" fmla="*/ 175204 h 271750"/>
              <a:gd name="connsiteX10-837" fmla="*/ 119271 w 483603"/>
              <a:gd name="connsiteY10-838" fmla="*/ 134723 h 271750"/>
              <a:gd name="connsiteX11-839" fmla="*/ 154990 w 483603"/>
              <a:gd name="connsiteY11-840" fmla="*/ 137104 h 271750"/>
              <a:gd name="connsiteX12-841" fmla="*/ 131177 w 483603"/>
              <a:gd name="connsiteY12-842" fmla="*/ 160916 h 271750"/>
              <a:gd name="connsiteX13-843" fmla="*/ 76409 w 483603"/>
              <a:gd name="connsiteY13-844" fmla="*/ 194254 h 271750"/>
              <a:gd name="connsiteX14-845" fmla="*/ 128796 w 483603"/>
              <a:gd name="connsiteY14-846" fmla="*/ 203779 h 271750"/>
              <a:gd name="connsiteX15-847" fmla="*/ 262146 w 483603"/>
              <a:gd name="connsiteY15-848" fmla="*/ 153773 h 271750"/>
              <a:gd name="connsiteX16-849" fmla="*/ 381209 w 483603"/>
              <a:gd name="connsiteY16-850" fmla="*/ 87098 h 271750"/>
              <a:gd name="connsiteX17-851" fmla="*/ 440739 w 483603"/>
              <a:gd name="connsiteY17-852" fmla="*/ 46616 h 271750"/>
              <a:gd name="connsiteX18-853" fmla="*/ 428835 w 483603"/>
              <a:gd name="connsiteY18-854" fmla="*/ 3755 h 271750"/>
              <a:gd name="connsiteX0-855" fmla="*/ 428835 w 483603"/>
              <a:gd name="connsiteY0-856" fmla="*/ 2399 h 270394"/>
              <a:gd name="connsiteX1-857" fmla="*/ 483603 w 483603"/>
              <a:gd name="connsiteY1-858" fmla="*/ 17 h 270394"/>
              <a:gd name="connsiteX2-859" fmla="*/ 481221 w 483603"/>
              <a:gd name="connsiteY2-860" fmla="*/ 52404 h 270394"/>
              <a:gd name="connsiteX3-861" fmla="*/ 469315 w 483603"/>
              <a:gd name="connsiteY3-862" fmla="*/ 88123 h 270394"/>
              <a:gd name="connsiteX4-863" fmla="*/ 431214 w 483603"/>
              <a:gd name="connsiteY4-864" fmla="*/ 123842 h 270394"/>
              <a:gd name="connsiteX5-865" fmla="*/ 316916 w 483603"/>
              <a:gd name="connsiteY5-866" fmla="*/ 200041 h 270394"/>
              <a:gd name="connsiteX6-867" fmla="*/ 183565 w 483603"/>
              <a:gd name="connsiteY6-868" fmla="*/ 254810 h 270394"/>
              <a:gd name="connsiteX7-869" fmla="*/ 50216 w 483603"/>
              <a:gd name="connsiteY7-870" fmla="*/ 269099 h 270394"/>
              <a:gd name="connsiteX8-871" fmla="*/ 209 w 483603"/>
              <a:gd name="connsiteY8-872" fmla="*/ 228617 h 270394"/>
              <a:gd name="connsiteX9-873" fmla="*/ 35928 w 483603"/>
              <a:gd name="connsiteY9-874" fmla="*/ 173848 h 270394"/>
              <a:gd name="connsiteX10-875" fmla="*/ 119271 w 483603"/>
              <a:gd name="connsiteY10-876" fmla="*/ 133367 h 270394"/>
              <a:gd name="connsiteX11-877" fmla="*/ 154990 w 483603"/>
              <a:gd name="connsiteY11-878" fmla="*/ 135748 h 270394"/>
              <a:gd name="connsiteX12-879" fmla="*/ 131177 w 483603"/>
              <a:gd name="connsiteY12-880" fmla="*/ 159560 h 270394"/>
              <a:gd name="connsiteX13-881" fmla="*/ 76409 w 483603"/>
              <a:gd name="connsiteY13-882" fmla="*/ 192898 h 270394"/>
              <a:gd name="connsiteX14-883" fmla="*/ 128796 w 483603"/>
              <a:gd name="connsiteY14-884" fmla="*/ 202423 h 270394"/>
              <a:gd name="connsiteX15-885" fmla="*/ 262146 w 483603"/>
              <a:gd name="connsiteY15-886" fmla="*/ 152417 h 270394"/>
              <a:gd name="connsiteX16-887" fmla="*/ 381209 w 483603"/>
              <a:gd name="connsiteY16-888" fmla="*/ 85742 h 270394"/>
              <a:gd name="connsiteX17-889" fmla="*/ 438358 w 483603"/>
              <a:gd name="connsiteY17-890" fmla="*/ 26210 h 270394"/>
              <a:gd name="connsiteX18-891" fmla="*/ 428835 w 483603"/>
              <a:gd name="connsiteY18-892" fmla="*/ 2399 h 270394"/>
              <a:gd name="connsiteX0-893" fmla="*/ 428835 w 483603"/>
              <a:gd name="connsiteY0-894" fmla="*/ 2399 h 270394"/>
              <a:gd name="connsiteX1-895" fmla="*/ 483603 w 483603"/>
              <a:gd name="connsiteY1-896" fmla="*/ 17 h 270394"/>
              <a:gd name="connsiteX2-897" fmla="*/ 481221 w 483603"/>
              <a:gd name="connsiteY2-898" fmla="*/ 52404 h 270394"/>
              <a:gd name="connsiteX3-899" fmla="*/ 469315 w 483603"/>
              <a:gd name="connsiteY3-900" fmla="*/ 88123 h 270394"/>
              <a:gd name="connsiteX4-901" fmla="*/ 431214 w 483603"/>
              <a:gd name="connsiteY4-902" fmla="*/ 123842 h 270394"/>
              <a:gd name="connsiteX5-903" fmla="*/ 316916 w 483603"/>
              <a:gd name="connsiteY5-904" fmla="*/ 200041 h 270394"/>
              <a:gd name="connsiteX6-905" fmla="*/ 183565 w 483603"/>
              <a:gd name="connsiteY6-906" fmla="*/ 254810 h 270394"/>
              <a:gd name="connsiteX7-907" fmla="*/ 50216 w 483603"/>
              <a:gd name="connsiteY7-908" fmla="*/ 269099 h 270394"/>
              <a:gd name="connsiteX8-909" fmla="*/ 209 w 483603"/>
              <a:gd name="connsiteY8-910" fmla="*/ 228617 h 270394"/>
              <a:gd name="connsiteX9-911" fmla="*/ 35928 w 483603"/>
              <a:gd name="connsiteY9-912" fmla="*/ 173848 h 270394"/>
              <a:gd name="connsiteX10-913" fmla="*/ 119271 w 483603"/>
              <a:gd name="connsiteY10-914" fmla="*/ 133367 h 270394"/>
              <a:gd name="connsiteX11-915" fmla="*/ 154990 w 483603"/>
              <a:gd name="connsiteY11-916" fmla="*/ 135748 h 270394"/>
              <a:gd name="connsiteX12-917" fmla="*/ 131177 w 483603"/>
              <a:gd name="connsiteY12-918" fmla="*/ 159560 h 270394"/>
              <a:gd name="connsiteX13-919" fmla="*/ 76409 w 483603"/>
              <a:gd name="connsiteY13-920" fmla="*/ 192898 h 270394"/>
              <a:gd name="connsiteX14-921" fmla="*/ 128796 w 483603"/>
              <a:gd name="connsiteY14-922" fmla="*/ 202423 h 270394"/>
              <a:gd name="connsiteX15-923" fmla="*/ 262146 w 483603"/>
              <a:gd name="connsiteY15-924" fmla="*/ 152417 h 270394"/>
              <a:gd name="connsiteX16-925" fmla="*/ 381209 w 483603"/>
              <a:gd name="connsiteY16-926" fmla="*/ 85742 h 270394"/>
              <a:gd name="connsiteX17-927" fmla="*/ 438358 w 483603"/>
              <a:gd name="connsiteY17-928" fmla="*/ 26210 h 270394"/>
              <a:gd name="connsiteX18-929" fmla="*/ 428835 w 483603"/>
              <a:gd name="connsiteY18-930" fmla="*/ 2399 h 270394"/>
              <a:gd name="connsiteX0-931" fmla="*/ 428835 w 483603"/>
              <a:gd name="connsiteY0-932" fmla="*/ 2897 h 270892"/>
              <a:gd name="connsiteX1-933" fmla="*/ 483603 w 483603"/>
              <a:gd name="connsiteY1-934" fmla="*/ 515 h 270892"/>
              <a:gd name="connsiteX2-935" fmla="*/ 481221 w 483603"/>
              <a:gd name="connsiteY2-936" fmla="*/ 52902 h 270892"/>
              <a:gd name="connsiteX3-937" fmla="*/ 469315 w 483603"/>
              <a:gd name="connsiteY3-938" fmla="*/ 88621 h 270892"/>
              <a:gd name="connsiteX4-939" fmla="*/ 431214 w 483603"/>
              <a:gd name="connsiteY4-940" fmla="*/ 124340 h 270892"/>
              <a:gd name="connsiteX5-941" fmla="*/ 316916 w 483603"/>
              <a:gd name="connsiteY5-942" fmla="*/ 200539 h 270892"/>
              <a:gd name="connsiteX6-943" fmla="*/ 183565 w 483603"/>
              <a:gd name="connsiteY6-944" fmla="*/ 255308 h 270892"/>
              <a:gd name="connsiteX7-945" fmla="*/ 50216 w 483603"/>
              <a:gd name="connsiteY7-946" fmla="*/ 269597 h 270892"/>
              <a:gd name="connsiteX8-947" fmla="*/ 209 w 483603"/>
              <a:gd name="connsiteY8-948" fmla="*/ 229115 h 270892"/>
              <a:gd name="connsiteX9-949" fmla="*/ 35928 w 483603"/>
              <a:gd name="connsiteY9-950" fmla="*/ 174346 h 270892"/>
              <a:gd name="connsiteX10-951" fmla="*/ 119271 w 483603"/>
              <a:gd name="connsiteY10-952" fmla="*/ 133865 h 270892"/>
              <a:gd name="connsiteX11-953" fmla="*/ 154990 w 483603"/>
              <a:gd name="connsiteY11-954" fmla="*/ 136246 h 270892"/>
              <a:gd name="connsiteX12-955" fmla="*/ 131177 w 483603"/>
              <a:gd name="connsiteY12-956" fmla="*/ 160058 h 270892"/>
              <a:gd name="connsiteX13-957" fmla="*/ 76409 w 483603"/>
              <a:gd name="connsiteY13-958" fmla="*/ 193396 h 270892"/>
              <a:gd name="connsiteX14-959" fmla="*/ 128796 w 483603"/>
              <a:gd name="connsiteY14-960" fmla="*/ 202921 h 270892"/>
              <a:gd name="connsiteX15-961" fmla="*/ 262146 w 483603"/>
              <a:gd name="connsiteY15-962" fmla="*/ 152915 h 270892"/>
              <a:gd name="connsiteX16-963" fmla="*/ 381209 w 483603"/>
              <a:gd name="connsiteY16-964" fmla="*/ 86240 h 270892"/>
              <a:gd name="connsiteX17-965" fmla="*/ 433596 w 483603"/>
              <a:gd name="connsiteY17-966" fmla="*/ 33851 h 270892"/>
              <a:gd name="connsiteX18-967" fmla="*/ 428835 w 483603"/>
              <a:gd name="connsiteY18-968" fmla="*/ 2897 h 270892"/>
              <a:gd name="connsiteX0-969" fmla="*/ 428835 w 483603"/>
              <a:gd name="connsiteY0-970" fmla="*/ 2897 h 270892"/>
              <a:gd name="connsiteX1-971" fmla="*/ 483603 w 483603"/>
              <a:gd name="connsiteY1-972" fmla="*/ 515 h 270892"/>
              <a:gd name="connsiteX2-973" fmla="*/ 481221 w 483603"/>
              <a:gd name="connsiteY2-974" fmla="*/ 52902 h 270892"/>
              <a:gd name="connsiteX3-975" fmla="*/ 469315 w 483603"/>
              <a:gd name="connsiteY3-976" fmla="*/ 88621 h 270892"/>
              <a:gd name="connsiteX4-977" fmla="*/ 431214 w 483603"/>
              <a:gd name="connsiteY4-978" fmla="*/ 124340 h 270892"/>
              <a:gd name="connsiteX5-979" fmla="*/ 316916 w 483603"/>
              <a:gd name="connsiteY5-980" fmla="*/ 200539 h 270892"/>
              <a:gd name="connsiteX6-981" fmla="*/ 183565 w 483603"/>
              <a:gd name="connsiteY6-982" fmla="*/ 255308 h 270892"/>
              <a:gd name="connsiteX7-983" fmla="*/ 50216 w 483603"/>
              <a:gd name="connsiteY7-984" fmla="*/ 269597 h 270892"/>
              <a:gd name="connsiteX8-985" fmla="*/ 209 w 483603"/>
              <a:gd name="connsiteY8-986" fmla="*/ 229115 h 270892"/>
              <a:gd name="connsiteX9-987" fmla="*/ 35928 w 483603"/>
              <a:gd name="connsiteY9-988" fmla="*/ 174346 h 270892"/>
              <a:gd name="connsiteX10-989" fmla="*/ 119271 w 483603"/>
              <a:gd name="connsiteY10-990" fmla="*/ 133865 h 270892"/>
              <a:gd name="connsiteX11-991" fmla="*/ 154990 w 483603"/>
              <a:gd name="connsiteY11-992" fmla="*/ 136246 h 270892"/>
              <a:gd name="connsiteX12-993" fmla="*/ 131177 w 483603"/>
              <a:gd name="connsiteY12-994" fmla="*/ 160058 h 270892"/>
              <a:gd name="connsiteX13-995" fmla="*/ 76409 w 483603"/>
              <a:gd name="connsiteY13-996" fmla="*/ 193396 h 270892"/>
              <a:gd name="connsiteX14-997" fmla="*/ 128796 w 483603"/>
              <a:gd name="connsiteY14-998" fmla="*/ 202921 h 270892"/>
              <a:gd name="connsiteX15-999" fmla="*/ 262146 w 483603"/>
              <a:gd name="connsiteY15-1000" fmla="*/ 152915 h 270892"/>
              <a:gd name="connsiteX16-1001" fmla="*/ 381209 w 483603"/>
              <a:gd name="connsiteY16-1002" fmla="*/ 86240 h 270892"/>
              <a:gd name="connsiteX17-1003" fmla="*/ 431214 w 483603"/>
              <a:gd name="connsiteY17-1004" fmla="*/ 33851 h 270892"/>
              <a:gd name="connsiteX18-1005" fmla="*/ 428835 w 483603"/>
              <a:gd name="connsiteY18-1006" fmla="*/ 2897 h 270892"/>
              <a:gd name="connsiteX0-1007" fmla="*/ 428835 w 483603"/>
              <a:gd name="connsiteY0-1008" fmla="*/ 4276 h 272271"/>
              <a:gd name="connsiteX1-1009" fmla="*/ 483603 w 483603"/>
              <a:gd name="connsiteY1-1010" fmla="*/ 1894 h 272271"/>
              <a:gd name="connsiteX2-1011" fmla="*/ 481221 w 483603"/>
              <a:gd name="connsiteY2-1012" fmla="*/ 54281 h 272271"/>
              <a:gd name="connsiteX3-1013" fmla="*/ 469315 w 483603"/>
              <a:gd name="connsiteY3-1014" fmla="*/ 90000 h 272271"/>
              <a:gd name="connsiteX4-1015" fmla="*/ 431214 w 483603"/>
              <a:gd name="connsiteY4-1016" fmla="*/ 125719 h 272271"/>
              <a:gd name="connsiteX5-1017" fmla="*/ 316916 w 483603"/>
              <a:gd name="connsiteY5-1018" fmla="*/ 201918 h 272271"/>
              <a:gd name="connsiteX6-1019" fmla="*/ 183565 w 483603"/>
              <a:gd name="connsiteY6-1020" fmla="*/ 256687 h 272271"/>
              <a:gd name="connsiteX7-1021" fmla="*/ 50216 w 483603"/>
              <a:gd name="connsiteY7-1022" fmla="*/ 270976 h 272271"/>
              <a:gd name="connsiteX8-1023" fmla="*/ 209 w 483603"/>
              <a:gd name="connsiteY8-1024" fmla="*/ 230494 h 272271"/>
              <a:gd name="connsiteX9-1025" fmla="*/ 35928 w 483603"/>
              <a:gd name="connsiteY9-1026" fmla="*/ 175725 h 272271"/>
              <a:gd name="connsiteX10-1027" fmla="*/ 119271 w 483603"/>
              <a:gd name="connsiteY10-1028" fmla="*/ 135244 h 272271"/>
              <a:gd name="connsiteX11-1029" fmla="*/ 154990 w 483603"/>
              <a:gd name="connsiteY11-1030" fmla="*/ 137625 h 272271"/>
              <a:gd name="connsiteX12-1031" fmla="*/ 131177 w 483603"/>
              <a:gd name="connsiteY12-1032" fmla="*/ 161437 h 272271"/>
              <a:gd name="connsiteX13-1033" fmla="*/ 76409 w 483603"/>
              <a:gd name="connsiteY13-1034" fmla="*/ 194775 h 272271"/>
              <a:gd name="connsiteX14-1035" fmla="*/ 128796 w 483603"/>
              <a:gd name="connsiteY14-1036" fmla="*/ 204300 h 272271"/>
              <a:gd name="connsiteX15-1037" fmla="*/ 262146 w 483603"/>
              <a:gd name="connsiteY15-1038" fmla="*/ 154294 h 272271"/>
              <a:gd name="connsiteX16-1039" fmla="*/ 381209 w 483603"/>
              <a:gd name="connsiteY16-1040" fmla="*/ 87619 h 272271"/>
              <a:gd name="connsiteX17-1041" fmla="*/ 419308 w 483603"/>
              <a:gd name="connsiteY17-1042" fmla="*/ 54280 h 272271"/>
              <a:gd name="connsiteX18-1043" fmla="*/ 428835 w 483603"/>
              <a:gd name="connsiteY18-1044" fmla="*/ 4276 h 272271"/>
              <a:gd name="connsiteX0-1045" fmla="*/ 428835 w 483603"/>
              <a:gd name="connsiteY0-1046" fmla="*/ 4276 h 272271"/>
              <a:gd name="connsiteX1-1047" fmla="*/ 483603 w 483603"/>
              <a:gd name="connsiteY1-1048" fmla="*/ 1894 h 272271"/>
              <a:gd name="connsiteX2-1049" fmla="*/ 481221 w 483603"/>
              <a:gd name="connsiteY2-1050" fmla="*/ 54281 h 272271"/>
              <a:gd name="connsiteX3-1051" fmla="*/ 469315 w 483603"/>
              <a:gd name="connsiteY3-1052" fmla="*/ 90000 h 272271"/>
              <a:gd name="connsiteX4-1053" fmla="*/ 431214 w 483603"/>
              <a:gd name="connsiteY4-1054" fmla="*/ 125719 h 272271"/>
              <a:gd name="connsiteX5-1055" fmla="*/ 316916 w 483603"/>
              <a:gd name="connsiteY5-1056" fmla="*/ 201918 h 272271"/>
              <a:gd name="connsiteX6-1057" fmla="*/ 183565 w 483603"/>
              <a:gd name="connsiteY6-1058" fmla="*/ 256687 h 272271"/>
              <a:gd name="connsiteX7-1059" fmla="*/ 50216 w 483603"/>
              <a:gd name="connsiteY7-1060" fmla="*/ 270976 h 272271"/>
              <a:gd name="connsiteX8-1061" fmla="*/ 209 w 483603"/>
              <a:gd name="connsiteY8-1062" fmla="*/ 230494 h 272271"/>
              <a:gd name="connsiteX9-1063" fmla="*/ 35928 w 483603"/>
              <a:gd name="connsiteY9-1064" fmla="*/ 175725 h 272271"/>
              <a:gd name="connsiteX10-1065" fmla="*/ 119271 w 483603"/>
              <a:gd name="connsiteY10-1066" fmla="*/ 135244 h 272271"/>
              <a:gd name="connsiteX11-1067" fmla="*/ 154990 w 483603"/>
              <a:gd name="connsiteY11-1068" fmla="*/ 137625 h 272271"/>
              <a:gd name="connsiteX12-1069" fmla="*/ 131177 w 483603"/>
              <a:gd name="connsiteY12-1070" fmla="*/ 161437 h 272271"/>
              <a:gd name="connsiteX13-1071" fmla="*/ 76409 w 483603"/>
              <a:gd name="connsiteY13-1072" fmla="*/ 194775 h 272271"/>
              <a:gd name="connsiteX14-1073" fmla="*/ 128796 w 483603"/>
              <a:gd name="connsiteY14-1074" fmla="*/ 204300 h 272271"/>
              <a:gd name="connsiteX15-1075" fmla="*/ 262146 w 483603"/>
              <a:gd name="connsiteY15-1076" fmla="*/ 154294 h 272271"/>
              <a:gd name="connsiteX16-1077" fmla="*/ 381209 w 483603"/>
              <a:gd name="connsiteY16-1078" fmla="*/ 87619 h 272271"/>
              <a:gd name="connsiteX17-1079" fmla="*/ 419308 w 483603"/>
              <a:gd name="connsiteY17-1080" fmla="*/ 54280 h 272271"/>
              <a:gd name="connsiteX18-1081" fmla="*/ 428835 w 483603"/>
              <a:gd name="connsiteY18-1082" fmla="*/ 4276 h 272271"/>
              <a:gd name="connsiteX0-1083" fmla="*/ 428835 w 483603"/>
              <a:gd name="connsiteY0-1084" fmla="*/ 3929 h 271924"/>
              <a:gd name="connsiteX1-1085" fmla="*/ 483603 w 483603"/>
              <a:gd name="connsiteY1-1086" fmla="*/ 1547 h 271924"/>
              <a:gd name="connsiteX2-1087" fmla="*/ 481221 w 483603"/>
              <a:gd name="connsiteY2-1088" fmla="*/ 53934 h 271924"/>
              <a:gd name="connsiteX3-1089" fmla="*/ 469315 w 483603"/>
              <a:gd name="connsiteY3-1090" fmla="*/ 89653 h 271924"/>
              <a:gd name="connsiteX4-1091" fmla="*/ 431214 w 483603"/>
              <a:gd name="connsiteY4-1092" fmla="*/ 125372 h 271924"/>
              <a:gd name="connsiteX5-1093" fmla="*/ 316916 w 483603"/>
              <a:gd name="connsiteY5-1094" fmla="*/ 201571 h 271924"/>
              <a:gd name="connsiteX6-1095" fmla="*/ 183565 w 483603"/>
              <a:gd name="connsiteY6-1096" fmla="*/ 256340 h 271924"/>
              <a:gd name="connsiteX7-1097" fmla="*/ 50216 w 483603"/>
              <a:gd name="connsiteY7-1098" fmla="*/ 270629 h 271924"/>
              <a:gd name="connsiteX8-1099" fmla="*/ 209 w 483603"/>
              <a:gd name="connsiteY8-1100" fmla="*/ 230147 h 271924"/>
              <a:gd name="connsiteX9-1101" fmla="*/ 35928 w 483603"/>
              <a:gd name="connsiteY9-1102" fmla="*/ 175378 h 271924"/>
              <a:gd name="connsiteX10-1103" fmla="*/ 119271 w 483603"/>
              <a:gd name="connsiteY10-1104" fmla="*/ 134897 h 271924"/>
              <a:gd name="connsiteX11-1105" fmla="*/ 154990 w 483603"/>
              <a:gd name="connsiteY11-1106" fmla="*/ 137278 h 271924"/>
              <a:gd name="connsiteX12-1107" fmla="*/ 131177 w 483603"/>
              <a:gd name="connsiteY12-1108" fmla="*/ 161090 h 271924"/>
              <a:gd name="connsiteX13-1109" fmla="*/ 76409 w 483603"/>
              <a:gd name="connsiteY13-1110" fmla="*/ 194428 h 271924"/>
              <a:gd name="connsiteX14-1111" fmla="*/ 128796 w 483603"/>
              <a:gd name="connsiteY14-1112" fmla="*/ 203953 h 271924"/>
              <a:gd name="connsiteX15-1113" fmla="*/ 262146 w 483603"/>
              <a:gd name="connsiteY15-1114" fmla="*/ 153947 h 271924"/>
              <a:gd name="connsiteX16-1115" fmla="*/ 381209 w 483603"/>
              <a:gd name="connsiteY16-1116" fmla="*/ 87272 h 271924"/>
              <a:gd name="connsiteX17-1117" fmla="*/ 416927 w 483603"/>
              <a:gd name="connsiteY17-1118" fmla="*/ 49171 h 271924"/>
              <a:gd name="connsiteX18-1119" fmla="*/ 428835 w 483603"/>
              <a:gd name="connsiteY18-1120" fmla="*/ 3929 h 271924"/>
              <a:gd name="connsiteX0-1121" fmla="*/ 428835 w 483603"/>
              <a:gd name="connsiteY0-1122" fmla="*/ 3929 h 271924"/>
              <a:gd name="connsiteX1-1123" fmla="*/ 483603 w 483603"/>
              <a:gd name="connsiteY1-1124" fmla="*/ 1547 h 271924"/>
              <a:gd name="connsiteX2-1125" fmla="*/ 481221 w 483603"/>
              <a:gd name="connsiteY2-1126" fmla="*/ 53934 h 271924"/>
              <a:gd name="connsiteX3-1127" fmla="*/ 469315 w 483603"/>
              <a:gd name="connsiteY3-1128" fmla="*/ 89653 h 271924"/>
              <a:gd name="connsiteX4-1129" fmla="*/ 431214 w 483603"/>
              <a:gd name="connsiteY4-1130" fmla="*/ 125372 h 271924"/>
              <a:gd name="connsiteX5-1131" fmla="*/ 316916 w 483603"/>
              <a:gd name="connsiteY5-1132" fmla="*/ 201571 h 271924"/>
              <a:gd name="connsiteX6-1133" fmla="*/ 183565 w 483603"/>
              <a:gd name="connsiteY6-1134" fmla="*/ 256340 h 271924"/>
              <a:gd name="connsiteX7-1135" fmla="*/ 50216 w 483603"/>
              <a:gd name="connsiteY7-1136" fmla="*/ 270629 h 271924"/>
              <a:gd name="connsiteX8-1137" fmla="*/ 209 w 483603"/>
              <a:gd name="connsiteY8-1138" fmla="*/ 230147 h 271924"/>
              <a:gd name="connsiteX9-1139" fmla="*/ 35928 w 483603"/>
              <a:gd name="connsiteY9-1140" fmla="*/ 175378 h 271924"/>
              <a:gd name="connsiteX10-1141" fmla="*/ 119271 w 483603"/>
              <a:gd name="connsiteY10-1142" fmla="*/ 134897 h 271924"/>
              <a:gd name="connsiteX11-1143" fmla="*/ 154990 w 483603"/>
              <a:gd name="connsiteY11-1144" fmla="*/ 137278 h 271924"/>
              <a:gd name="connsiteX12-1145" fmla="*/ 131177 w 483603"/>
              <a:gd name="connsiteY12-1146" fmla="*/ 161090 h 271924"/>
              <a:gd name="connsiteX13-1147" fmla="*/ 76409 w 483603"/>
              <a:gd name="connsiteY13-1148" fmla="*/ 194428 h 271924"/>
              <a:gd name="connsiteX14-1149" fmla="*/ 128796 w 483603"/>
              <a:gd name="connsiteY14-1150" fmla="*/ 203953 h 271924"/>
              <a:gd name="connsiteX15-1151" fmla="*/ 262146 w 483603"/>
              <a:gd name="connsiteY15-1152" fmla="*/ 153947 h 271924"/>
              <a:gd name="connsiteX16-1153" fmla="*/ 381209 w 483603"/>
              <a:gd name="connsiteY16-1154" fmla="*/ 87272 h 271924"/>
              <a:gd name="connsiteX17-1155" fmla="*/ 416927 w 483603"/>
              <a:gd name="connsiteY17-1156" fmla="*/ 49171 h 271924"/>
              <a:gd name="connsiteX18-1157" fmla="*/ 428835 w 483603"/>
              <a:gd name="connsiteY18-1158" fmla="*/ 3929 h 271924"/>
              <a:gd name="connsiteX0-1159" fmla="*/ 428835 w 483603"/>
              <a:gd name="connsiteY0-1160" fmla="*/ 3929 h 271924"/>
              <a:gd name="connsiteX1-1161" fmla="*/ 483603 w 483603"/>
              <a:gd name="connsiteY1-1162" fmla="*/ 1547 h 271924"/>
              <a:gd name="connsiteX2-1163" fmla="*/ 481221 w 483603"/>
              <a:gd name="connsiteY2-1164" fmla="*/ 53934 h 271924"/>
              <a:gd name="connsiteX3-1165" fmla="*/ 462171 w 483603"/>
              <a:gd name="connsiteY3-1166" fmla="*/ 87272 h 271924"/>
              <a:gd name="connsiteX4-1167" fmla="*/ 431214 w 483603"/>
              <a:gd name="connsiteY4-1168" fmla="*/ 125372 h 271924"/>
              <a:gd name="connsiteX5-1169" fmla="*/ 316916 w 483603"/>
              <a:gd name="connsiteY5-1170" fmla="*/ 201571 h 271924"/>
              <a:gd name="connsiteX6-1171" fmla="*/ 183565 w 483603"/>
              <a:gd name="connsiteY6-1172" fmla="*/ 256340 h 271924"/>
              <a:gd name="connsiteX7-1173" fmla="*/ 50216 w 483603"/>
              <a:gd name="connsiteY7-1174" fmla="*/ 270629 h 271924"/>
              <a:gd name="connsiteX8-1175" fmla="*/ 209 w 483603"/>
              <a:gd name="connsiteY8-1176" fmla="*/ 230147 h 271924"/>
              <a:gd name="connsiteX9-1177" fmla="*/ 35928 w 483603"/>
              <a:gd name="connsiteY9-1178" fmla="*/ 175378 h 271924"/>
              <a:gd name="connsiteX10-1179" fmla="*/ 119271 w 483603"/>
              <a:gd name="connsiteY10-1180" fmla="*/ 134897 h 271924"/>
              <a:gd name="connsiteX11-1181" fmla="*/ 154990 w 483603"/>
              <a:gd name="connsiteY11-1182" fmla="*/ 137278 h 271924"/>
              <a:gd name="connsiteX12-1183" fmla="*/ 131177 w 483603"/>
              <a:gd name="connsiteY12-1184" fmla="*/ 161090 h 271924"/>
              <a:gd name="connsiteX13-1185" fmla="*/ 76409 w 483603"/>
              <a:gd name="connsiteY13-1186" fmla="*/ 194428 h 271924"/>
              <a:gd name="connsiteX14-1187" fmla="*/ 128796 w 483603"/>
              <a:gd name="connsiteY14-1188" fmla="*/ 203953 h 271924"/>
              <a:gd name="connsiteX15-1189" fmla="*/ 262146 w 483603"/>
              <a:gd name="connsiteY15-1190" fmla="*/ 153947 h 271924"/>
              <a:gd name="connsiteX16-1191" fmla="*/ 381209 w 483603"/>
              <a:gd name="connsiteY16-1192" fmla="*/ 87272 h 271924"/>
              <a:gd name="connsiteX17-1193" fmla="*/ 416927 w 483603"/>
              <a:gd name="connsiteY17-1194" fmla="*/ 49171 h 271924"/>
              <a:gd name="connsiteX18-1195" fmla="*/ 428835 w 483603"/>
              <a:gd name="connsiteY18-1196" fmla="*/ 3929 h 271924"/>
              <a:gd name="connsiteX0-1197" fmla="*/ 428835 w 483603"/>
              <a:gd name="connsiteY0-1198" fmla="*/ 3929 h 271924"/>
              <a:gd name="connsiteX1-1199" fmla="*/ 483603 w 483603"/>
              <a:gd name="connsiteY1-1200" fmla="*/ 1547 h 271924"/>
              <a:gd name="connsiteX2-1201" fmla="*/ 471696 w 483603"/>
              <a:gd name="connsiteY2-1202" fmla="*/ 51553 h 271924"/>
              <a:gd name="connsiteX3-1203" fmla="*/ 462171 w 483603"/>
              <a:gd name="connsiteY3-1204" fmla="*/ 87272 h 271924"/>
              <a:gd name="connsiteX4-1205" fmla="*/ 431214 w 483603"/>
              <a:gd name="connsiteY4-1206" fmla="*/ 125372 h 271924"/>
              <a:gd name="connsiteX5-1207" fmla="*/ 316916 w 483603"/>
              <a:gd name="connsiteY5-1208" fmla="*/ 201571 h 271924"/>
              <a:gd name="connsiteX6-1209" fmla="*/ 183565 w 483603"/>
              <a:gd name="connsiteY6-1210" fmla="*/ 256340 h 271924"/>
              <a:gd name="connsiteX7-1211" fmla="*/ 50216 w 483603"/>
              <a:gd name="connsiteY7-1212" fmla="*/ 270629 h 271924"/>
              <a:gd name="connsiteX8-1213" fmla="*/ 209 w 483603"/>
              <a:gd name="connsiteY8-1214" fmla="*/ 230147 h 271924"/>
              <a:gd name="connsiteX9-1215" fmla="*/ 35928 w 483603"/>
              <a:gd name="connsiteY9-1216" fmla="*/ 175378 h 271924"/>
              <a:gd name="connsiteX10-1217" fmla="*/ 119271 w 483603"/>
              <a:gd name="connsiteY10-1218" fmla="*/ 134897 h 271924"/>
              <a:gd name="connsiteX11-1219" fmla="*/ 154990 w 483603"/>
              <a:gd name="connsiteY11-1220" fmla="*/ 137278 h 271924"/>
              <a:gd name="connsiteX12-1221" fmla="*/ 131177 w 483603"/>
              <a:gd name="connsiteY12-1222" fmla="*/ 161090 h 271924"/>
              <a:gd name="connsiteX13-1223" fmla="*/ 76409 w 483603"/>
              <a:gd name="connsiteY13-1224" fmla="*/ 194428 h 271924"/>
              <a:gd name="connsiteX14-1225" fmla="*/ 128796 w 483603"/>
              <a:gd name="connsiteY14-1226" fmla="*/ 203953 h 271924"/>
              <a:gd name="connsiteX15-1227" fmla="*/ 262146 w 483603"/>
              <a:gd name="connsiteY15-1228" fmla="*/ 153947 h 271924"/>
              <a:gd name="connsiteX16-1229" fmla="*/ 381209 w 483603"/>
              <a:gd name="connsiteY16-1230" fmla="*/ 87272 h 271924"/>
              <a:gd name="connsiteX17-1231" fmla="*/ 416927 w 483603"/>
              <a:gd name="connsiteY17-1232" fmla="*/ 49171 h 271924"/>
              <a:gd name="connsiteX18-1233" fmla="*/ 428835 w 483603"/>
              <a:gd name="connsiteY18-1234" fmla="*/ 3929 h 271924"/>
              <a:gd name="connsiteX0-1235" fmla="*/ 428835 w 483603"/>
              <a:gd name="connsiteY0-1236" fmla="*/ 3929 h 271924"/>
              <a:gd name="connsiteX1-1237" fmla="*/ 483603 w 483603"/>
              <a:gd name="connsiteY1-1238" fmla="*/ 1547 h 271924"/>
              <a:gd name="connsiteX2-1239" fmla="*/ 481221 w 483603"/>
              <a:gd name="connsiteY2-1240" fmla="*/ 51553 h 271924"/>
              <a:gd name="connsiteX3-1241" fmla="*/ 462171 w 483603"/>
              <a:gd name="connsiteY3-1242" fmla="*/ 87272 h 271924"/>
              <a:gd name="connsiteX4-1243" fmla="*/ 431214 w 483603"/>
              <a:gd name="connsiteY4-1244" fmla="*/ 125372 h 271924"/>
              <a:gd name="connsiteX5-1245" fmla="*/ 316916 w 483603"/>
              <a:gd name="connsiteY5-1246" fmla="*/ 201571 h 271924"/>
              <a:gd name="connsiteX6-1247" fmla="*/ 183565 w 483603"/>
              <a:gd name="connsiteY6-1248" fmla="*/ 256340 h 271924"/>
              <a:gd name="connsiteX7-1249" fmla="*/ 50216 w 483603"/>
              <a:gd name="connsiteY7-1250" fmla="*/ 270629 h 271924"/>
              <a:gd name="connsiteX8-1251" fmla="*/ 209 w 483603"/>
              <a:gd name="connsiteY8-1252" fmla="*/ 230147 h 271924"/>
              <a:gd name="connsiteX9-1253" fmla="*/ 35928 w 483603"/>
              <a:gd name="connsiteY9-1254" fmla="*/ 175378 h 271924"/>
              <a:gd name="connsiteX10-1255" fmla="*/ 119271 w 483603"/>
              <a:gd name="connsiteY10-1256" fmla="*/ 134897 h 271924"/>
              <a:gd name="connsiteX11-1257" fmla="*/ 154990 w 483603"/>
              <a:gd name="connsiteY11-1258" fmla="*/ 137278 h 271924"/>
              <a:gd name="connsiteX12-1259" fmla="*/ 131177 w 483603"/>
              <a:gd name="connsiteY12-1260" fmla="*/ 161090 h 271924"/>
              <a:gd name="connsiteX13-1261" fmla="*/ 76409 w 483603"/>
              <a:gd name="connsiteY13-1262" fmla="*/ 194428 h 271924"/>
              <a:gd name="connsiteX14-1263" fmla="*/ 128796 w 483603"/>
              <a:gd name="connsiteY14-1264" fmla="*/ 203953 h 271924"/>
              <a:gd name="connsiteX15-1265" fmla="*/ 262146 w 483603"/>
              <a:gd name="connsiteY15-1266" fmla="*/ 153947 h 271924"/>
              <a:gd name="connsiteX16-1267" fmla="*/ 381209 w 483603"/>
              <a:gd name="connsiteY16-1268" fmla="*/ 87272 h 271924"/>
              <a:gd name="connsiteX17-1269" fmla="*/ 416927 w 483603"/>
              <a:gd name="connsiteY17-1270" fmla="*/ 49171 h 271924"/>
              <a:gd name="connsiteX18-1271" fmla="*/ 428835 w 483603"/>
              <a:gd name="connsiteY18-1272" fmla="*/ 3929 h 271924"/>
              <a:gd name="connsiteX0-1273" fmla="*/ 428835 w 484408"/>
              <a:gd name="connsiteY0-1274" fmla="*/ 3929 h 271924"/>
              <a:gd name="connsiteX1-1275" fmla="*/ 483603 w 484408"/>
              <a:gd name="connsiteY1-1276" fmla="*/ 1547 h 271924"/>
              <a:gd name="connsiteX2-1277" fmla="*/ 481221 w 484408"/>
              <a:gd name="connsiteY2-1278" fmla="*/ 51553 h 271924"/>
              <a:gd name="connsiteX3-1279" fmla="*/ 447884 w 484408"/>
              <a:gd name="connsiteY3-1280" fmla="*/ 77747 h 271924"/>
              <a:gd name="connsiteX4-1281" fmla="*/ 431214 w 484408"/>
              <a:gd name="connsiteY4-1282" fmla="*/ 125372 h 271924"/>
              <a:gd name="connsiteX5-1283" fmla="*/ 316916 w 484408"/>
              <a:gd name="connsiteY5-1284" fmla="*/ 201571 h 271924"/>
              <a:gd name="connsiteX6-1285" fmla="*/ 183565 w 484408"/>
              <a:gd name="connsiteY6-1286" fmla="*/ 256340 h 271924"/>
              <a:gd name="connsiteX7-1287" fmla="*/ 50216 w 484408"/>
              <a:gd name="connsiteY7-1288" fmla="*/ 270629 h 271924"/>
              <a:gd name="connsiteX8-1289" fmla="*/ 209 w 484408"/>
              <a:gd name="connsiteY8-1290" fmla="*/ 230147 h 271924"/>
              <a:gd name="connsiteX9-1291" fmla="*/ 35928 w 484408"/>
              <a:gd name="connsiteY9-1292" fmla="*/ 175378 h 271924"/>
              <a:gd name="connsiteX10-1293" fmla="*/ 119271 w 484408"/>
              <a:gd name="connsiteY10-1294" fmla="*/ 134897 h 271924"/>
              <a:gd name="connsiteX11-1295" fmla="*/ 154990 w 484408"/>
              <a:gd name="connsiteY11-1296" fmla="*/ 137278 h 271924"/>
              <a:gd name="connsiteX12-1297" fmla="*/ 131177 w 484408"/>
              <a:gd name="connsiteY12-1298" fmla="*/ 161090 h 271924"/>
              <a:gd name="connsiteX13-1299" fmla="*/ 76409 w 484408"/>
              <a:gd name="connsiteY13-1300" fmla="*/ 194428 h 271924"/>
              <a:gd name="connsiteX14-1301" fmla="*/ 128796 w 484408"/>
              <a:gd name="connsiteY14-1302" fmla="*/ 203953 h 271924"/>
              <a:gd name="connsiteX15-1303" fmla="*/ 262146 w 484408"/>
              <a:gd name="connsiteY15-1304" fmla="*/ 153947 h 271924"/>
              <a:gd name="connsiteX16-1305" fmla="*/ 381209 w 484408"/>
              <a:gd name="connsiteY16-1306" fmla="*/ 87272 h 271924"/>
              <a:gd name="connsiteX17-1307" fmla="*/ 416927 w 484408"/>
              <a:gd name="connsiteY17-1308" fmla="*/ 49171 h 271924"/>
              <a:gd name="connsiteX18-1309" fmla="*/ 428835 w 484408"/>
              <a:gd name="connsiteY18-1310" fmla="*/ 3929 h 271924"/>
              <a:gd name="connsiteX0-1311" fmla="*/ 428835 w 483603"/>
              <a:gd name="connsiteY0-1312" fmla="*/ 3929 h 271924"/>
              <a:gd name="connsiteX1-1313" fmla="*/ 483603 w 483603"/>
              <a:gd name="connsiteY1-1314" fmla="*/ 1547 h 271924"/>
              <a:gd name="connsiteX2-1315" fmla="*/ 481221 w 483603"/>
              <a:gd name="connsiteY2-1316" fmla="*/ 51553 h 271924"/>
              <a:gd name="connsiteX3-1317" fmla="*/ 466934 w 483603"/>
              <a:gd name="connsiteY3-1318" fmla="*/ 82509 h 271924"/>
              <a:gd name="connsiteX4-1319" fmla="*/ 431214 w 483603"/>
              <a:gd name="connsiteY4-1320" fmla="*/ 125372 h 271924"/>
              <a:gd name="connsiteX5-1321" fmla="*/ 316916 w 483603"/>
              <a:gd name="connsiteY5-1322" fmla="*/ 201571 h 271924"/>
              <a:gd name="connsiteX6-1323" fmla="*/ 183565 w 483603"/>
              <a:gd name="connsiteY6-1324" fmla="*/ 256340 h 271924"/>
              <a:gd name="connsiteX7-1325" fmla="*/ 50216 w 483603"/>
              <a:gd name="connsiteY7-1326" fmla="*/ 270629 h 271924"/>
              <a:gd name="connsiteX8-1327" fmla="*/ 209 w 483603"/>
              <a:gd name="connsiteY8-1328" fmla="*/ 230147 h 271924"/>
              <a:gd name="connsiteX9-1329" fmla="*/ 35928 w 483603"/>
              <a:gd name="connsiteY9-1330" fmla="*/ 175378 h 271924"/>
              <a:gd name="connsiteX10-1331" fmla="*/ 119271 w 483603"/>
              <a:gd name="connsiteY10-1332" fmla="*/ 134897 h 271924"/>
              <a:gd name="connsiteX11-1333" fmla="*/ 154990 w 483603"/>
              <a:gd name="connsiteY11-1334" fmla="*/ 137278 h 271924"/>
              <a:gd name="connsiteX12-1335" fmla="*/ 131177 w 483603"/>
              <a:gd name="connsiteY12-1336" fmla="*/ 161090 h 271924"/>
              <a:gd name="connsiteX13-1337" fmla="*/ 76409 w 483603"/>
              <a:gd name="connsiteY13-1338" fmla="*/ 194428 h 271924"/>
              <a:gd name="connsiteX14-1339" fmla="*/ 128796 w 483603"/>
              <a:gd name="connsiteY14-1340" fmla="*/ 203953 h 271924"/>
              <a:gd name="connsiteX15-1341" fmla="*/ 262146 w 483603"/>
              <a:gd name="connsiteY15-1342" fmla="*/ 153947 h 271924"/>
              <a:gd name="connsiteX16-1343" fmla="*/ 381209 w 483603"/>
              <a:gd name="connsiteY16-1344" fmla="*/ 87272 h 271924"/>
              <a:gd name="connsiteX17-1345" fmla="*/ 416927 w 483603"/>
              <a:gd name="connsiteY17-1346" fmla="*/ 49171 h 271924"/>
              <a:gd name="connsiteX18-1347" fmla="*/ 428835 w 483603"/>
              <a:gd name="connsiteY18-1348" fmla="*/ 3929 h 271924"/>
              <a:gd name="connsiteX0-1349" fmla="*/ 428835 w 483603"/>
              <a:gd name="connsiteY0-1350" fmla="*/ 3929 h 271924"/>
              <a:gd name="connsiteX1-1351" fmla="*/ 483603 w 483603"/>
              <a:gd name="connsiteY1-1352" fmla="*/ 1547 h 271924"/>
              <a:gd name="connsiteX2-1353" fmla="*/ 481221 w 483603"/>
              <a:gd name="connsiteY2-1354" fmla="*/ 51553 h 271924"/>
              <a:gd name="connsiteX3-1355" fmla="*/ 466934 w 483603"/>
              <a:gd name="connsiteY3-1356" fmla="*/ 82509 h 271924"/>
              <a:gd name="connsiteX4-1357" fmla="*/ 424070 w 483603"/>
              <a:gd name="connsiteY4-1358" fmla="*/ 108703 h 271924"/>
              <a:gd name="connsiteX5-1359" fmla="*/ 316916 w 483603"/>
              <a:gd name="connsiteY5-1360" fmla="*/ 201571 h 271924"/>
              <a:gd name="connsiteX6-1361" fmla="*/ 183565 w 483603"/>
              <a:gd name="connsiteY6-1362" fmla="*/ 256340 h 271924"/>
              <a:gd name="connsiteX7-1363" fmla="*/ 50216 w 483603"/>
              <a:gd name="connsiteY7-1364" fmla="*/ 270629 h 271924"/>
              <a:gd name="connsiteX8-1365" fmla="*/ 209 w 483603"/>
              <a:gd name="connsiteY8-1366" fmla="*/ 230147 h 271924"/>
              <a:gd name="connsiteX9-1367" fmla="*/ 35928 w 483603"/>
              <a:gd name="connsiteY9-1368" fmla="*/ 175378 h 271924"/>
              <a:gd name="connsiteX10-1369" fmla="*/ 119271 w 483603"/>
              <a:gd name="connsiteY10-1370" fmla="*/ 134897 h 271924"/>
              <a:gd name="connsiteX11-1371" fmla="*/ 154990 w 483603"/>
              <a:gd name="connsiteY11-1372" fmla="*/ 137278 h 271924"/>
              <a:gd name="connsiteX12-1373" fmla="*/ 131177 w 483603"/>
              <a:gd name="connsiteY12-1374" fmla="*/ 161090 h 271924"/>
              <a:gd name="connsiteX13-1375" fmla="*/ 76409 w 483603"/>
              <a:gd name="connsiteY13-1376" fmla="*/ 194428 h 271924"/>
              <a:gd name="connsiteX14-1377" fmla="*/ 128796 w 483603"/>
              <a:gd name="connsiteY14-1378" fmla="*/ 203953 h 271924"/>
              <a:gd name="connsiteX15-1379" fmla="*/ 262146 w 483603"/>
              <a:gd name="connsiteY15-1380" fmla="*/ 153947 h 271924"/>
              <a:gd name="connsiteX16-1381" fmla="*/ 381209 w 483603"/>
              <a:gd name="connsiteY16-1382" fmla="*/ 87272 h 271924"/>
              <a:gd name="connsiteX17-1383" fmla="*/ 416927 w 483603"/>
              <a:gd name="connsiteY17-1384" fmla="*/ 49171 h 271924"/>
              <a:gd name="connsiteX18-1385" fmla="*/ 428835 w 483603"/>
              <a:gd name="connsiteY18-1386" fmla="*/ 3929 h 271924"/>
              <a:gd name="connsiteX0-1387" fmla="*/ 428835 w 483603"/>
              <a:gd name="connsiteY0-1388" fmla="*/ 3929 h 271924"/>
              <a:gd name="connsiteX1-1389" fmla="*/ 483603 w 483603"/>
              <a:gd name="connsiteY1-1390" fmla="*/ 1547 h 271924"/>
              <a:gd name="connsiteX2-1391" fmla="*/ 481221 w 483603"/>
              <a:gd name="connsiteY2-1392" fmla="*/ 51553 h 271924"/>
              <a:gd name="connsiteX3-1393" fmla="*/ 466934 w 483603"/>
              <a:gd name="connsiteY3-1394" fmla="*/ 82509 h 271924"/>
              <a:gd name="connsiteX4-1395" fmla="*/ 431214 w 483603"/>
              <a:gd name="connsiteY4-1396" fmla="*/ 125371 h 271924"/>
              <a:gd name="connsiteX5-1397" fmla="*/ 316916 w 483603"/>
              <a:gd name="connsiteY5-1398" fmla="*/ 201571 h 271924"/>
              <a:gd name="connsiteX6-1399" fmla="*/ 183565 w 483603"/>
              <a:gd name="connsiteY6-1400" fmla="*/ 256340 h 271924"/>
              <a:gd name="connsiteX7-1401" fmla="*/ 50216 w 483603"/>
              <a:gd name="connsiteY7-1402" fmla="*/ 270629 h 271924"/>
              <a:gd name="connsiteX8-1403" fmla="*/ 209 w 483603"/>
              <a:gd name="connsiteY8-1404" fmla="*/ 230147 h 271924"/>
              <a:gd name="connsiteX9-1405" fmla="*/ 35928 w 483603"/>
              <a:gd name="connsiteY9-1406" fmla="*/ 175378 h 271924"/>
              <a:gd name="connsiteX10-1407" fmla="*/ 119271 w 483603"/>
              <a:gd name="connsiteY10-1408" fmla="*/ 134897 h 271924"/>
              <a:gd name="connsiteX11-1409" fmla="*/ 154990 w 483603"/>
              <a:gd name="connsiteY11-1410" fmla="*/ 137278 h 271924"/>
              <a:gd name="connsiteX12-1411" fmla="*/ 131177 w 483603"/>
              <a:gd name="connsiteY12-1412" fmla="*/ 161090 h 271924"/>
              <a:gd name="connsiteX13-1413" fmla="*/ 76409 w 483603"/>
              <a:gd name="connsiteY13-1414" fmla="*/ 194428 h 271924"/>
              <a:gd name="connsiteX14-1415" fmla="*/ 128796 w 483603"/>
              <a:gd name="connsiteY14-1416" fmla="*/ 203953 h 271924"/>
              <a:gd name="connsiteX15-1417" fmla="*/ 262146 w 483603"/>
              <a:gd name="connsiteY15-1418" fmla="*/ 153947 h 271924"/>
              <a:gd name="connsiteX16-1419" fmla="*/ 381209 w 483603"/>
              <a:gd name="connsiteY16-1420" fmla="*/ 87272 h 271924"/>
              <a:gd name="connsiteX17-1421" fmla="*/ 416927 w 483603"/>
              <a:gd name="connsiteY17-1422" fmla="*/ 49171 h 271924"/>
              <a:gd name="connsiteX18-1423" fmla="*/ 428835 w 483603"/>
              <a:gd name="connsiteY18-1424" fmla="*/ 3929 h 271924"/>
              <a:gd name="connsiteX0-1425" fmla="*/ 428835 w 482975"/>
              <a:gd name="connsiteY0-1426" fmla="*/ 0 h 267995"/>
              <a:gd name="connsiteX1-1427" fmla="*/ 481221 w 482975"/>
              <a:gd name="connsiteY1-1428" fmla="*/ 47624 h 267995"/>
              <a:gd name="connsiteX2-1429" fmla="*/ 466934 w 482975"/>
              <a:gd name="connsiteY2-1430" fmla="*/ 78580 h 267995"/>
              <a:gd name="connsiteX3-1431" fmla="*/ 431214 w 482975"/>
              <a:gd name="connsiteY3-1432" fmla="*/ 121442 h 267995"/>
              <a:gd name="connsiteX4-1433" fmla="*/ 316916 w 482975"/>
              <a:gd name="connsiteY4-1434" fmla="*/ 197642 h 267995"/>
              <a:gd name="connsiteX5-1435" fmla="*/ 183565 w 482975"/>
              <a:gd name="connsiteY5-1436" fmla="*/ 252411 h 267995"/>
              <a:gd name="connsiteX6-1437" fmla="*/ 50216 w 482975"/>
              <a:gd name="connsiteY6-1438" fmla="*/ 266700 h 267995"/>
              <a:gd name="connsiteX7-1439" fmla="*/ 209 w 482975"/>
              <a:gd name="connsiteY7-1440" fmla="*/ 226218 h 267995"/>
              <a:gd name="connsiteX8-1441" fmla="*/ 35928 w 482975"/>
              <a:gd name="connsiteY8-1442" fmla="*/ 171449 h 267995"/>
              <a:gd name="connsiteX9-1443" fmla="*/ 119271 w 482975"/>
              <a:gd name="connsiteY9-1444" fmla="*/ 130968 h 267995"/>
              <a:gd name="connsiteX10-1445" fmla="*/ 154990 w 482975"/>
              <a:gd name="connsiteY10-1446" fmla="*/ 133349 h 267995"/>
              <a:gd name="connsiteX11-1447" fmla="*/ 131177 w 482975"/>
              <a:gd name="connsiteY11-1448" fmla="*/ 157161 h 267995"/>
              <a:gd name="connsiteX12-1449" fmla="*/ 76409 w 482975"/>
              <a:gd name="connsiteY12-1450" fmla="*/ 190499 h 267995"/>
              <a:gd name="connsiteX13-1451" fmla="*/ 128796 w 482975"/>
              <a:gd name="connsiteY13-1452" fmla="*/ 200024 h 267995"/>
              <a:gd name="connsiteX14-1453" fmla="*/ 262146 w 482975"/>
              <a:gd name="connsiteY14-1454" fmla="*/ 150018 h 267995"/>
              <a:gd name="connsiteX15-1455" fmla="*/ 381209 w 482975"/>
              <a:gd name="connsiteY15-1456" fmla="*/ 83343 h 267995"/>
              <a:gd name="connsiteX16-1457" fmla="*/ 416927 w 482975"/>
              <a:gd name="connsiteY16-1458" fmla="*/ 45242 h 267995"/>
              <a:gd name="connsiteX17-1459" fmla="*/ 428835 w 482975"/>
              <a:gd name="connsiteY17-1460" fmla="*/ 0 h 267995"/>
              <a:gd name="connsiteX0-1461" fmla="*/ 428835 w 482302"/>
              <a:gd name="connsiteY0-1462" fmla="*/ 6690 h 274685"/>
              <a:gd name="connsiteX1-1463" fmla="*/ 439961 w 482302"/>
              <a:gd name="connsiteY1-1464" fmla="*/ 5215 h 274685"/>
              <a:gd name="connsiteX2-1465" fmla="*/ 481221 w 482302"/>
              <a:gd name="connsiteY2-1466" fmla="*/ 54314 h 274685"/>
              <a:gd name="connsiteX3-1467" fmla="*/ 466934 w 482302"/>
              <a:gd name="connsiteY3-1468" fmla="*/ 85270 h 274685"/>
              <a:gd name="connsiteX4-1469" fmla="*/ 431214 w 482302"/>
              <a:gd name="connsiteY4-1470" fmla="*/ 128132 h 274685"/>
              <a:gd name="connsiteX5-1471" fmla="*/ 316916 w 482302"/>
              <a:gd name="connsiteY5-1472" fmla="*/ 204332 h 274685"/>
              <a:gd name="connsiteX6-1473" fmla="*/ 183565 w 482302"/>
              <a:gd name="connsiteY6-1474" fmla="*/ 259101 h 274685"/>
              <a:gd name="connsiteX7-1475" fmla="*/ 50216 w 482302"/>
              <a:gd name="connsiteY7-1476" fmla="*/ 273390 h 274685"/>
              <a:gd name="connsiteX8-1477" fmla="*/ 209 w 482302"/>
              <a:gd name="connsiteY8-1478" fmla="*/ 232908 h 274685"/>
              <a:gd name="connsiteX9-1479" fmla="*/ 35928 w 482302"/>
              <a:gd name="connsiteY9-1480" fmla="*/ 178139 h 274685"/>
              <a:gd name="connsiteX10-1481" fmla="*/ 119271 w 482302"/>
              <a:gd name="connsiteY10-1482" fmla="*/ 137658 h 274685"/>
              <a:gd name="connsiteX11-1483" fmla="*/ 154990 w 482302"/>
              <a:gd name="connsiteY11-1484" fmla="*/ 140039 h 274685"/>
              <a:gd name="connsiteX12-1485" fmla="*/ 131177 w 482302"/>
              <a:gd name="connsiteY12-1486" fmla="*/ 163851 h 274685"/>
              <a:gd name="connsiteX13-1487" fmla="*/ 76409 w 482302"/>
              <a:gd name="connsiteY13-1488" fmla="*/ 197189 h 274685"/>
              <a:gd name="connsiteX14-1489" fmla="*/ 128796 w 482302"/>
              <a:gd name="connsiteY14-1490" fmla="*/ 206714 h 274685"/>
              <a:gd name="connsiteX15-1491" fmla="*/ 262146 w 482302"/>
              <a:gd name="connsiteY15-1492" fmla="*/ 156708 h 274685"/>
              <a:gd name="connsiteX16-1493" fmla="*/ 381209 w 482302"/>
              <a:gd name="connsiteY16-1494" fmla="*/ 90033 h 274685"/>
              <a:gd name="connsiteX17-1495" fmla="*/ 416927 w 482302"/>
              <a:gd name="connsiteY17-1496" fmla="*/ 51932 h 274685"/>
              <a:gd name="connsiteX18-1497" fmla="*/ 428835 w 482302"/>
              <a:gd name="connsiteY18-1498" fmla="*/ 6690 h 274685"/>
              <a:gd name="connsiteX0-1499" fmla="*/ 428835 w 482302"/>
              <a:gd name="connsiteY0-1500" fmla="*/ 9058 h 277053"/>
              <a:gd name="connsiteX1-1501" fmla="*/ 439961 w 482302"/>
              <a:gd name="connsiteY1-1502" fmla="*/ 7583 h 277053"/>
              <a:gd name="connsiteX2-1503" fmla="*/ 481221 w 482302"/>
              <a:gd name="connsiteY2-1504" fmla="*/ 56682 h 277053"/>
              <a:gd name="connsiteX3-1505" fmla="*/ 466934 w 482302"/>
              <a:gd name="connsiteY3-1506" fmla="*/ 87638 h 277053"/>
              <a:gd name="connsiteX4-1507" fmla="*/ 431214 w 482302"/>
              <a:gd name="connsiteY4-1508" fmla="*/ 130500 h 277053"/>
              <a:gd name="connsiteX5-1509" fmla="*/ 316916 w 482302"/>
              <a:gd name="connsiteY5-1510" fmla="*/ 206700 h 277053"/>
              <a:gd name="connsiteX6-1511" fmla="*/ 183565 w 482302"/>
              <a:gd name="connsiteY6-1512" fmla="*/ 261469 h 277053"/>
              <a:gd name="connsiteX7-1513" fmla="*/ 50216 w 482302"/>
              <a:gd name="connsiteY7-1514" fmla="*/ 275758 h 277053"/>
              <a:gd name="connsiteX8-1515" fmla="*/ 209 w 482302"/>
              <a:gd name="connsiteY8-1516" fmla="*/ 235276 h 277053"/>
              <a:gd name="connsiteX9-1517" fmla="*/ 35928 w 482302"/>
              <a:gd name="connsiteY9-1518" fmla="*/ 180507 h 277053"/>
              <a:gd name="connsiteX10-1519" fmla="*/ 119271 w 482302"/>
              <a:gd name="connsiteY10-1520" fmla="*/ 140026 h 277053"/>
              <a:gd name="connsiteX11-1521" fmla="*/ 154990 w 482302"/>
              <a:gd name="connsiteY11-1522" fmla="*/ 142407 h 277053"/>
              <a:gd name="connsiteX12-1523" fmla="*/ 131177 w 482302"/>
              <a:gd name="connsiteY12-1524" fmla="*/ 166219 h 277053"/>
              <a:gd name="connsiteX13-1525" fmla="*/ 76409 w 482302"/>
              <a:gd name="connsiteY13-1526" fmla="*/ 199557 h 277053"/>
              <a:gd name="connsiteX14-1527" fmla="*/ 128796 w 482302"/>
              <a:gd name="connsiteY14-1528" fmla="*/ 209082 h 277053"/>
              <a:gd name="connsiteX15-1529" fmla="*/ 262146 w 482302"/>
              <a:gd name="connsiteY15-1530" fmla="*/ 159076 h 277053"/>
              <a:gd name="connsiteX16-1531" fmla="*/ 381209 w 482302"/>
              <a:gd name="connsiteY16-1532" fmla="*/ 92401 h 277053"/>
              <a:gd name="connsiteX17-1533" fmla="*/ 428835 w 482302"/>
              <a:gd name="connsiteY17-1534" fmla="*/ 9058 h 277053"/>
              <a:gd name="connsiteX0-1535" fmla="*/ 428835 w 467002"/>
              <a:gd name="connsiteY0-1536" fmla="*/ 10962 h 278957"/>
              <a:gd name="connsiteX1-1537" fmla="*/ 439961 w 467002"/>
              <a:gd name="connsiteY1-1538" fmla="*/ 9487 h 278957"/>
              <a:gd name="connsiteX2-1539" fmla="*/ 466934 w 467002"/>
              <a:gd name="connsiteY2-1540" fmla="*/ 89542 h 278957"/>
              <a:gd name="connsiteX3-1541" fmla="*/ 431214 w 467002"/>
              <a:gd name="connsiteY3-1542" fmla="*/ 132404 h 278957"/>
              <a:gd name="connsiteX4-1543" fmla="*/ 316916 w 467002"/>
              <a:gd name="connsiteY4-1544" fmla="*/ 208604 h 278957"/>
              <a:gd name="connsiteX5-1545" fmla="*/ 183565 w 467002"/>
              <a:gd name="connsiteY5-1546" fmla="*/ 263373 h 278957"/>
              <a:gd name="connsiteX6-1547" fmla="*/ 50216 w 467002"/>
              <a:gd name="connsiteY6-1548" fmla="*/ 277662 h 278957"/>
              <a:gd name="connsiteX7-1549" fmla="*/ 209 w 467002"/>
              <a:gd name="connsiteY7-1550" fmla="*/ 237180 h 278957"/>
              <a:gd name="connsiteX8-1551" fmla="*/ 35928 w 467002"/>
              <a:gd name="connsiteY8-1552" fmla="*/ 182411 h 278957"/>
              <a:gd name="connsiteX9-1553" fmla="*/ 119271 w 467002"/>
              <a:gd name="connsiteY9-1554" fmla="*/ 141930 h 278957"/>
              <a:gd name="connsiteX10-1555" fmla="*/ 154990 w 467002"/>
              <a:gd name="connsiteY10-1556" fmla="*/ 144311 h 278957"/>
              <a:gd name="connsiteX11-1557" fmla="*/ 131177 w 467002"/>
              <a:gd name="connsiteY11-1558" fmla="*/ 168123 h 278957"/>
              <a:gd name="connsiteX12-1559" fmla="*/ 76409 w 467002"/>
              <a:gd name="connsiteY12-1560" fmla="*/ 201461 h 278957"/>
              <a:gd name="connsiteX13-1561" fmla="*/ 128796 w 467002"/>
              <a:gd name="connsiteY13-1562" fmla="*/ 210986 h 278957"/>
              <a:gd name="connsiteX14-1563" fmla="*/ 262146 w 467002"/>
              <a:gd name="connsiteY14-1564" fmla="*/ 160980 h 278957"/>
              <a:gd name="connsiteX15-1565" fmla="*/ 381209 w 467002"/>
              <a:gd name="connsiteY15-1566" fmla="*/ 94305 h 278957"/>
              <a:gd name="connsiteX16-1567" fmla="*/ 428835 w 467002"/>
              <a:gd name="connsiteY16-1568" fmla="*/ 10962 h 278957"/>
              <a:gd name="connsiteX0-1569" fmla="*/ 428835 w 471839"/>
              <a:gd name="connsiteY0-1570" fmla="*/ 10962 h 278957"/>
              <a:gd name="connsiteX1-1571" fmla="*/ 439961 w 471839"/>
              <a:gd name="connsiteY1-1572" fmla="*/ 9487 h 278957"/>
              <a:gd name="connsiteX2-1573" fmla="*/ 466934 w 471839"/>
              <a:gd name="connsiteY2-1574" fmla="*/ 89542 h 278957"/>
              <a:gd name="connsiteX3-1575" fmla="*/ 468425 w 471839"/>
              <a:gd name="connsiteY3-1576" fmla="*/ 101995 h 278957"/>
              <a:gd name="connsiteX4-1577" fmla="*/ 431214 w 471839"/>
              <a:gd name="connsiteY4-1578" fmla="*/ 132404 h 278957"/>
              <a:gd name="connsiteX5-1579" fmla="*/ 316916 w 471839"/>
              <a:gd name="connsiteY5-1580" fmla="*/ 208604 h 278957"/>
              <a:gd name="connsiteX6-1581" fmla="*/ 183565 w 471839"/>
              <a:gd name="connsiteY6-1582" fmla="*/ 263373 h 278957"/>
              <a:gd name="connsiteX7-1583" fmla="*/ 50216 w 471839"/>
              <a:gd name="connsiteY7-1584" fmla="*/ 277662 h 278957"/>
              <a:gd name="connsiteX8-1585" fmla="*/ 209 w 471839"/>
              <a:gd name="connsiteY8-1586" fmla="*/ 237180 h 278957"/>
              <a:gd name="connsiteX9-1587" fmla="*/ 35928 w 471839"/>
              <a:gd name="connsiteY9-1588" fmla="*/ 182411 h 278957"/>
              <a:gd name="connsiteX10-1589" fmla="*/ 119271 w 471839"/>
              <a:gd name="connsiteY10-1590" fmla="*/ 141930 h 278957"/>
              <a:gd name="connsiteX11-1591" fmla="*/ 154990 w 471839"/>
              <a:gd name="connsiteY11-1592" fmla="*/ 144311 h 278957"/>
              <a:gd name="connsiteX12-1593" fmla="*/ 131177 w 471839"/>
              <a:gd name="connsiteY12-1594" fmla="*/ 168123 h 278957"/>
              <a:gd name="connsiteX13-1595" fmla="*/ 76409 w 471839"/>
              <a:gd name="connsiteY13-1596" fmla="*/ 201461 h 278957"/>
              <a:gd name="connsiteX14-1597" fmla="*/ 128796 w 471839"/>
              <a:gd name="connsiteY14-1598" fmla="*/ 210986 h 278957"/>
              <a:gd name="connsiteX15-1599" fmla="*/ 262146 w 471839"/>
              <a:gd name="connsiteY15-1600" fmla="*/ 160980 h 278957"/>
              <a:gd name="connsiteX16-1601" fmla="*/ 381209 w 471839"/>
              <a:gd name="connsiteY16-1602" fmla="*/ 94305 h 278957"/>
              <a:gd name="connsiteX17-1603" fmla="*/ 428835 w 471839"/>
              <a:gd name="connsiteY17-1604" fmla="*/ 10962 h 278957"/>
              <a:gd name="connsiteX0-1605" fmla="*/ 428835 w 480230"/>
              <a:gd name="connsiteY0-1606" fmla="*/ 10962 h 278957"/>
              <a:gd name="connsiteX1-1607" fmla="*/ 439961 w 480230"/>
              <a:gd name="connsiteY1-1608" fmla="*/ 9487 h 278957"/>
              <a:gd name="connsiteX2-1609" fmla="*/ 466934 w 480230"/>
              <a:gd name="connsiteY2-1610" fmla="*/ 89542 h 278957"/>
              <a:gd name="connsiteX3-1611" fmla="*/ 468425 w 480230"/>
              <a:gd name="connsiteY3-1612" fmla="*/ 101995 h 278957"/>
              <a:gd name="connsiteX4-1613" fmla="*/ 316916 w 480230"/>
              <a:gd name="connsiteY4-1614" fmla="*/ 208604 h 278957"/>
              <a:gd name="connsiteX5-1615" fmla="*/ 183565 w 480230"/>
              <a:gd name="connsiteY5-1616" fmla="*/ 263373 h 278957"/>
              <a:gd name="connsiteX6-1617" fmla="*/ 50216 w 480230"/>
              <a:gd name="connsiteY6-1618" fmla="*/ 277662 h 278957"/>
              <a:gd name="connsiteX7-1619" fmla="*/ 209 w 480230"/>
              <a:gd name="connsiteY7-1620" fmla="*/ 237180 h 278957"/>
              <a:gd name="connsiteX8-1621" fmla="*/ 35928 w 480230"/>
              <a:gd name="connsiteY8-1622" fmla="*/ 182411 h 278957"/>
              <a:gd name="connsiteX9-1623" fmla="*/ 119271 w 480230"/>
              <a:gd name="connsiteY9-1624" fmla="*/ 141930 h 278957"/>
              <a:gd name="connsiteX10-1625" fmla="*/ 154990 w 480230"/>
              <a:gd name="connsiteY10-1626" fmla="*/ 144311 h 278957"/>
              <a:gd name="connsiteX11-1627" fmla="*/ 131177 w 480230"/>
              <a:gd name="connsiteY11-1628" fmla="*/ 168123 h 278957"/>
              <a:gd name="connsiteX12-1629" fmla="*/ 76409 w 480230"/>
              <a:gd name="connsiteY12-1630" fmla="*/ 201461 h 278957"/>
              <a:gd name="connsiteX13-1631" fmla="*/ 128796 w 480230"/>
              <a:gd name="connsiteY13-1632" fmla="*/ 210986 h 278957"/>
              <a:gd name="connsiteX14-1633" fmla="*/ 262146 w 480230"/>
              <a:gd name="connsiteY14-1634" fmla="*/ 160980 h 278957"/>
              <a:gd name="connsiteX15-1635" fmla="*/ 381209 w 480230"/>
              <a:gd name="connsiteY15-1636" fmla="*/ 94305 h 278957"/>
              <a:gd name="connsiteX16-1637" fmla="*/ 428835 w 480230"/>
              <a:gd name="connsiteY16-1638" fmla="*/ 10962 h 278957"/>
              <a:gd name="connsiteX0-1639" fmla="*/ 428835 w 470488"/>
              <a:gd name="connsiteY0-1640" fmla="*/ 10962 h 278957"/>
              <a:gd name="connsiteX1-1641" fmla="*/ 439961 w 470488"/>
              <a:gd name="connsiteY1-1642" fmla="*/ 9487 h 278957"/>
              <a:gd name="connsiteX2-1643" fmla="*/ 466934 w 470488"/>
              <a:gd name="connsiteY2-1644" fmla="*/ 89542 h 278957"/>
              <a:gd name="connsiteX3-1645" fmla="*/ 468425 w 470488"/>
              <a:gd name="connsiteY3-1646" fmla="*/ 101995 h 278957"/>
              <a:gd name="connsiteX4-1647" fmla="*/ 450634 w 470488"/>
              <a:gd name="connsiteY4-1648" fmla="*/ 109111 h 278957"/>
              <a:gd name="connsiteX5-1649" fmla="*/ 316916 w 470488"/>
              <a:gd name="connsiteY5-1650" fmla="*/ 208604 h 278957"/>
              <a:gd name="connsiteX6-1651" fmla="*/ 183565 w 470488"/>
              <a:gd name="connsiteY6-1652" fmla="*/ 263373 h 278957"/>
              <a:gd name="connsiteX7-1653" fmla="*/ 50216 w 470488"/>
              <a:gd name="connsiteY7-1654" fmla="*/ 277662 h 278957"/>
              <a:gd name="connsiteX8-1655" fmla="*/ 209 w 470488"/>
              <a:gd name="connsiteY8-1656" fmla="*/ 237180 h 278957"/>
              <a:gd name="connsiteX9-1657" fmla="*/ 35928 w 470488"/>
              <a:gd name="connsiteY9-1658" fmla="*/ 182411 h 278957"/>
              <a:gd name="connsiteX10-1659" fmla="*/ 119271 w 470488"/>
              <a:gd name="connsiteY10-1660" fmla="*/ 141930 h 278957"/>
              <a:gd name="connsiteX11-1661" fmla="*/ 154990 w 470488"/>
              <a:gd name="connsiteY11-1662" fmla="*/ 144311 h 278957"/>
              <a:gd name="connsiteX12-1663" fmla="*/ 131177 w 470488"/>
              <a:gd name="connsiteY12-1664" fmla="*/ 168123 h 278957"/>
              <a:gd name="connsiteX13-1665" fmla="*/ 76409 w 470488"/>
              <a:gd name="connsiteY13-1666" fmla="*/ 201461 h 278957"/>
              <a:gd name="connsiteX14-1667" fmla="*/ 128796 w 470488"/>
              <a:gd name="connsiteY14-1668" fmla="*/ 210986 h 278957"/>
              <a:gd name="connsiteX15-1669" fmla="*/ 262146 w 470488"/>
              <a:gd name="connsiteY15-1670" fmla="*/ 160980 h 278957"/>
              <a:gd name="connsiteX16-1671" fmla="*/ 381209 w 470488"/>
              <a:gd name="connsiteY16-1672" fmla="*/ 94305 h 278957"/>
              <a:gd name="connsiteX17-1673" fmla="*/ 428835 w 470488"/>
              <a:gd name="connsiteY17-1674" fmla="*/ 10962 h 278957"/>
              <a:gd name="connsiteX0-1675" fmla="*/ 428835 w 480230"/>
              <a:gd name="connsiteY0-1676" fmla="*/ 10962 h 278957"/>
              <a:gd name="connsiteX1-1677" fmla="*/ 439961 w 480230"/>
              <a:gd name="connsiteY1-1678" fmla="*/ 9487 h 278957"/>
              <a:gd name="connsiteX2-1679" fmla="*/ 466934 w 480230"/>
              <a:gd name="connsiteY2-1680" fmla="*/ 89542 h 278957"/>
              <a:gd name="connsiteX3-1681" fmla="*/ 468425 w 480230"/>
              <a:gd name="connsiteY3-1682" fmla="*/ 101995 h 278957"/>
              <a:gd name="connsiteX4-1683" fmla="*/ 316916 w 480230"/>
              <a:gd name="connsiteY4-1684" fmla="*/ 208604 h 278957"/>
              <a:gd name="connsiteX5-1685" fmla="*/ 183565 w 480230"/>
              <a:gd name="connsiteY5-1686" fmla="*/ 263373 h 278957"/>
              <a:gd name="connsiteX6-1687" fmla="*/ 50216 w 480230"/>
              <a:gd name="connsiteY6-1688" fmla="*/ 277662 h 278957"/>
              <a:gd name="connsiteX7-1689" fmla="*/ 209 w 480230"/>
              <a:gd name="connsiteY7-1690" fmla="*/ 237180 h 278957"/>
              <a:gd name="connsiteX8-1691" fmla="*/ 35928 w 480230"/>
              <a:gd name="connsiteY8-1692" fmla="*/ 182411 h 278957"/>
              <a:gd name="connsiteX9-1693" fmla="*/ 119271 w 480230"/>
              <a:gd name="connsiteY9-1694" fmla="*/ 141930 h 278957"/>
              <a:gd name="connsiteX10-1695" fmla="*/ 154990 w 480230"/>
              <a:gd name="connsiteY10-1696" fmla="*/ 144311 h 278957"/>
              <a:gd name="connsiteX11-1697" fmla="*/ 131177 w 480230"/>
              <a:gd name="connsiteY11-1698" fmla="*/ 168123 h 278957"/>
              <a:gd name="connsiteX12-1699" fmla="*/ 76409 w 480230"/>
              <a:gd name="connsiteY12-1700" fmla="*/ 201461 h 278957"/>
              <a:gd name="connsiteX13-1701" fmla="*/ 128796 w 480230"/>
              <a:gd name="connsiteY13-1702" fmla="*/ 210986 h 278957"/>
              <a:gd name="connsiteX14-1703" fmla="*/ 262146 w 480230"/>
              <a:gd name="connsiteY14-1704" fmla="*/ 160980 h 278957"/>
              <a:gd name="connsiteX15-1705" fmla="*/ 381209 w 480230"/>
              <a:gd name="connsiteY15-1706" fmla="*/ 94305 h 278957"/>
              <a:gd name="connsiteX16-1707" fmla="*/ 428835 w 480230"/>
              <a:gd name="connsiteY16-1708" fmla="*/ 10962 h 278957"/>
              <a:gd name="connsiteX0-1709" fmla="*/ 428835 w 472614"/>
              <a:gd name="connsiteY0-1710" fmla="*/ 10962 h 278957"/>
              <a:gd name="connsiteX1-1711" fmla="*/ 439961 w 472614"/>
              <a:gd name="connsiteY1-1712" fmla="*/ 9487 h 278957"/>
              <a:gd name="connsiteX2-1713" fmla="*/ 466934 w 472614"/>
              <a:gd name="connsiteY2-1714" fmla="*/ 89542 h 278957"/>
              <a:gd name="connsiteX3-1715" fmla="*/ 316916 w 472614"/>
              <a:gd name="connsiteY3-1716" fmla="*/ 208604 h 278957"/>
              <a:gd name="connsiteX4-1717" fmla="*/ 183565 w 472614"/>
              <a:gd name="connsiteY4-1718" fmla="*/ 263373 h 278957"/>
              <a:gd name="connsiteX5-1719" fmla="*/ 50216 w 472614"/>
              <a:gd name="connsiteY5-1720" fmla="*/ 277662 h 278957"/>
              <a:gd name="connsiteX6-1721" fmla="*/ 209 w 472614"/>
              <a:gd name="connsiteY6-1722" fmla="*/ 237180 h 278957"/>
              <a:gd name="connsiteX7-1723" fmla="*/ 35928 w 472614"/>
              <a:gd name="connsiteY7-1724" fmla="*/ 182411 h 278957"/>
              <a:gd name="connsiteX8-1725" fmla="*/ 119271 w 472614"/>
              <a:gd name="connsiteY8-1726" fmla="*/ 141930 h 278957"/>
              <a:gd name="connsiteX9-1727" fmla="*/ 154990 w 472614"/>
              <a:gd name="connsiteY9-1728" fmla="*/ 144311 h 278957"/>
              <a:gd name="connsiteX10-1729" fmla="*/ 131177 w 472614"/>
              <a:gd name="connsiteY10-1730" fmla="*/ 168123 h 278957"/>
              <a:gd name="connsiteX11-1731" fmla="*/ 76409 w 472614"/>
              <a:gd name="connsiteY11-1732" fmla="*/ 201461 h 278957"/>
              <a:gd name="connsiteX12-1733" fmla="*/ 128796 w 472614"/>
              <a:gd name="connsiteY12-1734" fmla="*/ 210986 h 278957"/>
              <a:gd name="connsiteX13-1735" fmla="*/ 262146 w 472614"/>
              <a:gd name="connsiteY13-1736" fmla="*/ 160980 h 278957"/>
              <a:gd name="connsiteX14-1737" fmla="*/ 381209 w 472614"/>
              <a:gd name="connsiteY14-1738" fmla="*/ 94305 h 278957"/>
              <a:gd name="connsiteX15-1739" fmla="*/ 428835 w 472614"/>
              <a:gd name="connsiteY15-1740" fmla="*/ 10962 h 278957"/>
              <a:gd name="connsiteX0-1741" fmla="*/ 428835 w 447635"/>
              <a:gd name="connsiteY0-1742" fmla="*/ 19257 h 287252"/>
              <a:gd name="connsiteX1-1743" fmla="*/ 439961 w 447635"/>
              <a:gd name="connsiteY1-1744" fmla="*/ 17782 h 287252"/>
              <a:gd name="connsiteX2-1745" fmla="*/ 316916 w 447635"/>
              <a:gd name="connsiteY2-1746" fmla="*/ 216899 h 287252"/>
              <a:gd name="connsiteX3-1747" fmla="*/ 183565 w 447635"/>
              <a:gd name="connsiteY3-1748" fmla="*/ 271668 h 287252"/>
              <a:gd name="connsiteX4-1749" fmla="*/ 50216 w 447635"/>
              <a:gd name="connsiteY4-1750" fmla="*/ 285957 h 287252"/>
              <a:gd name="connsiteX5-1751" fmla="*/ 209 w 447635"/>
              <a:gd name="connsiteY5-1752" fmla="*/ 245475 h 287252"/>
              <a:gd name="connsiteX6-1753" fmla="*/ 35928 w 447635"/>
              <a:gd name="connsiteY6-1754" fmla="*/ 190706 h 287252"/>
              <a:gd name="connsiteX7-1755" fmla="*/ 119271 w 447635"/>
              <a:gd name="connsiteY7-1756" fmla="*/ 150225 h 287252"/>
              <a:gd name="connsiteX8-1757" fmla="*/ 154990 w 447635"/>
              <a:gd name="connsiteY8-1758" fmla="*/ 152606 h 287252"/>
              <a:gd name="connsiteX9-1759" fmla="*/ 131177 w 447635"/>
              <a:gd name="connsiteY9-1760" fmla="*/ 176418 h 287252"/>
              <a:gd name="connsiteX10-1761" fmla="*/ 76409 w 447635"/>
              <a:gd name="connsiteY10-1762" fmla="*/ 209756 h 287252"/>
              <a:gd name="connsiteX11-1763" fmla="*/ 128796 w 447635"/>
              <a:gd name="connsiteY11-1764" fmla="*/ 219281 h 287252"/>
              <a:gd name="connsiteX12-1765" fmla="*/ 262146 w 447635"/>
              <a:gd name="connsiteY12-1766" fmla="*/ 169275 h 287252"/>
              <a:gd name="connsiteX13-1767" fmla="*/ 381209 w 447635"/>
              <a:gd name="connsiteY13-1768" fmla="*/ 102600 h 287252"/>
              <a:gd name="connsiteX14-1769" fmla="*/ 428835 w 447635"/>
              <a:gd name="connsiteY14-1770" fmla="*/ 19257 h 287252"/>
              <a:gd name="connsiteX0-1771" fmla="*/ 381209 w 441744"/>
              <a:gd name="connsiteY0-1772" fmla="*/ 87764 h 272416"/>
              <a:gd name="connsiteX1-1773" fmla="*/ 439961 w 441744"/>
              <a:gd name="connsiteY1-1774" fmla="*/ 2946 h 272416"/>
              <a:gd name="connsiteX2-1775" fmla="*/ 316916 w 441744"/>
              <a:gd name="connsiteY2-1776" fmla="*/ 202063 h 272416"/>
              <a:gd name="connsiteX3-1777" fmla="*/ 183565 w 441744"/>
              <a:gd name="connsiteY3-1778" fmla="*/ 256832 h 272416"/>
              <a:gd name="connsiteX4-1779" fmla="*/ 50216 w 441744"/>
              <a:gd name="connsiteY4-1780" fmla="*/ 271121 h 272416"/>
              <a:gd name="connsiteX5-1781" fmla="*/ 209 w 441744"/>
              <a:gd name="connsiteY5-1782" fmla="*/ 230639 h 272416"/>
              <a:gd name="connsiteX6-1783" fmla="*/ 35928 w 441744"/>
              <a:gd name="connsiteY6-1784" fmla="*/ 175870 h 272416"/>
              <a:gd name="connsiteX7-1785" fmla="*/ 119271 w 441744"/>
              <a:gd name="connsiteY7-1786" fmla="*/ 135389 h 272416"/>
              <a:gd name="connsiteX8-1787" fmla="*/ 154990 w 441744"/>
              <a:gd name="connsiteY8-1788" fmla="*/ 137770 h 272416"/>
              <a:gd name="connsiteX9-1789" fmla="*/ 131177 w 441744"/>
              <a:gd name="connsiteY9-1790" fmla="*/ 161582 h 272416"/>
              <a:gd name="connsiteX10-1791" fmla="*/ 76409 w 441744"/>
              <a:gd name="connsiteY10-1792" fmla="*/ 194920 h 272416"/>
              <a:gd name="connsiteX11-1793" fmla="*/ 128796 w 441744"/>
              <a:gd name="connsiteY11-1794" fmla="*/ 204445 h 272416"/>
              <a:gd name="connsiteX12-1795" fmla="*/ 262146 w 441744"/>
              <a:gd name="connsiteY12-1796" fmla="*/ 154439 h 272416"/>
              <a:gd name="connsiteX13-1797" fmla="*/ 381209 w 441744"/>
              <a:gd name="connsiteY13-1798" fmla="*/ 87764 h 272416"/>
              <a:gd name="connsiteX0-1799" fmla="*/ 381209 w 382517"/>
              <a:gd name="connsiteY0-1800" fmla="*/ 0 h 184652"/>
              <a:gd name="connsiteX1-1801" fmla="*/ 316916 w 382517"/>
              <a:gd name="connsiteY1-1802" fmla="*/ 114299 h 184652"/>
              <a:gd name="connsiteX2-1803" fmla="*/ 183565 w 382517"/>
              <a:gd name="connsiteY2-1804" fmla="*/ 169068 h 184652"/>
              <a:gd name="connsiteX3-1805" fmla="*/ 50216 w 382517"/>
              <a:gd name="connsiteY3-1806" fmla="*/ 183357 h 184652"/>
              <a:gd name="connsiteX4-1807" fmla="*/ 209 w 382517"/>
              <a:gd name="connsiteY4-1808" fmla="*/ 142875 h 184652"/>
              <a:gd name="connsiteX5-1809" fmla="*/ 35928 w 382517"/>
              <a:gd name="connsiteY5-1810" fmla="*/ 88106 h 184652"/>
              <a:gd name="connsiteX6-1811" fmla="*/ 119271 w 382517"/>
              <a:gd name="connsiteY6-1812" fmla="*/ 47625 h 184652"/>
              <a:gd name="connsiteX7-1813" fmla="*/ 154990 w 382517"/>
              <a:gd name="connsiteY7-1814" fmla="*/ 50006 h 184652"/>
              <a:gd name="connsiteX8-1815" fmla="*/ 131177 w 382517"/>
              <a:gd name="connsiteY8-1816" fmla="*/ 73818 h 184652"/>
              <a:gd name="connsiteX9-1817" fmla="*/ 76409 w 382517"/>
              <a:gd name="connsiteY9-1818" fmla="*/ 107156 h 184652"/>
              <a:gd name="connsiteX10-1819" fmla="*/ 128796 w 382517"/>
              <a:gd name="connsiteY10-1820" fmla="*/ 116681 h 184652"/>
              <a:gd name="connsiteX11-1821" fmla="*/ 262146 w 382517"/>
              <a:gd name="connsiteY11-1822" fmla="*/ 66675 h 184652"/>
              <a:gd name="connsiteX12-1823" fmla="*/ 381209 w 382517"/>
              <a:gd name="connsiteY12-1824" fmla="*/ 0 h 184652"/>
              <a:gd name="connsiteX0-1825" fmla="*/ 262146 w 319651"/>
              <a:gd name="connsiteY0-1826" fmla="*/ 22242 h 140219"/>
              <a:gd name="connsiteX1-1827" fmla="*/ 316916 w 319651"/>
              <a:gd name="connsiteY1-1828" fmla="*/ 69866 h 140219"/>
              <a:gd name="connsiteX2-1829" fmla="*/ 183565 w 319651"/>
              <a:gd name="connsiteY2-1830" fmla="*/ 124635 h 140219"/>
              <a:gd name="connsiteX3-1831" fmla="*/ 50216 w 319651"/>
              <a:gd name="connsiteY3-1832" fmla="*/ 138924 h 140219"/>
              <a:gd name="connsiteX4-1833" fmla="*/ 209 w 319651"/>
              <a:gd name="connsiteY4-1834" fmla="*/ 98442 h 140219"/>
              <a:gd name="connsiteX5-1835" fmla="*/ 35928 w 319651"/>
              <a:gd name="connsiteY5-1836" fmla="*/ 43673 h 140219"/>
              <a:gd name="connsiteX6-1837" fmla="*/ 119271 w 319651"/>
              <a:gd name="connsiteY6-1838" fmla="*/ 3192 h 140219"/>
              <a:gd name="connsiteX7-1839" fmla="*/ 154990 w 319651"/>
              <a:gd name="connsiteY7-1840" fmla="*/ 5573 h 140219"/>
              <a:gd name="connsiteX8-1841" fmla="*/ 131177 w 319651"/>
              <a:gd name="connsiteY8-1842" fmla="*/ 29385 h 140219"/>
              <a:gd name="connsiteX9-1843" fmla="*/ 76409 w 319651"/>
              <a:gd name="connsiteY9-1844" fmla="*/ 62723 h 140219"/>
              <a:gd name="connsiteX10-1845" fmla="*/ 128796 w 319651"/>
              <a:gd name="connsiteY10-1846" fmla="*/ 72248 h 140219"/>
              <a:gd name="connsiteX11-1847" fmla="*/ 262146 w 319651"/>
              <a:gd name="connsiteY11-1848" fmla="*/ 22242 h 140219"/>
              <a:gd name="connsiteX0-1849" fmla="*/ 262146 w 263196"/>
              <a:gd name="connsiteY0-1850" fmla="*/ 22242 h 141482"/>
              <a:gd name="connsiteX1-1851" fmla="*/ 183565 w 263196"/>
              <a:gd name="connsiteY1-1852" fmla="*/ 124635 h 141482"/>
              <a:gd name="connsiteX2-1853" fmla="*/ 50216 w 263196"/>
              <a:gd name="connsiteY2-1854" fmla="*/ 138924 h 141482"/>
              <a:gd name="connsiteX3-1855" fmla="*/ 209 w 263196"/>
              <a:gd name="connsiteY3-1856" fmla="*/ 98442 h 141482"/>
              <a:gd name="connsiteX4-1857" fmla="*/ 35928 w 263196"/>
              <a:gd name="connsiteY4-1858" fmla="*/ 43673 h 141482"/>
              <a:gd name="connsiteX5-1859" fmla="*/ 119271 w 263196"/>
              <a:gd name="connsiteY5-1860" fmla="*/ 3192 h 141482"/>
              <a:gd name="connsiteX6-1861" fmla="*/ 154990 w 263196"/>
              <a:gd name="connsiteY6-1862" fmla="*/ 5573 h 141482"/>
              <a:gd name="connsiteX7-1863" fmla="*/ 131177 w 263196"/>
              <a:gd name="connsiteY7-1864" fmla="*/ 29385 h 141482"/>
              <a:gd name="connsiteX8-1865" fmla="*/ 76409 w 263196"/>
              <a:gd name="connsiteY8-1866" fmla="*/ 62723 h 141482"/>
              <a:gd name="connsiteX9-1867" fmla="*/ 128796 w 263196"/>
              <a:gd name="connsiteY9-1868" fmla="*/ 72248 h 141482"/>
              <a:gd name="connsiteX10-1869" fmla="*/ 262146 w 263196"/>
              <a:gd name="connsiteY10-1870" fmla="*/ 22242 h 141482"/>
              <a:gd name="connsiteX0-1871" fmla="*/ 128796 w 185725"/>
              <a:gd name="connsiteY0-1872" fmla="*/ 72248 h 140181"/>
              <a:gd name="connsiteX1-1873" fmla="*/ 183565 w 185725"/>
              <a:gd name="connsiteY1-1874" fmla="*/ 124635 h 140181"/>
              <a:gd name="connsiteX2-1875" fmla="*/ 50216 w 185725"/>
              <a:gd name="connsiteY2-1876" fmla="*/ 138924 h 140181"/>
              <a:gd name="connsiteX3-1877" fmla="*/ 209 w 185725"/>
              <a:gd name="connsiteY3-1878" fmla="*/ 98442 h 140181"/>
              <a:gd name="connsiteX4-1879" fmla="*/ 35928 w 185725"/>
              <a:gd name="connsiteY4-1880" fmla="*/ 43673 h 140181"/>
              <a:gd name="connsiteX5-1881" fmla="*/ 119271 w 185725"/>
              <a:gd name="connsiteY5-1882" fmla="*/ 3192 h 140181"/>
              <a:gd name="connsiteX6-1883" fmla="*/ 154990 w 185725"/>
              <a:gd name="connsiteY6-1884" fmla="*/ 5573 h 140181"/>
              <a:gd name="connsiteX7-1885" fmla="*/ 131177 w 185725"/>
              <a:gd name="connsiteY7-1886" fmla="*/ 29385 h 140181"/>
              <a:gd name="connsiteX8-1887" fmla="*/ 76409 w 185725"/>
              <a:gd name="connsiteY8-1888" fmla="*/ 62723 h 140181"/>
              <a:gd name="connsiteX9-1889" fmla="*/ 128796 w 185725"/>
              <a:gd name="connsiteY9-1890" fmla="*/ 72248 h 140181"/>
              <a:gd name="connsiteX0-1891" fmla="*/ 128796 w 155195"/>
              <a:gd name="connsiteY0-1892" fmla="*/ 72248 h 139366"/>
              <a:gd name="connsiteX1-1893" fmla="*/ 50216 w 155195"/>
              <a:gd name="connsiteY1-1894" fmla="*/ 138924 h 139366"/>
              <a:gd name="connsiteX2-1895" fmla="*/ 209 w 155195"/>
              <a:gd name="connsiteY2-1896" fmla="*/ 98442 h 139366"/>
              <a:gd name="connsiteX3-1897" fmla="*/ 35928 w 155195"/>
              <a:gd name="connsiteY3-1898" fmla="*/ 43673 h 139366"/>
              <a:gd name="connsiteX4-1899" fmla="*/ 119271 w 155195"/>
              <a:gd name="connsiteY4-1900" fmla="*/ 3192 h 139366"/>
              <a:gd name="connsiteX5-1901" fmla="*/ 154990 w 155195"/>
              <a:gd name="connsiteY5-1902" fmla="*/ 5573 h 139366"/>
              <a:gd name="connsiteX6-1903" fmla="*/ 131177 w 155195"/>
              <a:gd name="connsiteY6-1904" fmla="*/ 29385 h 139366"/>
              <a:gd name="connsiteX7-1905" fmla="*/ 76409 w 155195"/>
              <a:gd name="connsiteY7-1906" fmla="*/ 62723 h 139366"/>
              <a:gd name="connsiteX8-1907" fmla="*/ 128796 w 155195"/>
              <a:gd name="connsiteY8-1908" fmla="*/ 72248 h 139366"/>
              <a:gd name="connsiteX0-1909" fmla="*/ 76409 w 155195"/>
              <a:gd name="connsiteY0-1910" fmla="*/ 62723 h 139682"/>
              <a:gd name="connsiteX1-1911" fmla="*/ 50216 w 155195"/>
              <a:gd name="connsiteY1-1912" fmla="*/ 138924 h 139682"/>
              <a:gd name="connsiteX2-1913" fmla="*/ 209 w 155195"/>
              <a:gd name="connsiteY2-1914" fmla="*/ 98442 h 139682"/>
              <a:gd name="connsiteX3-1915" fmla="*/ 35928 w 155195"/>
              <a:gd name="connsiteY3-1916" fmla="*/ 43673 h 139682"/>
              <a:gd name="connsiteX4-1917" fmla="*/ 119271 w 155195"/>
              <a:gd name="connsiteY4-1918" fmla="*/ 3192 h 139682"/>
              <a:gd name="connsiteX5-1919" fmla="*/ 154990 w 155195"/>
              <a:gd name="connsiteY5-1920" fmla="*/ 5573 h 139682"/>
              <a:gd name="connsiteX6-1921" fmla="*/ 131177 w 155195"/>
              <a:gd name="connsiteY6-1922" fmla="*/ 29385 h 139682"/>
              <a:gd name="connsiteX7-1923" fmla="*/ 76409 w 155195"/>
              <a:gd name="connsiteY7-1924" fmla="*/ 62723 h 139682"/>
              <a:gd name="connsiteX0-1925" fmla="*/ 76213 w 154999"/>
              <a:gd name="connsiteY0-1926" fmla="*/ 62723 h 119083"/>
              <a:gd name="connsiteX1-1927" fmla="*/ 32230 w 154999"/>
              <a:gd name="connsiteY1-1928" fmla="*/ 117576 h 119083"/>
              <a:gd name="connsiteX2-1929" fmla="*/ 13 w 154999"/>
              <a:gd name="connsiteY2-1930" fmla="*/ 98442 h 119083"/>
              <a:gd name="connsiteX3-1931" fmla="*/ 35732 w 154999"/>
              <a:gd name="connsiteY3-1932" fmla="*/ 43673 h 119083"/>
              <a:gd name="connsiteX4-1933" fmla="*/ 119075 w 154999"/>
              <a:gd name="connsiteY4-1934" fmla="*/ 3192 h 119083"/>
              <a:gd name="connsiteX5-1935" fmla="*/ 154794 w 154999"/>
              <a:gd name="connsiteY5-1936" fmla="*/ 5573 h 119083"/>
              <a:gd name="connsiteX6-1937" fmla="*/ 130981 w 154999"/>
              <a:gd name="connsiteY6-1938" fmla="*/ 29385 h 119083"/>
              <a:gd name="connsiteX7-1939" fmla="*/ 76213 w 154999"/>
              <a:gd name="connsiteY7-1940" fmla="*/ 62723 h 119083"/>
              <a:gd name="connsiteX0-1941" fmla="*/ 76215 w 155001"/>
              <a:gd name="connsiteY0-1942" fmla="*/ 62723 h 122431"/>
              <a:gd name="connsiteX1-1943" fmla="*/ 39348 w 155001"/>
              <a:gd name="connsiteY1-1944" fmla="*/ 121134 h 122431"/>
              <a:gd name="connsiteX2-1945" fmla="*/ 15 w 155001"/>
              <a:gd name="connsiteY2-1946" fmla="*/ 98442 h 122431"/>
              <a:gd name="connsiteX3-1947" fmla="*/ 35734 w 155001"/>
              <a:gd name="connsiteY3-1948" fmla="*/ 43673 h 122431"/>
              <a:gd name="connsiteX4-1949" fmla="*/ 119077 w 155001"/>
              <a:gd name="connsiteY4-1950" fmla="*/ 3192 h 122431"/>
              <a:gd name="connsiteX5-1951" fmla="*/ 154796 w 155001"/>
              <a:gd name="connsiteY5-1952" fmla="*/ 5573 h 122431"/>
              <a:gd name="connsiteX6-1953" fmla="*/ 130983 w 155001"/>
              <a:gd name="connsiteY6-1954" fmla="*/ 29385 h 122431"/>
              <a:gd name="connsiteX7-1955" fmla="*/ 76215 w 155001"/>
              <a:gd name="connsiteY7-1956" fmla="*/ 62723 h 122431"/>
              <a:gd name="connsiteX0-1957" fmla="*/ 76215 w 155001"/>
              <a:gd name="connsiteY0-1958" fmla="*/ 62723 h 121566"/>
              <a:gd name="connsiteX1-1959" fmla="*/ 94645 w 155001"/>
              <a:gd name="connsiteY1-1960" fmla="*/ 80671 h 121566"/>
              <a:gd name="connsiteX2-1961" fmla="*/ 39348 w 155001"/>
              <a:gd name="connsiteY2-1962" fmla="*/ 121134 h 121566"/>
              <a:gd name="connsiteX3-1963" fmla="*/ 15 w 155001"/>
              <a:gd name="connsiteY3-1964" fmla="*/ 98442 h 121566"/>
              <a:gd name="connsiteX4-1965" fmla="*/ 35734 w 155001"/>
              <a:gd name="connsiteY4-1966" fmla="*/ 43673 h 121566"/>
              <a:gd name="connsiteX5-1967" fmla="*/ 119077 w 155001"/>
              <a:gd name="connsiteY5-1968" fmla="*/ 3192 h 121566"/>
              <a:gd name="connsiteX6-1969" fmla="*/ 154796 w 155001"/>
              <a:gd name="connsiteY6-1970" fmla="*/ 5573 h 121566"/>
              <a:gd name="connsiteX7-1971" fmla="*/ 130983 w 155001"/>
              <a:gd name="connsiteY7-1972" fmla="*/ 29385 h 121566"/>
              <a:gd name="connsiteX8-1973" fmla="*/ 76215 w 155001"/>
              <a:gd name="connsiteY8-1974" fmla="*/ 62723 h 121566"/>
              <a:gd name="connsiteX0-1975" fmla="*/ 76215 w 155001"/>
              <a:gd name="connsiteY0-1976" fmla="*/ 62723 h 128590"/>
              <a:gd name="connsiteX1-1977" fmla="*/ 94645 w 155001"/>
              <a:gd name="connsiteY1-1978" fmla="*/ 80671 h 128590"/>
              <a:gd name="connsiteX2-1979" fmla="*/ 39348 w 155001"/>
              <a:gd name="connsiteY2-1980" fmla="*/ 128278 h 128590"/>
              <a:gd name="connsiteX3-1981" fmla="*/ 15 w 155001"/>
              <a:gd name="connsiteY3-1982" fmla="*/ 98442 h 128590"/>
              <a:gd name="connsiteX4-1983" fmla="*/ 35734 w 155001"/>
              <a:gd name="connsiteY4-1984" fmla="*/ 43673 h 128590"/>
              <a:gd name="connsiteX5-1985" fmla="*/ 119077 w 155001"/>
              <a:gd name="connsiteY5-1986" fmla="*/ 3192 h 128590"/>
              <a:gd name="connsiteX6-1987" fmla="*/ 154796 w 155001"/>
              <a:gd name="connsiteY6-1988" fmla="*/ 5573 h 128590"/>
              <a:gd name="connsiteX7-1989" fmla="*/ 130983 w 155001"/>
              <a:gd name="connsiteY7-1990" fmla="*/ 29385 h 128590"/>
              <a:gd name="connsiteX8-1991" fmla="*/ 76215 w 155001"/>
              <a:gd name="connsiteY8-1992" fmla="*/ 62723 h 128590"/>
              <a:gd name="connsiteX0-1993" fmla="*/ 85740 w 154981"/>
              <a:gd name="connsiteY0-1994" fmla="*/ 60341 h 128590"/>
              <a:gd name="connsiteX1-1995" fmla="*/ 94645 w 154981"/>
              <a:gd name="connsiteY1-1996" fmla="*/ 80671 h 128590"/>
              <a:gd name="connsiteX2-1997" fmla="*/ 39348 w 154981"/>
              <a:gd name="connsiteY2-1998" fmla="*/ 128278 h 128590"/>
              <a:gd name="connsiteX3-1999" fmla="*/ 15 w 154981"/>
              <a:gd name="connsiteY3-2000" fmla="*/ 98442 h 128590"/>
              <a:gd name="connsiteX4-2001" fmla="*/ 35734 w 154981"/>
              <a:gd name="connsiteY4-2002" fmla="*/ 43673 h 128590"/>
              <a:gd name="connsiteX5-2003" fmla="*/ 119077 w 154981"/>
              <a:gd name="connsiteY5-2004" fmla="*/ 3192 h 128590"/>
              <a:gd name="connsiteX6-2005" fmla="*/ 154796 w 154981"/>
              <a:gd name="connsiteY6-2006" fmla="*/ 5573 h 128590"/>
              <a:gd name="connsiteX7-2007" fmla="*/ 130983 w 154981"/>
              <a:gd name="connsiteY7-2008" fmla="*/ 29385 h 128590"/>
              <a:gd name="connsiteX8-2009" fmla="*/ 85740 w 154981"/>
              <a:gd name="connsiteY8-2010" fmla="*/ 60341 h 1285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981" h="128590">
                <a:moveTo>
                  <a:pt x="85740" y="60341"/>
                </a:moveTo>
                <a:cubicBezTo>
                  <a:pt x="79684" y="68889"/>
                  <a:pt x="100790" y="70936"/>
                  <a:pt x="94645" y="80671"/>
                </a:cubicBezTo>
                <a:cubicBezTo>
                  <a:pt x="88501" y="90406"/>
                  <a:pt x="55120" y="125316"/>
                  <a:pt x="39348" y="128278"/>
                </a:cubicBezTo>
                <a:cubicBezTo>
                  <a:pt x="23576" y="131240"/>
                  <a:pt x="617" y="112543"/>
                  <a:pt x="15" y="98442"/>
                </a:cubicBezTo>
                <a:cubicBezTo>
                  <a:pt x="-587" y="84341"/>
                  <a:pt x="15890" y="59548"/>
                  <a:pt x="35734" y="43673"/>
                </a:cubicBezTo>
                <a:cubicBezTo>
                  <a:pt x="55578" y="27798"/>
                  <a:pt x="99233" y="9542"/>
                  <a:pt x="119077" y="3192"/>
                </a:cubicBezTo>
                <a:cubicBezTo>
                  <a:pt x="138921" y="-3158"/>
                  <a:pt x="152812" y="1208"/>
                  <a:pt x="154796" y="5573"/>
                </a:cubicBezTo>
                <a:cubicBezTo>
                  <a:pt x="156780" y="9938"/>
                  <a:pt x="142492" y="20257"/>
                  <a:pt x="130983" y="29385"/>
                </a:cubicBezTo>
                <a:cubicBezTo>
                  <a:pt x="119474" y="38513"/>
                  <a:pt x="91796" y="51793"/>
                  <a:pt x="85740" y="60341"/>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48" name="图片 47" descr="羽毛.png"/>
          <p:cNvPicPr>
            <a:picLocks noChangeAspect="1"/>
          </p:cNvPicPr>
          <p:nvPr/>
        </p:nvPicPr>
        <p:blipFill>
          <a:blip r:embed="rId3" cstate="screen"/>
          <a:srcRect t="-2"/>
          <a:stretch>
            <a:fillRect/>
          </a:stretch>
        </p:blipFill>
        <p:spPr bwMode="auto">
          <a:xfrm rot="1350554">
            <a:off x="9748686" y="-293701"/>
            <a:ext cx="1239837" cy="394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9"/>
          <p:cNvSpPr txBox="1"/>
          <p:nvPr/>
        </p:nvSpPr>
        <p:spPr>
          <a:xfrm>
            <a:off x="2427823" y="1174124"/>
            <a:ext cx="4083169" cy="584775"/>
          </a:xfrm>
          <a:prstGeom prst="rect">
            <a:avLst/>
          </a:prstGeom>
          <a:noFill/>
        </p:spPr>
        <p:txBody>
          <a:bodyPr vert="horz" wrap="none" rtlCol="0">
            <a:spAutoFit/>
          </a:bodyPr>
          <a:lstStyle/>
          <a:p>
            <a:r>
              <a:rPr lang="zh-CN" altLang="en-US" sz="3200" dirty="0">
                <a:solidFill>
                  <a:schemeClr val="bg1"/>
                </a:solidFill>
                <a:latin typeface="方正兰亭黑简体" pitchFamily="2" charset="-122"/>
                <a:ea typeface="方正兰亭黑简体" pitchFamily="2" charset="-122"/>
              </a:rPr>
              <a:t>演示完毕 谢谢观看！</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949"/>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449"/>
                            </p:stCondLst>
                            <p:childTnLst>
                              <p:par>
                                <p:cTn id="17" presetID="0" presetClass="path" presetSubtype="0" accel="50000" decel="50000" fill="hold" nodeType="afterEffect">
                                  <p:stCondLst>
                                    <p:cond delay="0"/>
                                  </p:stCondLst>
                                  <p:childTnLst>
                                    <p:animMotion origin="layout" path="M -0.74201 -0.12379 C -0.74148 -0.11662 -0.74096 -0.10921 -0.74635 -0.09625 C -0.75173 -0.08328 -0.7703 -0.05342 -0.7743 -0.04532 " pathEditMode="fixed" rAng="0" ptsTypes="aaA">
                                      <p:cBhvr>
                                        <p:cTn id="18" dur="100" fill="hold"/>
                                        <p:tgtEl>
                                          <p:spTgt spid="48"/>
                                        </p:tgtEl>
                                        <p:attrNameLst>
                                          <p:attrName>ppt_x</p:attrName>
                                          <p:attrName>ppt_y</p:attrName>
                                        </p:attrNameLst>
                                      </p:cBhvr>
                                      <p:rCtr x="-1600" y="3900"/>
                                    </p:animMotion>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
                                        <p:tgtEl>
                                          <p:spTgt spid="14"/>
                                        </p:tgtEl>
                                      </p:cBhvr>
                                    </p:animEffect>
                                  </p:childTnLst>
                                </p:cTn>
                              </p:par>
                            </p:childTnLst>
                          </p:cTn>
                        </p:par>
                        <p:par>
                          <p:cTn id="22" fill="hold">
                            <p:stCondLst>
                              <p:cond delay="1949"/>
                            </p:stCondLst>
                            <p:childTnLst>
                              <p:par>
                                <p:cTn id="23" presetID="0" presetClass="path" presetSubtype="0" accel="50000" decel="50000" fill="hold" nodeType="afterEffect">
                                  <p:stCondLst>
                                    <p:cond delay="0"/>
                                  </p:stCondLst>
                                  <p:childTnLst>
                                    <p:animMotion origin="layout" path="M -0.7743 -0.04532 C -0.75972 -0.0606 -0.74496 -0.07588 -0.73298 -0.08653 C -0.721 -0.09717 -0.72499 -0.10597 -0.70225 -0.10991 C -0.67951 -0.11384 -0.62152 -0.10805 -0.59635 -0.10991 C -0.57117 -0.11176 -0.55711 -0.1194 -0.55069 -0.12171 " pathEditMode="fixed" ptsTypes="aaaaA">
                                      <p:cBhvr>
                                        <p:cTn id="24" dur="200" fill="hold"/>
                                        <p:tgtEl>
                                          <p:spTgt spid="48"/>
                                        </p:tgtEl>
                                        <p:attrNameLst>
                                          <p:attrName>ppt_x</p:attrName>
                                          <p:attrName>ppt_y</p:attrName>
                                        </p:attrNameLst>
                                      </p:cBhvr>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
                                        <p:tgtEl>
                                          <p:spTgt spid="15"/>
                                        </p:tgtEl>
                                      </p:cBhvr>
                                    </p:animEffect>
                                  </p:childTnLst>
                                </p:cTn>
                              </p:par>
                            </p:childTnLst>
                          </p:cTn>
                        </p:par>
                        <p:par>
                          <p:cTn id="28" fill="hold">
                            <p:stCondLst>
                              <p:cond delay="2449"/>
                            </p:stCondLst>
                            <p:childTnLst>
                              <p:par>
                                <p:cTn id="29" presetID="0" presetClass="path" presetSubtype="0" accel="50000" decel="50000" fill="hold" nodeType="afterEffect">
                                  <p:stCondLst>
                                    <p:cond delay="0"/>
                                  </p:stCondLst>
                                  <p:childTnLst>
                                    <p:animMotion origin="layout" path="M -0.61822 -0.12217 C -0.64027 -0.09116 -0.66214 -0.06014 -0.68437 -0.02426 C -0.70659 0.01162 -0.73732 0.06972 -0.75207 0.09334 C -0.76683 0.11695 -0.76666 0.11278 -0.77273 0.11695 C -0.77881 0.12111 -0.7835 0.1188 -0.78888 0.11903 C -0.79426 0.11926 -0.80624 0.11926 -0.80503 0.11903 " pathEditMode="fixed" rAng="0" ptsTypes="aaaaaA">
                                      <p:cBhvr>
                                        <p:cTn id="30" dur="300" fill="hold"/>
                                        <p:tgtEl>
                                          <p:spTgt spid="48"/>
                                        </p:tgtEl>
                                        <p:attrNameLst>
                                          <p:attrName>ppt_x</p:attrName>
                                          <p:attrName>ppt_y</p:attrName>
                                        </p:attrNameLst>
                                      </p:cBhvr>
                                      <p:rCtr x="-9400" y="12200"/>
                                    </p:animMotion>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300"/>
                                        <p:tgtEl>
                                          <p:spTgt spid="16"/>
                                        </p:tgtEl>
                                      </p:cBhvr>
                                    </p:animEffect>
                                  </p:childTnLst>
                                </p:cTn>
                              </p:par>
                            </p:childTnLst>
                          </p:cTn>
                        </p:par>
                        <p:par>
                          <p:cTn id="34" fill="hold">
                            <p:stCondLst>
                              <p:cond delay="2949"/>
                            </p:stCondLst>
                            <p:childTnLst>
                              <p:par>
                                <p:cTn id="35" presetID="0" presetClass="path" presetSubtype="0" accel="50000" decel="50000" fill="hold" nodeType="afterEffect">
                                  <p:stCondLst>
                                    <p:cond delay="0"/>
                                  </p:stCondLst>
                                  <p:childTnLst>
                                    <p:animMotion origin="layout" path="M -0.80503 0.11903 C -0.80885 0.11417 -0.8125 0.10931 -0.81232 0.10144 C -0.81215 0.09357 -0.80764 0.08014 -0.80347 0.07204 C -0.7993 0.06394 -0.79218 0.05769 -0.78732 0.05236 C -0.78246 0.04704 -0.77934 0.04959 -0.77413 0.04056 " pathEditMode="fixed" ptsTypes="aaaaA">
                                      <p:cBhvr>
                                        <p:cTn id="36" dur="100" fill="hold"/>
                                        <p:tgtEl>
                                          <p:spTgt spid="48"/>
                                        </p:tgtEl>
                                        <p:attrNameLst>
                                          <p:attrName>ppt_x</p:attrName>
                                          <p:attrName>ppt_y</p:attrName>
                                        </p:attrNameLst>
                                      </p:cBhvr>
                                    </p:animMotion>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100"/>
                                        <p:tgtEl>
                                          <p:spTgt spid="29"/>
                                        </p:tgtEl>
                                      </p:cBhvr>
                                    </p:animEffect>
                                  </p:childTnLst>
                                </p:cTn>
                              </p:par>
                            </p:childTnLst>
                          </p:cTn>
                        </p:par>
                        <p:par>
                          <p:cTn id="40" fill="hold">
                            <p:stCondLst>
                              <p:cond delay="3449"/>
                            </p:stCondLst>
                            <p:childTnLst>
                              <p:par>
                                <p:cTn id="41" presetID="0" presetClass="path" presetSubtype="0" accel="50000" decel="50000" fill="hold" nodeType="afterEffect">
                                  <p:stCondLst>
                                    <p:cond delay="0"/>
                                  </p:stCondLst>
                                  <p:childTnLst>
                                    <p:animMotion origin="layout" path="M -0.77412 0.04055 C -0.76926 0.03592 -0.7644 0.03129 -0.76006 0.03315 C -0.75572 0.035 -0.74982 0.04125 -0.74808 0.05213 C -0.74634 0.06301 -0.74912 0.09102 -0.74912 0.09842 " pathEditMode="fixed" ptsTypes="aaaA">
                                      <p:cBhvr>
                                        <p:cTn id="42" dur="100" fill="hold"/>
                                        <p:tgtEl>
                                          <p:spTgt spid="48"/>
                                        </p:tgtEl>
                                        <p:attrNameLst>
                                          <p:attrName>ppt_x</p:attrName>
                                          <p:attrName>ppt_y</p:attrName>
                                        </p:attrNameLst>
                                      </p:cBhvr>
                                    </p:animMotion>
                                  </p:childTnLst>
                                </p:cTn>
                              </p:par>
                            </p:childTnLst>
                          </p:cTn>
                        </p:par>
                        <p:par>
                          <p:cTn id="43" fill="hold">
                            <p:stCondLst>
                              <p:cond delay="3949"/>
                            </p:stCondLst>
                            <p:childTnLst>
                              <p:par>
                                <p:cTn id="44" presetID="0" presetClass="path" presetSubtype="0" accel="50000" decel="50000" fill="hold" nodeType="afterEffect">
                                  <p:stCondLst>
                                    <p:cond delay="0"/>
                                  </p:stCondLst>
                                  <p:childTnLst>
                                    <p:animMotion origin="layout" path="M -0.74912 0.09842 C -0.74721 0.1012 -0.74513 0.10398 -0.7361 0.09704 C -0.72707 0.09009 -0.70763 0.06995 -0.69478 0.0563 C -0.68193 0.04264 -0.67065 0.03014 -0.65884 0.0144 C -0.64704 -0.00134 -0.63488 -0.02195 -0.62412 -0.03792 C -0.61336 -0.05389 -0.59964 -0.07472 -0.59478 -0.08144 " pathEditMode="fixed" ptsTypes="aaaaaA">
                                      <p:cBhvr>
                                        <p:cTn id="45" dur="100" fill="hold"/>
                                        <p:tgtEl>
                                          <p:spTgt spid="48"/>
                                        </p:tgtEl>
                                        <p:attrNameLst>
                                          <p:attrName>ppt_x</p:attrName>
                                          <p:attrName>ppt_y</p:attrName>
                                        </p:attrNameLst>
                                      </p:cBhvr>
                                    </p:animMotion>
                                  </p:childTnLst>
                                </p:cTn>
                              </p:par>
                              <p:par>
                                <p:cTn id="46" presetID="22" presetClass="entr" presetSubtype="4"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100"/>
                                        <p:tgtEl>
                                          <p:spTgt spid="31"/>
                                        </p:tgtEl>
                                      </p:cBhvr>
                                    </p:animEffect>
                                  </p:childTnLst>
                                </p:cTn>
                              </p:par>
                            </p:childTnLst>
                          </p:cTn>
                        </p:par>
                        <p:par>
                          <p:cTn id="49" fill="hold">
                            <p:stCondLst>
                              <p:cond delay="4449"/>
                            </p:stCondLst>
                            <p:childTnLst>
                              <p:par>
                                <p:cTn id="50" presetID="0" presetClass="path" presetSubtype="0" accel="50000" decel="50000" fill="hold" nodeType="afterEffect">
                                  <p:stCondLst>
                                    <p:cond delay="0"/>
                                  </p:stCondLst>
                                  <p:childTnLst>
                                    <p:animMotion origin="layout" path="M -0.59166 -0.08143 C -0.60728 -0.05898 -0.62291 -0.03629 -0.63523 -0.01754 C -0.64756 0.00121 -0.65589 0.01602 -0.66562 0.03176 C -0.67534 0.0475 -0.68767 0.06533 -0.69392 0.07667 C -0.70017 0.08801 -0.70364 0.09704 -0.70364 0.09982 " pathEditMode="fixed" rAng="0" ptsTypes="aaaaA">
                                      <p:cBhvr>
                                        <p:cTn id="51" dur="100" fill="hold"/>
                                        <p:tgtEl>
                                          <p:spTgt spid="48"/>
                                        </p:tgtEl>
                                        <p:attrNameLst>
                                          <p:attrName>ppt_x</p:attrName>
                                          <p:attrName>ppt_y</p:attrName>
                                        </p:attrNameLst>
                                      </p:cBhvr>
                                      <p:rCtr x="-5600" y="9100"/>
                                    </p:animMotion>
                                  </p:childTnLst>
                                </p:cTn>
                              </p:par>
                              <p:par>
                                <p:cTn id="52" presetID="22" presetClass="entr" presetSubtype="1"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100"/>
                                        <p:tgtEl>
                                          <p:spTgt spid="30"/>
                                        </p:tgtEl>
                                      </p:cBhvr>
                                    </p:animEffect>
                                  </p:childTnLst>
                                </p:cTn>
                              </p:par>
                            </p:childTnLst>
                          </p:cTn>
                        </p:par>
                        <p:par>
                          <p:cTn id="55" fill="hold">
                            <p:stCondLst>
                              <p:cond delay="4949"/>
                            </p:stCondLst>
                            <p:childTnLst>
                              <p:par>
                                <p:cTn id="56" presetID="0" presetClass="path" presetSubtype="0" accel="50000" decel="50000" fill="hold" nodeType="afterEffect">
                                  <p:stCondLst>
                                    <p:cond delay="0"/>
                                  </p:stCondLst>
                                  <p:childTnLst>
                                    <p:animMotion origin="layout" path="M -0.70364 0.09981 C -0.69635 0.09078 -0.68906 0.08176 -0.68402 0.07528 C -0.67899 0.06879 -0.67708 0.06509 -0.67326 0.06069 C -0.66944 0.05629 -0.66597 0.05375 -0.66128 0.04912 C -0.65659 0.04449 -0.64947 0.03708 -0.64496 0.03315 C -0.64045 0.02921 -0.63697 0.02759 -0.63402 0.02597 C -0.63107 0.02435 -0.62847 0.02319 -0.6276 0.02296 " pathEditMode="fixed" ptsTypes="aaaaaaA">
                                      <p:cBhvr>
                                        <p:cTn id="57" dur="100" fill="hold"/>
                                        <p:tgtEl>
                                          <p:spTgt spid="48"/>
                                        </p:tgtEl>
                                        <p:attrNameLst>
                                          <p:attrName>ppt_x</p:attrName>
                                          <p:attrName>ppt_y</p:attrName>
                                        </p:attrNameLst>
                                      </p:cBhvr>
                                    </p:animMotion>
                                  </p:childTnLst>
                                </p:cTn>
                              </p:par>
                              <p:par>
                                <p:cTn id="58" presetID="22" presetClass="entr" presetSubtype="4"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100"/>
                                        <p:tgtEl>
                                          <p:spTgt spid="32"/>
                                        </p:tgtEl>
                                      </p:cBhvr>
                                    </p:animEffect>
                                  </p:childTnLst>
                                </p:cTn>
                              </p:par>
                            </p:childTnLst>
                          </p:cTn>
                        </p:par>
                        <p:par>
                          <p:cTn id="61" fill="hold">
                            <p:stCondLst>
                              <p:cond delay="5449"/>
                            </p:stCondLst>
                            <p:childTnLst>
                              <p:par>
                                <p:cTn id="62" presetID="0" presetClass="path" presetSubtype="0" accel="50000" decel="50000" fill="hold" nodeType="afterEffect">
                                  <p:stCondLst>
                                    <p:cond delay="0"/>
                                  </p:stCondLst>
                                  <p:childTnLst>
                                    <p:animMotion origin="layout" path="M -0.6276 0.02296 C -0.62447 0.02366 -0.62135 0.02435 -0.62204 0.02736 C -0.62274 0.03037 -0.62829 0.035 -0.63194 0.04055 C -0.63558 0.04611 -0.6394 0.05467 -0.64392 0.06069 C -0.64843 0.06671 -0.6559 0.07065 -0.65902 0.07666 C -0.66215 0.08268 -0.6618 0.09449 -0.66232 0.09703 " pathEditMode="fixed" ptsTypes="aaaaaA">
                                      <p:cBhvr>
                                        <p:cTn id="63" dur="100" fill="hold"/>
                                        <p:tgtEl>
                                          <p:spTgt spid="48"/>
                                        </p:tgtEl>
                                        <p:attrNameLst>
                                          <p:attrName>ppt_x</p:attrName>
                                          <p:attrName>ppt_y</p:attrName>
                                        </p:attrNameLst>
                                      </p:cBhvr>
                                    </p:animMotion>
                                  </p:childTnLst>
                                </p:cTn>
                              </p:par>
                              <p:par>
                                <p:cTn id="64" presetID="22" presetClass="entr" presetSubtype="1"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100"/>
                                        <p:tgtEl>
                                          <p:spTgt spid="33"/>
                                        </p:tgtEl>
                                      </p:cBhvr>
                                    </p:animEffect>
                                  </p:childTnLst>
                                </p:cTn>
                              </p:par>
                            </p:childTnLst>
                          </p:cTn>
                        </p:par>
                        <p:par>
                          <p:cTn id="67" fill="hold">
                            <p:stCondLst>
                              <p:cond delay="5949"/>
                            </p:stCondLst>
                            <p:childTnLst>
                              <p:par>
                                <p:cTn id="68" presetID="0" presetClass="path" presetSubtype="0" accel="50000" decel="50000" fill="hold" nodeType="afterEffect">
                                  <p:stCondLst>
                                    <p:cond delay="0"/>
                                  </p:stCondLst>
                                  <p:childTnLst>
                                    <p:animMotion origin="layout" path="M -0.66232 0.09704 C -0.65867 0.09959 -0.65485 0.10237 -0.6493 0.10005 C -0.64374 0.09774 -0.63454 0.08663 -0.62864 0.08246 C -0.62274 0.07829 -0.61944 0.07783 -0.61336 0.07528 C -0.60728 0.07274 -0.59704 0.0695 -0.59166 0.06672 C -0.58628 0.06394 -0.58541 0.06163 -0.58072 0.05792 C -0.57603 0.05422 -0.5677 0.05052 -0.56336 0.04496 C -0.55902 0.0394 -0.55503 0.02899 -0.55468 0.02459 C -0.55433 0.02019 -0.56076 0.01973 -0.56128 0.0188 " pathEditMode="fixed" ptsTypes="aaaaaaaaA">
                                      <p:cBhvr>
                                        <p:cTn id="69" dur="100" fill="hold"/>
                                        <p:tgtEl>
                                          <p:spTgt spid="48"/>
                                        </p:tgtEl>
                                        <p:attrNameLst>
                                          <p:attrName>ppt_x</p:attrName>
                                          <p:attrName>ppt_y</p:attrName>
                                        </p:attrNameLst>
                                      </p:cBhvr>
                                    </p:animMotion>
                                  </p:childTnLst>
                                </p:cTn>
                              </p:par>
                              <p:par>
                                <p:cTn id="70" presetID="22" presetClass="entr" presetSubtype="4"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100"/>
                                        <p:tgtEl>
                                          <p:spTgt spid="34"/>
                                        </p:tgtEl>
                                      </p:cBhvr>
                                    </p:animEffect>
                                  </p:childTnLst>
                                </p:cTn>
                              </p:par>
                            </p:childTnLst>
                          </p:cTn>
                        </p:par>
                        <p:par>
                          <p:cTn id="73" fill="hold">
                            <p:stCondLst>
                              <p:cond delay="6449"/>
                            </p:stCondLst>
                            <p:childTnLst>
                              <p:par>
                                <p:cTn id="74" presetID="0" presetClass="path" presetSubtype="0" accel="50000" decel="50000" fill="hold" nodeType="afterEffect">
                                  <p:stCondLst>
                                    <p:cond delay="0"/>
                                  </p:stCondLst>
                                  <p:childTnLst>
                                    <p:animMotion origin="layout" path="M -0.56128 0.0188 C -0.5651 0.02019 -0.56892 0.02158 -0.57308 0.02459 C -0.57725 0.0276 -0.58142 0.03153 -0.58628 0.03755 C -0.59114 0.04357 -0.59895 0.05353 -0.60242 0.06093 C -0.6059 0.06834 -0.60624 0.07667 -0.60694 0.08246 C -0.60763 0.08825 -0.60867 0.09265 -0.60694 0.09565 C -0.6052 0.09866 -0.59912 0.09959 -0.596 0.10005 C -0.59287 0.10052 -0.58992 0.09936 -0.58836 0.09843 " pathEditMode="fixed" ptsTypes="aaaaaaaA">
                                      <p:cBhvr>
                                        <p:cTn id="75" dur="200" fill="hold"/>
                                        <p:tgtEl>
                                          <p:spTgt spid="48"/>
                                        </p:tgtEl>
                                        <p:attrNameLst>
                                          <p:attrName>ppt_x</p:attrName>
                                          <p:attrName>ppt_y</p:attrName>
                                        </p:attrNameLst>
                                      </p:cBhvr>
                                    </p:animMotion>
                                  </p:childTnLst>
                                </p:cTn>
                              </p:par>
                              <p:par>
                                <p:cTn id="76" presetID="22" presetClass="entr" presetSubtype="1"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100"/>
                                        <p:tgtEl>
                                          <p:spTgt spid="35"/>
                                        </p:tgtEl>
                                      </p:cBhvr>
                                    </p:animEffect>
                                  </p:childTnLst>
                                </p:cTn>
                              </p:par>
                            </p:childTnLst>
                          </p:cTn>
                        </p:par>
                        <p:par>
                          <p:cTn id="79" fill="hold">
                            <p:stCondLst>
                              <p:cond delay="6949"/>
                            </p:stCondLst>
                            <p:childTnLst>
                              <p:par>
                                <p:cTn id="80" presetID="0" presetClass="path" presetSubtype="0" accel="50000" decel="50000" fill="hold" nodeType="afterEffect">
                                  <p:stCondLst>
                                    <p:cond delay="0"/>
                                  </p:stCondLst>
                                  <p:childTnLst>
                                    <p:animMotion origin="layout" path="M -0.58836 0.09843 C -0.58054 0.09565 -0.57273 0.09287 -0.56492 0.08732 C -0.55711 0.08176 -0.56856 0.09033 -0.54165 0.0651 C -0.51475 0.03986 -0.43245 -0.04162 -0.40329 -0.06384 C -0.37412 -0.08606 -0.37117 -0.06939 -0.36665 -0.06824 C -0.36214 -0.06708 -0.37516 -0.05875 -0.37655 -0.05713 " pathEditMode="fixed" rAng="0" ptsTypes="aaaaaA">
                                      <p:cBhvr>
                                        <p:cTn id="81" dur="250" fill="hold"/>
                                        <p:tgtEl>
                                          <p:spTgt spid="48"/>
                                        </p:tgtEl>
                                        <p:attrNameLst>
                                          <p:attrName>ppt_x</p:attrName>
                                          <p:attrName>ppt_y</p:attrName>
                                        </p:attrNameLst>
                                      </p:cBhvr>
                                      <p:rCtr x="11300" y="-9200"/>
                                    </p:animMotion>
                                  </p:childTnLst>
                                </p:cTn>
                              </p:par>
                            </p:childTnLst>
                          </p:cTn>
                        </p:par>
                        <p:par>
                          <p:cTn id="82" fill="hold">
                            <p:stCondLst>
                              <p:cond delay="7449"/>
                            </p:stCondLst>
                            <p:childTnLst>
                              <p:par>
                                <p:cTn id="83" presetID="0" presetClass="path" presetSubtype="0" accel="50000" decel="50000" fill="hold" nodeType="afterEffect">
                                  <p:stCondLst>
                                    <p:cond delay="0"/>
                                  </p:stCondLst>
                                  <p:childTnLst>
                                    <p:animMotion origin="layout" path="M -0.37655 -0.05713 C -0.38055 -0.05574 -0.38437 -0.05435 -0.38628 -0.05203 C -0.38819 -0.04972 -0.38905 -0.04463 -0.38853 -0.04347 C -0.38801 -0.04231 -0.38437 -0.0444 -0.38332 -0.04463 " pathEditMode="fixed" rAng="0" ptsTypes="aaaa">
                                      <p:cBhvr>
                                        <p:cTn id="84" dur="100" fill="hold"/>
                                        <p:tgtEl>
                                          <p:spTgt spid="48"/>
                                        </p:tgtEl>
                                        <p:attrNameLst>
                                          <p:attrName>ppt_x</p:attrName>
                                          <p:attrName>ppt_y</p:attrName>
                                        </p:attrNameLst>
                                      </p:cBhvr>
                                      <p:rCtr x="-600" y="700"/>
                                    </p:animMotion>
                                  </p:childTnLst>
                                </p:cTn>
                              </p:par>
                              <p:par>
                                <p:cTn id="85" presetID="22" presetClass="entr" presetSubtype="1"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up)">
                                      <p:cBhvr>
                                        <p:cTn id="87" dur="100"/>
                                        <p:tgtEl>
                                          <p:spTgt spid="47"/>
                                        </p:tgtEl>
                                      </p:cBhvr>
                                    </p:animEffect>
                                  </p:childTnLst>
                                </p:cTn>
                              </p:par>
                            </p:childTnLst>
                          </p:cTn>
                        </p:par>
                        <p:par>
                          <p:cTn id="88" fill="hold">
                            <p:stCondLst>
                              <p:cond delay="7949"/>
                            </p:stCondLst>
                            <p:childTnLst>
                              <p:par>
                                <p:cTn id="89" presetID="0" presetClass="path" presetSubtype="0" accel="50000" decel="50000" fill="hold" nodeType="afterEffect">
                                  <p:stCondLst>
                                    <p:cond delay="0"/>
                                  </p:stCondLst>
                                  <p:childTnLst>
                                    <p:animMotion origin="layout" path="M -0.38332 -0.04463 C -0.38003 -0.0444 -0.37655 -0.04393 -0.37221 -0.04555 C -0.36787 -0.04717 -0.36162 -0.05134 -0.35763 -0.05412 C -0.35364 -0.0569 -0.35086 -0.05921 -0.34843 -0.06245 C -0.346 -0.06569 -0.34374 -0.07171 -0.34287 -0.07426 C -0.342 -0.0768 -0.34322 -0.07727 -0.34322 -0.07796 " pathEditMode="fixed" rAng="0" ptsTypes="aaaaaA">
                                      <p:cBhvr>
                                        <p:cTn id="90" dur="100" fill="hold"/>
                                        <p:tgtEl>
                                          <p:spTgt spid="48"/>
                                        </p:tgtEl>
                                        <p:attrNameLst>
                                          <p:attrName>ppt_x</p:attrName>
                                          <p:attrName>ppt_y</p:attrName>
                                        </p:attrNameLst>
                                      </p:cBhvr>
                                      <p:rCtr x="2100" y="-1600"/>
                                    </p:animMotion>
                                  </p:childTnLst>
                                </p:cTn>
                              </p:par>
                              <p:par>
                                <p:cTn id="91" presetID="22" presetClass="entr" presetSubtype="8"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left)">
                                      <p:cBhvr>
                                        <p:cTn id="93" dur="100"/>
                                        <p:tgtEl>
                                          <p:spTgt spid="46"/>
                                        </p:tgtEl>
                                      </p:cBhvr>
                                    </p:animEffect>
                                  </p:childTnLst>
                                </p:cTn>
                              </p:par>
                            </p:childTnLst>
                          </p:cTn>
                        </p:par>
                        <p:par>
                          <p:cTn id="94" fill="hold">
                            <p:stCondLst>
                              <p:cond delay="8449"/>
                            </p:stCondLst>
                            <p:childTnLst>
                              <p:par>
                                <p:cTn id="95" presetID="0" presetClass="path" presetSubtype="0" accel="50000" decel="50000" fill="hold" nodeType="afterEffect">
                                  <p:stCondLst>
                                    <p:cond delay="0"/>
                                  </p:stCondLst>
                                  <p:childTnLst>
                                    <p:animMotion origin="layout" path="M -0.34322 -0.07796 C -0.34444 -0.08073 -0.34565 -0.08328 -0.34843 -0.0849 C -0.35121 -0.08652 -0.34947 -0.08907 -0.35954 -0.08814 C -0.36961 -0.08722 -0.39427 -0.08467 -0.4092 -0.08004 C -0.42413 -0.07541 -0.44079 -0.06685 -0.44965 -0.06013 C -0.4585 -0.05342 -0.46024 -0.04323 -0.46232 -0.03999 " pathEditMode="fixed" ptsTypes="aaaaaA">
                                      <p:cBhvr>
                                        <p:cTn id="96" dur="200" fill="hold"/>
                                        <p:tgtEl>
                                          <p:spTgt spid="48"/>
                                        </p:tgtEl>
                                        <p:attrNameLst>
                                          <p:attrName>ppt_x</p:attrName>
                                          <p:attrName>ppt_y</p:attrName>
                                        </p:attrNameLst>
                                      </p:cBhvr>
                                    </p:animMotion>
                                  </p:childTnLst>
                                </p:cTn>
                              </p:par>
                              <p:par>
                                <p:cTn id="97" presetID="22" presetClass="entr" presetSubtype="2"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right)">
                                      <p:cBhvr>
                                        <p:cTn id="99" dur="200"/>
                                        <p:tgtEl>
                                          <p:spTgt spid="36"/>
                                        </p:tgtEl>
                                      </p:cBhvr>
                                    </p:animEffect>
                                  </p:childTnLst>
                                </p:cTn>
                              </p:par>
                            </p:childTnLst>
                          </p:cTn>
                        </p:par>
                        <p:par>
                          <p:cTn id="100" fill="hold">
                            <p:stCondLst>
                              <p:cond delay="8949"/>
                            </p:stCondLst>
                            <p:childTnLst>
                              <p:par>
                                <p:cTn id="101" presetID="0" presetClass="path" presetSubtype="0" accel="50000" decel="50000" fill="hold" nodeType="afterEffect">
                                  <p:stCondLst>
                                    <p:cond delay="0"/>
                                  </p:stCondLst>
                                  <p:childTnLst>
                                    <p:animMotion origin="layout" path="M -0.46232 -0.04 C -0.46302 -0.0349 -0.46371 -0.02981 -0.46163 -0.02634 C -0.45954 -0.02287 -0.45625 -0.02102 -0.44982 -0.01847 C -0.4434 -0.01592 -0.43316 -0.01291 -0.42326 -0.01152 C -0.41336 -0.01014 -0.39097 -0.01083 -0.39027 -0.00967 C -0.38958 -0.00852 -0.40798 -0.00689 -0.41892 -0.00481 C -0.42986 -0.00273 -0.44392 -0.00111 -0.45573 0.00306 C -0.46753 0.00723 -0.4802 0.01486 -0.48958 0.02088 C -0.49895 0.0269 -0.5059 0.03107 -0.51232 0.0394 C -0.51875 0.04773 -0.52604 0.06394 -0.52847 0.07088 C -0.5309 0.07783 -0.52725 0.07968 -0.52708 0.08153 " pathEditMode="fixed" ptsTypes="aaaaaaaaaaA">
                                      <p:cBhvr>
                                        <p:cTn id="102" dur="200" fill="hold"/>
                                        <p:tgtEl>
                                          <p:spTgt spid="48"/>
                                        </p:tgtEl>
                                        <p:attrNameLst>
                                          <p:attrName>ppt_x</p:attrName>
                                          <p:attrName>ppt_y</p:attrName>
                                        </p:attrNameLst>
                                      </p:cBhvr>
                                    </p:animMotion>
                                  </p:childTnLst>
                                </p:cTn>
                              </p:par>
                              <p:par>
                                <p:cTn id="103" presetID="22" presetClass="entr" presetSubtype="1"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up)">
                                      <p:cBhvr>
                                        <p:cTn id="105" dur="200"/>
                                        <p:tgtEl>
                                          <p:spTgt spid="37"/>
                                        </p:tgtEl>
                                      </p:cBhvr>
                                    </p:animEffect>
                                  </p:childTnLst>
                                </p:cTn>
                              </p:par>
                            </p:childTnLst>
                          </p:cTn>
                        </p:par>
                        <p:par>
                          <p:cTn id="106" fill="hold">
                            <p:stCondLst>
                              <p:cond delay="9449"/>
                            </p:stCondLst>
                            <p:childTnLst>
                              <p:par>
                                <p:cTn id="107" presetID="0" presetClass="path" presetSubtype="0" accel="50000" decel="50000" fill="hold" nodeType="afterEffect">
                                  <p:stCondLst>
                                    <p:cond delay="0"/>
                                  </p:stCondLst>
                                  <p:childTnLst>
                                    <p:animMotion origin="layout" path="M -0.52707 0.08153 C -0.52569 0.08477 -0.52221 0.09658 -0.51839 0.10051 C -0.51457 0.10445 -0.51006 0.10422 -0.50381 0.1056 C -0.49756 0.10699 -0.48836 0.10884 -0.48124 0.10838 C -0.47412 0.10792 -0.46926 0.10792 -0.46058 0.10306 C -0.4519 0.0982 -0.4361 0.08477 -0.42916 0.07945 C -0.42221 0.07412 -0.42586 0.07736 -0.41839 0.07042 C -0.41093 0.06347 -0.39114 0.04403 -0.38402 0.03709 " pathEditMode="fixed" rAng="0" ptsTypes="aaaaaaaa">
                                      <p:cBhvr>
                                        <p:cTn id="108" dur="100" fill="hold"/>
                                        <p:tgtEl>
                                          <p:spTgt spid="48"/>
                                        </p:tgtEl>
                                        <p:attrNameLst>
                                          <p:attrName>ppt_x</p:attrName>
                                          <p:attrName>ppt_y</p:attrName>
                                        </p:attrNameLst>
                                      </p:cBhvr>
                                      <p:rCtr x="7200" y="-900"/>
                                    </p:animMotion>
                                  </p:childTnLst>
                                </p:cTn>
                              </p:par>
                              <p:par>
                                <p:cTn id="109" presetID="22" presetClass="entr" presetSubtype="8"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left)">
                                      <p:cBhvr>
                                        <p:cTn id="111" dur="200"/>
                                        <p:tgtEl>
                                          <p:spTgt spid="38"/>
                                        </p:tgtEl>
                                      </p:cBhvr>
                                    </p:animEffect>
                                  </p:childTnLst>
                                </p:cTn>
                              </p:par>
                            </p:childTnLst>
                          </p:cTn>
                        </p:par>
                        <p:par>
                          <p:cTn id="112" fill="hold">
                            <p:stCondLst>
                              <p:cond delay="9949"/>
                            </p:stCondLst>
                            <p:childTnLst>
                              <p:par>
                                <p:cTn id="113" presetID="0" presetClass="path" presetSubtype="0" accel="50000" decel="50000" fill="hold" nodeType="afterEffect">
                                  <p:stCondLst>
                                    <p:cond delay="0"/>
                                  </p:stCondLst>
                                  <p:childTnLst>
                                    <p:animMotion origin="layout" path="M -0.38194 0.03847 C -0.38194 0.03871 -0.39721 0.06324 -0.41232 0.08801 " pathEditMode="fixed" rAng="0" ptsTypes="aA">
                                      <p:cBhvr>
                                        <p:cTn id="114" dur="100" fill="hold"/>
                                        <p:tgtEl>
                                          <p:spTgt spid="48"/>
                                        </p:tgtEl>
                                        <p:attrNameLst>
                                          <p:attrName>ppt_x</p:attrName>
                                          <p:attrName>ppt_y</p:attrName>
                                        </p:attrNameLst>
                                      </p:cBhvr>
                                      <p:rCtr x="-1500" y="2500"/>
                                    </p:animMotion>
                                  </p:childTnLst>
                                </p:cTn>
                              </p:par>
                              <p:par>
                                <p:cTn id="115" presetID="22" presetClass="entr" presetSubtype="1"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up)">
                                      <p:cBhvr>
                                        <p:cTn id="117" dur="100"/>
                                        <p:tgtEl>
                                          <p:spTgt spid="39"/>
                                        </p:tgtEl>
                                      </p:cBhvr>
                                    </p:animEffect>
                                  </p:childTnLst>
                                </p:cTn>
                              </p:par>
                            </p:childTnLst>
                          </p:cTn>
                        </p:par>
                        <p:par>
                          <p:cTn id="118" fill="hold">
                            <p:stCondLst>
                              <p:cond delay="10449"/>
                            </p:stCondLst>
                            <p:childTnLst>
                              <p:par>
                                <p:cTn id="119" presetID="0" presetClass="path" presetSubtype="0" accel="50000" decel="50000" fill="hold" nodeType="afterEffect">
                                  <p:stCondLst>
                                    <p:cond delay="0"/>
                                  </p:stCondLst>
                                  <p:childTnLst>
                                    <p:animMotion origin="layout" path="M -0.41232 0.08801 C -0.4059 0.07968 -0.39947 0.07157 -0.3927 0.0644 C -0.38593 0.05722 -0.37621 0.04843 -0.37118 0.04472 C -0.36614 0.04102 -0.3644 0.04218 -0.36232 0.04218 " pathEditMode="fixed" ptsTypes="aaaA">
                                      <p:cBhvr>
                                        <p:cTn id="120" dur="100" fill="hold"/>
                                        <p:tgtEl>
                                          <p:spTgt spid="48"/>
                                        </p:tgtEl>
                                        <p:attrNameLst>
                                          <p:attrName>ppt_x</p:attrName>
                                          <p:attrName>ppt_y</p:attrName>
                                        </p:attrNameLst>
                                      </p:cBhvr>
                                    </p:animMotion>
                                  </p:childTnLst>
                                </p:cTn>
                              </p:par>
                              <p:par>
                                <p:cTn id="121" presetID="22" presetClass="entr" presetSubtype="8" fill="hold"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100"/>
                                        <p:tgtEl>
                                          <p:spTgt spid="40"/>
                                        </p:tgtEl>
                                      </p:cBhvr>
                                    </p:animEffect>
                                  </p:childTnLst>
                                </p:cTn>
                              </p:par>
                            </p:childTnLst>
                          </p:cTn>
                        </p:par>
                        <p:par>
                          <p:cTn id="124" fill="hold">
                            <p:stCondLst>
                              <p:cond delay="10949"/>
                            </p:stCondLst>
                            <p:childTnLst>
                              <p:par>
                                <p:cTn id="125" presetID="0" presetClass="path" presetSubtype="0" accel="50000" decel="50000" fill="hold" nodeType="afterEffect">
                                  <p:stCondLst>
                                    <p:cond delay="0"/>
                                  </p:stCondLst>
                                  <p:childTnLst>
                                    <p:animMotion origin="layout" path="M -0.36284 0.04287 C -0.36319 0.04634 -0.36336 0.05005 -0.36683 0.05607 C -0.3703 0.06209 -0.38089 0.07366 -0.3835 0.07945 C -0.3861 0.08523 -0.38298 0.08963 -0.38246 0.09125 " pathEditMode="fixed" rAng="0" ptsTypes="aaaA">
                                      <p:cBhvr>
                                        <p:cTn id="126" dur="100" fill="hold"/>
                                        <p:tgtEl>
                                          <p:spTgt spid="48"/>
                                        </p:tgtEl>
                                        <p:attrNameLst>
                                          <p:attrName>ppt_x</p:attrName>
                                          <p:attrName>ppt_y</p:attrName>
                                        </p:attrNameLst>
                                      </p:cBhvr>
                                      <p:rCtr x="-1200" y="2400"/>
                                    </p:animMotion>
                                  </p:childTnLst>
                                </p:cTn>
                              </p:par>
                              <p:par>
                                <p:cTn id="127" presetID="22" presetClass="entr" presetSubtype="1" fill="hold"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wipe(up)">
                                      <p:cBhvr>
                                        <p:cTn id="129" dur="100"/>
                                        <p:tgtEl>
                                          <p:spTgt spid="41"/>
                                        </p:tgtEl>
                                      </p:cBhvr>
                                    </p:animEffect>
                                  </p:childTnLst>
                                </p:cTn>
                              </p:par>
                            </p:childTnLst>
                          </p:cTn>
                        </p:par>
                        <p:par>
                          <p:cTn id="130" fill="hold">
                            <p:stCondLst>
                              <p:cond delay="11449"/>
                            </p:stCondLst>
                            <p:childTnLst>
                              <p:par>
                                <p:cTn id="131" presetID="0" presetClass="path" presetSubtype="0" accel="50000" decel="50000" fill="hold" nodeType="afterEffect">
                                  <p:stCondLst>
                                    <p:cond delay="0"/>
                                  </p:stCondLst>
                                  <p:childTnLst>
                                    <p:animMotion origin="layout" path="M -0.38245 0.09126 C -0.37933 0.09265 -0.37603 0.09404 -0.37169 0.09126 C -0.36735 0.08848 -0.36301 0.08131 -0.35607 0.07413 C -0.34912 0.06695 -0.3361 0.05376 -0.3295 0.04797 C -0.32291 0.04218 -0.3203 0.04056 -0.31683 0.0401 C -0.31336 0.03964 -0.31041 0.0445 -0.30902 0.04543 " pathEditMode="fixed" rAng="0" ptsTypes="aaaaaA">
                                      <p:cBhvr>
                                        <p:cTn id="132" dur="100" fill="hold"/>
                                        <p:tgtEl>
                                          <p:spTgt spid="48"/>
                                        </p:tgtEl>
                                        <p:attrNameLst>
                                          <p:attrName>ppt_x</p:attrName>
                                          <p:attrName>ppt_y</p:attrName>
                                        </p:attrNameLst>
                                      </p:cBhvr>
                                      <p:rCtr x="3700" y="-2500"/>
                                    </p:animMotion>
                                  </p:childTnLst>
                                </p:cTn>
                              </p:par>
                              <p:par>
                                <p:cTn id="133" presetID="22" presetClass="entr" presetSubtype="8"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100"/>
                                        <p:tgtEl>
                                          <p:spTgt spid="42"/>
                                        </p:tgtEl>
                                      </p:cBhvr>
                                    </p:animEffect>
                                  </p:childTnLst>
                                </p:cTn>
                              </p:par>
                            </p:childTnLst>
                          </p:cTn>
                        </p:par>
                        <p:par>
                          <p:cTn id="136" fill="hold">
                            <p:stCondLst>
                              <p:cond delay="11949"/>
                            </p:stCondLst>
                            <p:childTnLst>
                              <p:par>
                                <p:cTn id="137" presetID="0" presetClass="path" presetSubtype="0" accel="50000" decel="50000" fill="hold" nodeType="afterEffect">
                                  <p:stCondLst>
                                    <p:cond delay="0"/>
                                  </p:stCondLst>
                                  <p:childTnLst>
                                    <p:animMotion origin="layout" path="M -0.30902 0.04542 C -0.31267 0.04403 -0.31614 0.04264 -0.31979 0.04403 C -0.32343 0.04542 -0.32673 0.04959 -0.33055 0.05329 C -0.33437 0.057 -0.3401 0.06186 -0.34236 0.06625 C -0.34461 0.07065 -0.34409 0.07575 -0.34427 0.07945 C -0.34444 0.08315 -0.3434 0.08709 -0.34322 0.08848 " pathEditMode="fixed" ptsTypes="aaaaaA">
                                      <p:cBhvr>
                                        <p:cTn id="138" dur="100" fill="hold"/>
                                        <p:tgtEl>
                                          <p:spTgt spid="48"/>
                                        </p:tgtEl>
                                        <p:attrNameLst>
                                          <p:attrName>ppt_x</p:attrName>
                                          <p:attrName>ppt_y</p:attrName>
                                        </p:attrNameLst>
                                      </p:cBhvr>
                                    </p:animMotion>
                                  </p:childTnLst>
                                </p:cTn>
                              </p:par>
                              <p:par>
                                <p:cTn id="139" presetID="22" presetClass="entr" presetSubtype="1"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wipe(up)">
                                      <p:cBhvr>
                                        <p:cTn id="141" dur="100"/>
                                        <p:tgtEl>
                                          <p:spTgt spid="43"/>
                                        </p:tgtEl>
                                      </p:cBhvr>
                                    </p:animEffect>
                                  </p:childTnLst>
                                </p:cTn>
                              </p:par>
                            </p:childTnLst>
                          </p:cTn>
                        </p:par>
                        <p:par>
                          <p:cTn id="142" fill="hold">
                            <p:stCondLst>
                              <p:cond delay="12449"/>
                            </p:stCondLst>
                            <p:childTnLst>
                              <p:par>
                                <p:cTn id="143" presetID="0" presetClass="path" presetSubtype="0" accel="50000" decel="50000" fill="hold" nodeType="afterEffect">
                                  <p:stCondLst>
                                    <p:cond delay="0"/>
                                  </p:stCondLst>
                                  <p:childTnLst>
                                    <p:animMotion origin="layout" path="M -0.34323 0.08847 C -0.33975 0.0857 -0.33628 0.08292 -0.33246 0.07922 C -0.32864 0.07551 -0.32534 0.07412 -0.31979 0.06625 C -0.31423 0.05838 -0.30625 0.0438 -0.29913 0.03222 C -0.29201 0.02065 -0.28454 0.00676 -0.2776 -0.00319 C -0.27066 -0.01315 -0.26198 -0.02333 -0.25798 -0.02796 " pathEditMode="fixed" ptsTypes="aaaaaA">
                                      <p:cBhvr>
                                        <p:cTn id="144" dur="100" fill="hold"/>
                                        <p:tgtEl>
                                          <p:spTgt spid="48"/>
                                        </p:tgtEl>
                                        <p:attrNameLst>
                                          <p:attrName>ppt_x</p:attrName>
                                          <p:attrName>ppt_y</p:attrName>
                                        </p:attrNameLst>
                                      </p:cBhvr>
                                    </p:animMotion>
                                  </p:childTnLst>
                                </p:cTn>
                              </p:par>
                              <p:par>
                                <p:cTn id="145" presetID="22" presetClass="entr" presetSubtype="8" fill="hold" nodeType="with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wipe(left)">
                                      <p:cBhvr>
                                        <p:cTn id="147" dur="100"/>
                                        <p:tgtEl>
                                          <p:spTgt spid="44"/>
                                        </p:tgtEl>
                                      </p:cBhvr>
                                    </p:animEffect>
                                  </p:childTnLst>
                                </p:cTn>
                              </p:par>
                            </p:childTnLst>
                          </p:cTn>
                        </p:par>
                        <p:par>
                          <p:cTn id="148" fill="hold">
                            <p:stCondLst>
                              <p:cond delay="12949"/>
                            </p:stCondLst>
                            <p:childTnLst>
                              <p:par>
                                <p:cTn id="149" presetID="0" presetClass="path" presetSubtype="0" accel="50000" decel="50000" fill="hold" nodeType="afterEffect">
                                  <p:stCondLst>
                                    <p:cond delay="0"/>
                                  </p:stCondLst>
                                  <p:childTnLst>
                                    <p:animMotion origin="layout" path="M -0.25485 -0.02796 C -0.25746 -0.02449 -0.26544 -0.01407 -0.2703 -0.00666 C -0.27517 0.00074 -0.27517 0.00121 -0.28437 0.01648 C -0.29357 0.03176 -0.32048 0.0732 -0.32551 0.0857 C -0.33055 0.0982 -0.31631 0.09009 -0.31475 0.09102 " pathEditMode="fixed" rAng="0" ptsTypes="aaaaa">
                                      <p:cBhvr>
                                        <p:cTn id="150" dur="300" fill="hold"/>
                                        <p:tgtEl>
                                          <p:spTgt spid="48"/>
                                        </p:tgtEl>
                                        <p:attrNameLst>
                                          <p:attrName>ppt_x</p:attrName>
                                          <p:attrName>ppt_y</p:attrName>
                                        </p:attrNameLst>
                                      </p:cBhvr>
                                      <p:rCtr x="-3800" y="6300"/>
                                    </p:animMotion>
                                  </p:childTnLst>
                                </p:cTn>
                              </p:par>
                              <p:par>
                                <p:cTn id="151" presetID="22" presetClass="entr" presetSubtype="1" fill="hold"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wipe(up)">
                                      <p:cBhvr>
                                        <p:cTn id="153" dur="100"/>
                                        <p:tgtEl>
                                          <p:spTgt spid="45"/>
                                        </p:tgtEl>
                                      </p:cBhvr>
                                    </p:animEffect>
                                  </p:childTnLst>
                                </p:cTn>
                              </p:par>
                            </p:childTnLst>
                          </p:cTn>
                        </p:par>
                        <p:par>
                          <p:cTn id="154" fill="hold">
                            <p:stCondLst>
                              <p:cond delay="13449"/>
                            </p:stCondLst>
                            <p:childTnLst>
                              <p:par>
                                <p:cTn id="155" presetID="0" presetClass="path" presetSubtype="0" accel="50000" decel="50000" fill="hold" nodeType="afterEffect">
                                  <p:stCondLst>
                                    <p:cond delay="0"/>
                                  </p:stCondLst>
                                  <p:childTnLst>
                                    <p:animMotion origin="layout" path="M -0.31475 0.09102 C -0.30468 0.08755 -0.28558 0.09056 -0.25381 0.07042 C -0.22204 0.05028 -0.16683 0.00144 -0.1236 -0.03051 C -0.08037 -0.06245 -0.0208 -0.10273 0.00612 -0.12171 " pathEditMode="fixed" rAng="0" ptsTypes="aaaa">
                                      <p:cBhvr>
                                        <p:cTn id="156" dur="500" fill="hold"/>
                                        <p:tgtEl>
                                          <p:spTgt spid="48"/>
                                        </p:tgtEl>
                                        <p:attrNameLst>
                                          <p:attrName>ppt_x</p:attrName>
                                          <p:attrName>ppt_y</p:attrName>
                                        </p:attrNameLst>
                                      </p:cBhvr>
                                      <p:rCtr x="16000" y="-10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3852602" y="1005915"/>
            <a:ext cx="1383569" cy="1480674"/>
          </a:xfrm>
          <a:prstGeom prst="ellipse">
            <a:avLst/>
          </a:prstGeom>
          <a:solidFill>
            <a:srgbClr val="FFFFFF">
              <a:alpha val="34000"/>
            </a:srgbClr>
          </a:solidFill>
          <a:ln w="28575" cap="flat" cmpd="sng" algn="ctr">
            <a:solidFill>
              <a:srgbClr val="FFFFFF"/>
            </a:solidFill>
            <a:prstDash val="solid"/>
            <a:miter lim="800000"/>
          </a:ln>
          <a:effectLst>
            <a:outerShdw blurRad="266700" dist="965200" dir="876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椭圆 11"/>
          <p:cNvSpPr/>
          <p:nvPr/>
        </p:nvSpPr>
        <p:spPr>
          <a:xfrm>
            <a:off x="3977351" y="1135104"/>
            <a:ext cx="1134072" cy="1213667"/>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文本框 6"/>
          <p:cNvSpPr txBox="1"/>
          <p:nvPr/>
        </p:nvSpPr>
        <p:spPr>
          <a:xfrm>
            <a:off x="4139661" y="1334262"/>
            <a:ext cx="809451" cy="748113"/>
          </a:xfrm>
          <a:prstGeom prst="rect">
            <a:avLst/>
          </a:prstGeom>
          <a:noFill/>
        </p:spPr>
        <p:txBody>
          <a:bodyPr wrap="square" lIns="70317" tIns="35159" rIns="70317" bIns="35159" rtlCol="0">
            <a:spAutoFit/>
          </a:bodyPr>
          <a:lstStyle/>
          <a:p>
            <a:pPr defTabSz="702945"/>
            <a:r>
              <a:rPr lang="en-US" altLang="zh-CN" sz="4400" dirty="0">
                <a:solidFill>
                  <a:srgbClr val="000000">
                    <a:lumMod val="75000"/>
                    <a:lumOff val="25000"/>
                  </a:srgbClr>
                </a:solidFill>
                <a:latin typeface="微软雅黑" panose="020B0503020204020204" pitchFamily="34" charset="-122"/>
                <a:ea typeface="微软雅黑" panose="020B0503020204020204" pitchFamily="34" charset="-122"/>
              </a:rPr>
              <a:t>01</a:t>
            </a:r>
            <a:endParaRPr lang="zh-CN" altLang="en-US" sz="4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956551" y="3525239"/>
            <a:ext cx="5226050"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15" name="文本框 8"/>
          <p:cNvSpPr txBox="1"/>
          <p:nvPr/>
        </p:nvSpPr>
        <p:spPr>
          <a:xfrm>
            <a:off x="3781611" y="2858784"/>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4024507" y="3196012"/>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7" name="文本框 10"/>
          <p:cNvSpPr txBox="1"/>
          <p:nvPr/>
        </p:nvSpPr>
        <p:spPr>
          <a:xfrm>
            <a:off x="1563264" y="3716673"/>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92703" y="1481317"/>
            <a:ext cx="3293430" cy="2669300"/>
            <a:chOff x="2282031" y="457200"/>
            <a:chExt cx="7631113" cy="5943600"/>
          </a:xfrm>
        </p:grpSpPr>
        <p:pic>
          <p:nvPicPr>
            <p:cNvPr id="37" name="Picture 3" descr="C:\Users\Administrator\Desktop\iMac_resource.png"/>
            <p:cNvPicPr>
              <a:picLocks noChangeAspect="1" noChangeArrowheads="1"/>
            </p:cNvPicPr>
            <p:nvPr/>
          </p:nvPicPr>
          <p:blipFill>
            <a:blip r:embed="rId2"/>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3098185" y="980728"/>
              <a:ext cx="6048672" cy="3456384"/>
            </a:xfrm>
            <a:prstGeom prst="rect">
              <a:avLst/>
            </a:prstGeom>
            <a:blipFill>
              <a:blip r:embed="rId3" cstate="screen"/>
              <a:srcRect/>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39" name="组合 38"/>
          <p:cNvGrpSpPr/>
          <p:nvPr/>
        </p:nvGrpSpPr>
        <p:grpSpPr>
          <a:xfrm>
            <a:off x="2790751" y="2657491"/>
            <a:ext cx="1458035" cy="1930815"/>
            <a:chOff x="865232" y="1286330"/>
            <a:chExt cx="4013321" cy="4966128"/>
          </a:xfrm>
        </p:grpSpPr>
        <p:pic>
          <p:nvPicPr>
            <p:cNvPr id="40" name="Picture 3"/>
            <p:cNvPicPr>
              <a:picLocks noChangeAspect="1"/>
            </p:cNvPicPr>
            <p:nvPr/>
          </p:nvPicPr>
          <p:blipFill rotWithShape="1">
            <a:blip r:embed="rId4" cstate="screen"/>
            <a:srcRect/>
            <a:stretch>
              <a:fillRect/>
            </a:stretch>
          </p:blipFill>
          <p:spPr>
            <a:xfrm>
              <a:off x="865232" y="1286330"/>
              <a:ext cx="4013321" cy="4966128"/>
            </a:xfrm>
            <a:prstGeom prst="rect">
              <a:avLst/>
            </a:prstGeom>
          </p:spPr>
        </p:pic>
        <p:sp>
          <p:nvSpPr>
            <p:cNvPr id="41" name="Rectangle 4"/>
            <p:cNvSpPr/>
            <p:nvPr/>
          </p:nvSpPr>
          <p:spPr>
            <a:xfrm>
              <a:off x="1454929" y="1875864"/>
              <a:ext cx="2838784" cy="3697941"/>
            </a:xfrm>
            <a:prstGeom prst="rect">
              <a:avLst/>
            </a:prstGeom>
            <a:blipFill>
              <a:blip r:embed="rId5" cstate="screen"/>
              <a:srcRect/>
              <a:stretch>
                <a:fillRect/>
              </a:stretch>
            </a:blipFill>
            <a:ln w="12700" cap="flat" cmpd="sng" algn="ctr">
              <a:noFill/>
              <a:prstDash val="solid"/>
              <a:miter lim="800000"/>
            </a:ln>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en-US" sz="25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42" name="组合 41"/>
          <p:cNvGrpSpPr/>
          <p:nvPr/>
        </p:nvGrpSpPr>
        <p:grpSpPr>
          <a:xfrm>
            <a:off x="4579864" y="1365733"/>
            <a:ext cx="620341" cy="662400"/>
            <a:chOff x="5962996" y="1700808"/>
            <a:chExt cx="827193" cy="825350"/>
          </a:xfrm>
          <a:gradFill>
            <a:gsLst>
              <a:gs pos="0">
                <a:srgbClr val="002060"/>
              </a:gs>
              <a:gs pos="100000">
                <a:srgbClr val="00B0F0"/>
              </a:gs>
            </a:gsLst>
            <a:lin ang="5400000" scaled="1"/>
          </a:gradFill>
        </p:grpSpPr>
        <p:sp>
          <p:nvSpPr>
            <p:cNvPr id="43" name="橢圓 5"/>
            <p:cNvSpPr/>
            <p:nvPr/>
          </p:nvSpPr>
          <p:spPr>
            <a:xfrm>
              <a:off x="5962996" y="1700808"/>
              <a:ext cx="827193" cy="825350"/>
            </a:xfrm>
            <a:prstGeom prst="ellipse">
              <a:avLst/>
            </a:prstGeom>
            <a:solidFill>
              <a:srgbClr val="E84C33"/>
            </a:solidFill>
            <a:ln w="12065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TW" altLang="en-US" sz="2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44"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id-ID"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45" name="组合 44"/>
          <p:cNvGrpSpPr/>
          <p:nvPr/>
        </p:nvGrpSpPr>
        <p:grpSpPr>
          <a:xfrm>
            <a:off x="4581244" y="2201506"/>
            <a:ext cx="618959" cy="663879"/>
            <a:chOff x="5964839" y="2742182"/>
            <a:chExt cx="825350" cy="827192"/>
          </a:xfrm>
          <a:gradFill>
            <a:gsLst>
              <a:gs pos="0">
                <a:srgbClr val="002060"/>
              </a:gs>
              <a:gs pos="100000">
                <a:srgbClr val="00B0F0"/>
              </a:gs>
            </a:gsLst>
            <a:lin ang="5400000" scaled="1"/>
          </a:gradFill>
        </p:grpSpPr>
        <p:sp>
          <p:nvSpPr>
            <p:cNvPr id="46" name="橢圓 3"/>
            <p:cNvSpPr/>
            <p:nvPr/>
          </p:nvSpPr>
          <p:spPr>
            <a:xfrm>
              <a:off x="5964839" y="2742182"/>
              <a:ext cx="825350" cy="827192"/>
            </a:xfrm>
            <a:prstGeom prst="ellipse">
              <a:avLst/>
            </a:prstGeom>
            <a:solidFill>
              <a:srgbClr val="4A9143"/>
            </a:solidFill>
            <a:ln w="12065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TW" altLang="en-US" sz="2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47"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id-ID"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48" name="组合 47"/>
          <p:cNvGrpSpPr/>
          <p:nvPr/>
        </p:nvGrpSpPr>
        <p:grpSpPr>
          <a:xfrm>
            <a:off x="4579864" y="3041683"/>
            <a:ext cx="620341" cy="662400"/>
            <a:chOff x="5962996" y="3789040"/>
            <a:chExt cx="827193" cy="825350"/>
          </a:xfrm>
          <a:gradFill>
            <a:gsLst>
              <a:gs pos="0">
                <a:srgbClr val="002060"/>
              </a:gs>
              <a:gs pos="100000">
                <a:srgbClr val="00B0F0"/>
              </a:gs>
            </a:gsLst>
            <a:lin ang="5400000" scaled="1"/>
          </a:gradFill>
        </p:grpSpPr>
        <p:sp>
          <p:nvSpPr>
            <p:cNvPr id="49" name="橢圓 5"/>
            <p:cNvSpPr/>
            <p:nvPr/>
          </p:nvSpPr>
          <p:spPr>
            <a:xfrm>
              <a:off x="5962996" y="3789040"/>
              <a:ext cx="827193" cy="825350"/>
            </a:xfrm>
            <a:prstGeom prst="ellipse">
              <a:avLst/>
            </a:prstGeom>
            <a:solidFill>
              <a:srgbClr val="B22B27"/>
            </a:solidFill>
            <a:ln w="12065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TW" altLang="en-US" sz="2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50"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id-ID"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51" name="组合 50"/>
          <p:cNvGrpSpPr/>
          <p:nvPr/>
        </p:nvGrpSpPr>
        <p:grpSpPr>
          <a:xfrm>
            <a:off x="4606189" y="3880379"/>
            <a:ext cx="618959" cy="663879"/>
            <a:chOff x="5998101" y="4834056"/>
            <a:chExt cx="825350" cy="827192"/>
          </a:xfrm>
          <a:gradFill>
            <a:gsLst>
              <a:gs pos="0">
                <a:srgbClr val="002060"/>
              </a:gs>
              <a:gs pos="100000">
                <a:srgbClr val="00B0F0"/>
              </a:gs>
            </a:gsLst>
            <a:lin ang="5400000" scaled="1"/>
          </a:gradFill>
        </p:grpSpPr>
        <p:sp>
          <p:nvSpPr>
            <p:cNvPr id="52" name="橢圓 3"/>
            <p:cNvSpPr/>
            <p:nvPr/>
          </p:nvSpPr>
          <p:spPr>
            <a:xfrm>
              <a:off x="5998101" y="4834056"/>
              <a:ext cx="825350" cy="827192"/>
            </a:xfrm>
            <a:prstGeom prst="ellipse">
              <a:avLst/>
            </a:prstGeom>
            <a:solidFill>
              <a:srgbClr val="01596F"/>
            </a:solidFill>
            <a:ln w="120650" cap="flat" cmpd="sng" algn="ctr">
              <a:gradFill flip="none" rotWithShape="1">
                <a:gsLst>
                  <a:gs pos="0">
                    <a:srgbClr val="FFFFFF">
                      <a:lumMod val="78000"/>
                    </a:srgbClr>
                  </a:gs>
                  <a:gs pos="100000">
                    <a:srgbClr val="FFFFFF">
                      <a:lumMod val="98000"/>
                    </a:srgbClr>
                  </a:gs>
                </a:gsLst>
                <a:lin ang="5400000" scaled="1"/>
                <a:tileRect/>
              </a:gradFill>
              <a:prstDash val="solid"/>
              <a:miter lim="800000"/>
            </a:ln>
            <a:effectLst>
              <a:innerShdw blurRad="330200" dist="165100" dir="16200000">
                <a:prstClr val="black">
                  <a:alpha val="53000"/>
                </a:prstClr>
              </a:inn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TW" altLang="en-US" sz="2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DIN-BoldItalic" pitchFamily="50" charset="0"/>
                <a:ea typeface="微软雅黑" panose="020B0503020204020204" pitchFamily="34" charset="-122"/>
                <a:cs typeface="+mn-cs"/>
              </a:endParaRPr>
            </a:p>
          </p:txBody>
        </p:sp>
        <p:sp>
          <p:nvSpPr>
            <p:cNvPr id="53"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id-ID"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54" name="组合 53"/>
          <p:cNvGrpSpPr/>
          <p:nvPr/>
        </p:nvGrpSpPr>
        <p:grpSpPr>
          <a:xfrm>
            <a:off x="5274811" y="1307942"/>
            <a:ext cx="3024074" cy="771293"/>
            <a:chOff x="1911251" y="1321493"/>
            <a:chExt cx="1373453" cy="961031"/>
          </a:xfrm>
        </p:grpSpPr>
        <p:sp>
          <p:nvSpPr>
            <p:cNvPr id="55" name="矩形 54"/>
            <p:cNvSpPr/>
            <p:nvPr/>
          </p:nvSpPr>
          <p:spPr>
            <a:xfrm>
              <a:off x="1911251" y="1321493"/>
              <a:ext cx="573114" cy="383490"/>
            </a:xfrm>
            <a:prstGeom prst="rect">
              <a:avLst/>
            </a:prstGeom>
          </p:spPr>
          <p:txBody>
            <a:bodyPr wrap="none">
              <a:spAutoFit/>
            </a:bodyPr>
            <a:lstStyle/>
            <a:p>
              <a:pPr defTabSz="702945"/>
              <a:r>
                <a:rPr lang="zh-CN" altLang="en-US" sz="1400" b="1" dirty="0">
                  <a:solidFill>
                    <a:srgbClr val="FFFFFF"/>
                  </a:solidFill>
                  <a:latin typeface="微软雅黑" panose="020B0503020204020204" pitchFamily="34" charset="-122"/>
                  <a:ea typeface="微软雅黑" panose="020B0503020204020204" pitchFamily="34" charset="-122"/>
                </a:rPr>
                <a:t>在此输入标题</a:t>
              </a:r>
            </a:p>
          </p:txBody>
        </p:sp>
        <p:sp>
          <p:nvSpPr>
            <p:cNvPr id="56" name="矩形 55"/>
            <p:cNvSpPr/>
            <p:nvPr/>
          </p:nvSpPr>
          <p:spPr>
            <a:xfrm>
              <a:off x="1911251" y="1534720"/>
              <a:ext cx="1373453" cy="747804"/>
            </a:xfrm>
            <a:prstGeom prst="rect">
              <a:avLst/>
            </a:prstGeom>
          </p:spPr>
          <p:txBody>
            <a:bodyPr wrap="square" anchor="ctr">
              <a:spAutoFit/>
            </a:bodyPr>
            <a:lstStyle/>
            <a:p>
              <a:pPr defTabSz="702945"/>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57" name="组合 56"/>
          <p:cNvGrpSpPr/>
          <p:nvPr/>
        </p:nvGrpSpPr>
        <p:grpSpPr>
          <a:xfrm>
            <a:off x="5274811" y="2174813"/>
            <a:ext cx="3024074" cy="771293"/>
            <a:chOff x="1911251" y="1321493"/>
            <a:chExt cx="1373453" cy="961031"/>
          </a:xfrm>
        </p:grpSpPr>
        <p:sp>
          <p:nvSpPr>
            <p:cNvPr id="58" name="矩形 57"/>
            <p:cNvSpPr/>
            <p:nvPr/>
          </p:nvSpPr>
          <p:spPr>
            <a:xfrm>
              <a:off x="1911251" y="1321493"/>
              <a:ext cx="573114" cy="383490"/>
            </a:xfrm>
            <a:prstGeom prst="rect">
              <a:avLst/>
            </a:prstGeom>
          </p:spPr>
          <p:txBody>
            <a:bodyPr wrap="none">
              <a:spAutoFit/>
            </a:bodyPr>
            <a:lstStyle/>
            <a:p>
              <a:pPr defTabSz="702945"/>
              <a:r>
                <a:rPr lang="zh-CN" altLang="en-US" sz="1400" b="1" dirty="0">
                  <a:solidFill>
                    <a:srgbClr val="FFFFFF"/>
                  </a:solidFill>
                  <a:latin typeface="微软雅黑" panose="020B0503020204020204" pitchFamily="34" charset="-122"/>
                  <a:ea typeface="微软雅黑" panose="020B0503020204020204" pitchFamily="34" charset="-122"/>
                </a:rPr>
                <a:t>在此输入标题</a:t>
              </a:r>
            </a:p>
          </p:txBody>
        </p:sp>
        <p:sp>
          <p:nvSpPr>
            <p:cNvPr id="59" name="矩形 58"/>
            <p:cNvSpPr/>
            <p:nvPr/>
          </p:nvSpPr>
          <p:spPr>
            <a:xfrm>
              <a:off x="1911251" y="1534720"/>
              <a:ext cx="1373453" cy="747804"/>
            </a:xfrm>
            <a:prstGeom prst="rect">
              <a:avLst/>
            </a:prstGeom>
          </p:spPr>
          <p:txBody>
            <a:bodyPr wrap="square" anchor="ctr">
              <a:spAutoFit/>
            </a:bodyPr>
            <a:lstStyle/>
            <a:p>
              <a:pPr defTabSz="702945"/>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60" name="组合 59"/>
          <p:cNvGrpSpPr/>
          <p:nvPr/>
        </p:nvGrpSpPr>
        <p:grpSpPr>
          <a:xfrm>
            <a:off x="5274811" y="3041683"/>
            <a:ext cx="3024074" cy="771293"/>
            <a:chOff x="1911251" y="1321493"/>
            <a:chExt cx="1373453" cy="961031"/>
          </a:xfrm>
        </p:grpSpPr>
        <p:sp>
          <p:nvSpPr>
            <p:cNvPr id="61" name="矩形 60"/>
            <p:cNvSpPr/>
            <p:nvPr/>
          </p:nvSpPr>
          <p:spPr>
            <a:xfrm>
              <a:off x="1911251" y="1321493"/>
              <a:ext cx="573114" cy="383490"/>
            </a:xfrm>
            <a:prstGeom prst="rect">
              <a:avLst/>
            </a:prstGeom>
          </p:spPr>
          <p:txBody>
            <a:bodyPr wrap="none">
              <a:spAutoFit/>
            </a:bodyPr>
            <a:lstStyle/>
            <a:p>
              <a:pPr defTabSz="702945"/>
              <a:r>
                <a:rPr lang="zh-CN" altLang="en-US" sz="1400" b="1" dirty="0">
                  <a:solidFill>
                    <a:srgbClr val="FFFFFF"/>
                  </a:solidFill>
                  <a:latin typeface="微软雅黑" panose="020B0503020204020204" pitchFamily="34" charset="-122"/>
                  <a:ea typeface="微软雅黑" panose="020B0503020204020204" pitchFamily="34" charset="-122"/>
                </a:rPr>
                <a:t>在此输入标题</a:t>
              </a:r>
            </a:p>
          </p:txBody>
        </p:sp>
        <p:sp>
          <p:nvSpPr>
            <p:cNvPr id="62" name="矩形 61"/>
            <p:cNvSpPr/>
            <p:nvPr/>
          </p:nvSpPr>
          <p:spPr>
            <a:xfrm>
              <a:off x="1911251" y="1534720"/>
              <a:ext cx="1373453" cy="747804"/>
            </a:xfrm>
            <a:prstGeom prst="rect">
              <a:avLst/>
            </a:prstGeom>
          </p:spPr>
          <p:txBody>
            <a:bodyPr wrap="square" anchor="ctr">
              <a:spAutoFit/>
            </a:bodyPr>
            <a:lstStyle/>
            <a:p>
              <a:pPr defTabSz="702945"/>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63" name="组合 62"/>
          <p:cNvGrpSpPr/>
          <p:nvPr/>
        </p:nvGrpSpPr>
        <p:grpSpPr>
          <a:xfrm>
            <a:off x="5274811" y="3920880"/>
            <a:ext cx="3024074" cy="771293"/>
            <a:chOff x="1911251" y="1321493"/>
            <a:chExt cx="1373453" cy="961031"/>
          </a:xfrm>
        </p:grpSpPr>
        <p:sp>
          <p:nvSpPr>
            <p:cNvPr id="64" name="矩形 63"/>
            <p:cNvSpPr/>
            <p:nvPr/>
          </p:nvSpPr>
          <p:spPr>
            <a:xfrm>
              <a:off x="1911251" y="1321493"/>
              <a:ext cx="573114" cy="383490"/>
            </a:xfrm>
            <a:prstGeom prst="rect">
              <a:avLst/>
            </a:prstGeom>
          </p:spPr>
          <p:txBody>
            <a:bodyPr wrap="none">
              <a:spAutoFit/>
            </a:bodyPr>
            <a:lstStyle/>
            <a:p>
              <a:pPr defTabSz="702945"/>
              <a:r>
                <a:rPr lang="zh-CN" altLang="en-US" sz="1400" b="1" dirty="0">
                  <a:solidFill>
                    <a:srgbClr val="FFFFFF"/>
                  </a:solidFill>
                  <a:latin typeface="微软雅黑" panose="020B0503020204020204" pitchFamily="34" charset="-122"/>
                  <a:ea typeface="微软雅黑" panose="020B0503020204020204" pitchFamily="34" charset="-122"/>
                </a:rPr>
                <a:t>在此输入标题</a:t>
              </a:r>
            </a:p>
          </p:txBody>
        </p:sp>
        <p:sp>
          <p:nvSpPr>
            <p:cNvPr id="65" name="矩形 64"/>
            <p:cNvSpPr/>
            <p:nvPr/>
          </p:nvSpPr>
          <p:spPr>
            <a:xfrm>
              <a:off x="1911251" y="1534720"/>
              <a:ext cx="1373453" cy="747804"/>
            </a:xfrm>
            <a:prstGeom prst="rect">
              <a:avLst/>
            </a:prstGeom>
          </p:spPr>
          <p:txBody>
            <a:bodyPr wrap="square" anchor="ctr">
              <a:spAutoFit/>
            </a:bodyPr>
            <a:lstStyle/>
            <a:p>
              <a:pPr defTabSz="702945"/>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100" dirty="0">
                  <a:solidFill>
                    <a:srgbClr val="FFFFFF"/>
                  </a:solidFill>
                  <a:latin typeface="微软雅黑" panose="020B0503020204020204" pitchFamily="34" charset="-122"/>
                  <a:ea typeface="微软雅黑" panose="020B0503020204020204" pitchFamily="34" charset="-122"/>
                  <a:cs typeface="Segoe UI" panose="020B0502040204020203" pitchFamily="34" charset="0"/>
                </a:rPr>
                <a:t>.</a:t>
              </a:r>
            </a:p>
          </p:txBody>
        </p:sp>
      </p:grpSp>
      <p:sp>
        <p:nvSpPr>
          <p:cNvPr id="66" name="文本框 33"/>
          <p:cNvSpPr txBox="1"/>
          <p:nvPr/>
        </p:nvSpPr>
        <p:spPr>
          <a:xfrm>
            <a:off x="582265" y="346150"/>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825161" y="683379"/>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50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1+#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00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0-#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100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1+#ppt_w/2"/>
                                          </p:val>
                                        </p:tav>
                                        <p:tav tm="100000">
                                          <p:val>
                                            <p:strVal val="#ppt_x"/>
                                          </p:val>
                                        </p:tav>
                                      </p:tavLst>
                                    </p:anim>
                                    <p:anim calcmode="lin" valueType="num">
                                      <p:cBhvr additive="base">
                                        <p:cTn id="42" dur="500" fill="hold"/>
                                        <p:tgtEl>
                                          <p:spTgt spid="5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50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0-#ppt_w/2"/>
                                          </p:val>
                                        </p:tav>
                                        <p:tav tm="100000">
                                          <p:val>
                                            <p:strVal val="#ppt_x"/>
                                          </p:val>
                                        </p:tav>
                                      </p:tavLst>
                                    </p:anim>
                                    <p:anim calcmode="lin" valueType="num">
                                      <p:cBhvr additive="base">
                                        <p:cTn id="46" dur="500" fill="hold"/>
                                        <p:tgtEl>
                                          <p:spTgt spid="4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50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1+#ppt_w/2"/>
                                          </p:val>
                                        </p:tav>
                                        <p:tav tm="100000">
                                          <p:val>
                                            <p:strVal val="#ppt_x"/>
                                          </p:val>
                                        </p:tav>
                                      </p:tavLst>
                                    </p:anim>
                                    <p:anim calcmode="lin" valueType="num">
                                      <p:cBhvr additive="base">
                                        <p:cTn id="50" dur="500" fill="hold"/>
                                        <p:tgtEl>
                                          <p:spTgt spid="6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00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0-#ppt_w/2"/>
                                          </p:val>
                                        </p:tav>
                                        <p:tav tm="100000">
                                          <p:val>
                                            <p:strVal val="#ppt_x"/>
                                          </p:val>
                                        </p:tav>
                                      </p:tavLst>
                                    </p:anim>
                                    <p:anim calcmode="lin" valueType="num">
                                      <p:cBhvr additive="base">
                                        <p:cTn id="54" dur="500" fill="hold"/>
                                        <p:tgtEl>
                                          <p:spTgt spid="5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1+#ppt_w/2"/>
                                          </p:val>
                                        </p:tav>
                                        <p:tav tm="100000">
                                          <p:val>
                                            <p:strVal val="#ppt_x"/>
                                          </p:val>
                                        </p:tav>
                                      </p:tavLst>
                                    </p:anim>
                                    <p:anim calcmode="lin" valueType="num">
                                      <p:cBhvr additive="base">
                                        <p:cTn id="5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rot="9000000">
            <a:off x="786604" y="1870429"/>
            <a:ext cx="2530978" cy="2397113"/>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533400" dist="1308100" dir="7920000" algn="ctr" rotWithShape="0">
              <a:srgbClr val="000000">
                <a:alpha val="39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文本框 4"/>
          <p:cNvSpPr txBox="1"/>
          <p:nvPr/>
        </p:nvSpPr>
        <p:spPr>
          <a:xfrm>
            <a:off x="467945" y="24285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3" name="矩形 22"/>
          <p:cNvSpPr/>
          <p:nvPr/>
        </p:nvSpPr>
        <p:spPr>
          <a:xfrm>
            <a:off x="710842" y="58008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24" name="文本框 6"/>
          <p:cNvSpPr txBox="1"/>
          <p:nvPr/>
        </p:nvSpPr>
        <p:spPr>
          <a:xfrm>
            <a:off x="968927" y="3068985"/>
            <a:ext cx="2162728" cy="765936"/>
          </a:xfrm>
          <a:prstGeom prst="rect">
            <a:avLst/>
          </a:prstGeom>
          <a:noFill/>
        </p:spPr>
        <p:txBody>
          <a:bodyPr wrap="square" lIns="70317" tIns="35159" rIns="70317" bIns="35159" rtlCol="0">
            <a:spAutoFit/>
          </a:bodyPr>
          <a:lstStyle/>
          <a:p>
            <a:pPr algn="ctr" defTabSz="702945"/>
            <a:r>
              <a:rPr lang="zh-CN" altLang="en-US" sz="1100" dirty="0">
                <a:solidFill>
                  <a:srgbClr val="000000">
                    <a:lumMod val="75000"/>
                    <a:lumOff val="25000"/>
                  </a:srgbClr>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03929" y="2119786"/>
            <a:ext cx="1092721" cy="752256"/>
            <a:chOff x="655638" y="788988"/>
            <a:chExt cx="6742112" cy="4337050"/>
          </a:xfrm>
          <a:solidFill>
            <a:srgbClr val="000000">
              <a:lumMod val="75000"/>
              <a:lumOff val="25000"/>
            </a:srgbClr>
          </a:solidFill>
        </p:grpSpPr>
        <p:sp>
          <p:nvSpPr>
            <p:cNvPr id="26"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27"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28"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grpSp>
      <p:cxnSp>
        <p:nvCxnSpPr>
          <p:cNvPr id="29" name="直接连接符 28"/>
          <p:cNvCxnSpPr/>
          <p:nvPr/>
        </p:nvCxnSpPr>
        <p:spPr>
          <a:xfrm>
            <a:off x="3873994" y="1353851"/>
            <a:ext cx="0" cy="3430269"/>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30" name="任意多边形 29"/>
          <p:cNvSpPr/>
          <p:nvPr/>
        </p:nvSpPr>
        <p:spPr>
          <a:xfrm rot="9000000">
            <a:off x="4440360" y="1751244"/>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42900" dist="215900" dir="7500000" algn="ctr" rotWithShape="0">
              <a:srgbClr val="000000">
                <a:alpha val="5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文本框 14"/>
          <p:cNvSpPr txBox="1"/>
          <p:nvPr/>
        </p:nvSpPr>
        <p:spPr>
          <a:xfrm>
            <a:off x="4753368" y="1699757"/>
            <a:ext cx="3737650" cy="5788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p>
        </p:txBody>
      </p:sp>
      <p:sp>
        <p:nvSpPr>
          <p:cNvPr id="32" name="任意多边形 31"/>
          <p:cNvSpPr/>
          <p:nvPr/>
        </p:nvSpPr>
        <p:spPr>
          <a:xfrm rot="9000000">
            <a:off x="4440360" y="2491458"/>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42900" dist="215900" dir="7500000" algn="ctr" rotWithShape="0">
              <a:srgbClr val="000000">
                <a:alpha val="5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文本框 16"/>
          <p:cNvSpPr txBox="1"/>
          <p:nvPr/>
        </p:nvSpPr>
        <p:spPr>
          <a:xfrm>
            <a:off x="4753368" y="2439970"/>
            <a:ext cx="3737650" cy="5788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p>
        </p:txBody>
      </p:sp>
      <p:sp>
        <p:nvSpPr>
          <p:cNvPr id="34" name="任意多边形 33"/>
          <p:cNvSpPr/>
          <p:nvPr/>
        </p:nvSpPr>
        <p:spPr>
          <a:xfrm rot="9000000">
            <a:off x="4440360" y="3231671"/>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42900" dist="215900" dir="7500000" algn="ctr" rotWithShape="0">
              <a:srgbClr val="000000">
                <a:alpha val="5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文本框 18"/>
          <p:cNvSpPr txBox="1"/>
          <p:nvPr/>
        </p:nvSpPr>
        <p:spPr>
          <a:xfrm>
            <a:off x="4753368" y="3180184"/>
            <a:ext cx="3737650" cy="5788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p>
        </p:txBody>
      </p:sp>
      <p:sp>
        <p:nvSpPr>
          <p:cNvPr id="36" name="任意多边形 35"/>
          <p:cNvSpPr/>
          <p:nvPr/>
        </p:nvSpPr>
        <p:spPr>
          <a:xfrm rot="9000000">
            <a:off x="4440360" y="3971884"/>
            <a:ext cx="334762" cy="317056"/>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42900" dist="215900" dir="7500000" algn="ctr" rotWithShape="0">
              <a:srgbClr val="000000">
                <a:alpha val="5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文本框 20"/>
          <p:cNvSpPr txBox="1"/>
          <p:nvPr/>
        </p:nvSpPr>
        <p:spPr>
          <a:xfrm>
            <a:off x="4753368" y="3920397"/>
            <a:ext cx="3737650" cy="5788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ppt_x</p:attrName>
                                        </p:attrNameLst>
                                      </p:cBhvr>
                                      <p:tavLst>
                                        <p:tav tm="0">
                                          <p:val>
                                            <p:strVal val="#ppt_x+#ppt_w*1.125000"/>
                                          </p:val>
                                        </p:tav>
                                        <p:tav tm="100000">
                                          <p:val>
                                            <p:strVal val="#ppt_x"/>
                                          </p:val>
                                        </p:tav>
                                      </p:tavLst>
                                    </p:anim>
                                    <p:animEffect transition="in" filter="wipe(left)">
                                      <p:cBhvr>
                                        <p:cTn id="20" dur="500"/>
                                        <p:tgtEl>
                                          <p:spTgt spid="21"/>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4"/>
                                        </p:tgtEl>
                                        <p:attrNameLst>
                                          <p:attrName>style.visibility</p:attrName>
                                        </p:attrNameLst>
                                      </p:cBhvr>
                                      <p:to>
                                        <p:strVal val="visible"/>
                                      </p:to>
                                    </p:set>
                                    <p:animEffect transition="in" filter="fade">
                                      <p:cBhvr>
                                        <p:cTn id="24" dur="750"/>
                                        <p:tgtEl>
                                          <p:spTgt spid="24"/>
                                        </p:tgtEl>
                                      </p:cBhvr>
                                    </p:animEffect>
                                  </p:childTnLst>
                                </p:cTn>
                              </p:par>
                              <p:par>
                                <p:cTn id="25" presetID="12" presetClass="entr" presetSubtype="1"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p:tgtEl>
                                          <p:spTgt spid="30"/>
                                        </p:tgtEl>
                                        <p:attrNameLst>
                                          <p:attrName>ppt_x</p:attrName>
                                        </p:attrNameLst>
                                      </p:cBhvr>
                                      <p:tavLst>
                                        <p:tav tm="0">
                                          <p:val>
                                            <p:strVal val="#ppt_x-#ppt_w*1.125000"/>
                                          </p:val>
                                        </p:tav>
                                        <p:tav tm="100000">
                                          <p:val>
                                            <p:strVal val="#ppt_x"/>
                                          </p:val>
                                        </p:tav>
                                      </p:tavLst>
                                    </p:anim>
                                    <p:animEffect transition="in" filter="wipe(right)">
                                      <p:cBhvr>
                                        <p:cTn id="39" dur="500"/>
                                        <p:tgtEl>
                                          <p:spTgt spid="30"/>
                                        </p:tgtEl>
                                      </p:cBhvr>
                                    </p:animEffect>
                                  </p:childTnLst>
                                </p:cTn>
                              </p:par>
                            </p:childTnLst>
                          </p:cTn>
                        </p:par>
                        <p:par>
                          <p:cTn id="40" fill="hold">
                            <p:stCondLst>
                              <p:cond delay="5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ppt_x</p:attrName>
                                        </p:attrNameLst>
                                      </p:cBhvr>
                                      <p:tavLst>
                                        <p:tav tm="0">
                                          <p:val>
                                            <p:strVal val="#ppt_x-#ppt_w*1.125000"/>
                                          </p:val>
                                        </p:tav>
                                        <p:tav tm="100000">
                                          <p:val>
                                            <p:strVal val="#ppt_x"/>
                                          </p:val>
                                        </p:tav>
                                      </p:tavLst>
                                    </p:anim>
                                    <p:animEffect transition="in" filter="wipe(right)">
                                      <p:cBhvr>
                                        <p:cTn id="49" dur="500"/>
                                        <p:tgtEl>
                                          <p:spTgt spid="32"/>
                                        </p:tgtEl>
                                      </p:cBhvr>
                                    </p:animEffect>
                                  </p:childTnLst>
                                </p:cTn>
                              </p:par>
                            </p:childTnLst>
                          </p:cTn>
                        </p:par>
                        <p:par>
                          <p:cTn id="50" fill="hold">
                            <p:stCondLst>
                              <p:cond delay="500"/>
                            </p:stCondLst>
                            <p:childTnLst>
                              <p:par>
                                <p:cTn id="51" presetID="10" presetClass="entr" presetSubtype="0" fill="hold" grpId="0" nodeType="afterEffect">
                                  <p:stCondLst>
                                    <p:cond delay="0"/>
                                  </p:stCondLst>
                                  <p:iterate type="wd">
                                    <p:tmPct val="10000"/>
                                  </p:iterate>
                                  <p:childTnLst>
                                    <p:set>
                                      <p:cBhvr>
                                        <p:cTn id="52" dur="1" fill="hold">
                                          <p:stCondLst>
                                            <p:cond delay="0"/>
                                          </p:stCondLst>
                                        </p:cTn>
                                        <p:tgtEl>
                                          <p:spTgt spid="33"/>
                                        </p:tgtEl>
                                        <p:attrNameLst>
                                          <p:attrName>style.visibility</p:attrName>
                                        </p:attrNameLst>
                                      </p:cBhvr>
                                      <p:to>
                                        <p:strVal val="visible"/>
                                      </p:to>
                                    </p:set>
                                    <p:animEffect transition="in" filter="fade">
                                      <p:cBhvr>
                                        <p:cTn id="53" dur="75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right)">
                                      <p:cBhvr>
                                        <p:cTn id="59" dur="500"/>
                                        <p:tgtEl>
                                          <p:spTgt spid="34"/>
                                        </p:tgtEl>
                                      </p:cBhvr>
                                    </p:animEffect>
                                  </p:childTnLst>
                                </p:cTn>
                              </p:par>
                            </p:childTnLst>
                          </p:cTn>
                        </p:par>
                        <p:par>
                          <p:cTn id="60" fill="hold">
                            <p:stCondLst>
                              <p:cond delay="500"/>
                            </p:stCondLst>
                            <p:childTnLst>
                              <p:par>
                                <p:cTn id="61" presetID="10" presetClass="entr" presetSubtype="0" fill="hold" grpId="0" nodeType="afterEffect">
                                  <p:stCondLst>
                                    <p:cond delay="0"/>
                                  </p:stCondLst>
                                  <p:iterate type="wd">
                                    <p:tmPct val="10000"/>
                                  </p:iterate>
                                  <p:childTnLst>
                                    <p:set>
                                      <p:cBhvr>
                                        <p:cTn id="62" dur="1" fill="hold">
                                          <p:stCondLst>
                                            <p:cond delay="0"/>
                                          </p:stCondLst>
                                        </p:cTn>
                                        <p:tgtEl>
                                          <p:spTgt spid="35"/>
                                        </p:tgtEl>
                                        <p:attrNameLst>
                                          <p:attrName>style.visibility</p:attrName>
                                        </p:attrNameLst>
                                      </p:cBhvr>
                                      <p:to>
                                        <p:strVal val="visible"/>
                                      </p:to>
                                    </p:set>
                                    <p:animEffect transition="in" filter="fade">
                                      <p:cBhvr>
                                        <p:cTn id="63" dur="75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ppt_x</p:attrName>
                                        </p:attrNameLst>
                                      </p:cBhvr>
                                      <p:tavLst>
                                        <p:tav tm="0">
                                          <p:val>
                                            <p:strVal val="#ppt_x-#ppt_w*1.125000"/>
                                          </p:val>
                                        </p:tav>
                                        <p:tav tm="100000">
                                          <p:val>
                                            <p:strVal val="#ppt_x"/>
                                          </p:val>
                                        </p:tav>
                                      </p:tavLst>
                                    </p:anim>
                                    <p:animEffect transition="in" filter="wipe(right)">
                                      <p:cBhvr>
                                        <p:cTn id="69" dur="500"/>
                                        <p:tgtEl>
                                          <p:spTgt spid="36"/>
                                        </p:tgtEl>
                                      </p:cBhvr>
                                    </p:animEffect>
                                  </p:childTnLst>
                                </p:cTn>
                              </p:par>
                            </p:childTnLst>
                          </p:cTn>
                        </p:par>
                        <p:par>
                          <p:cTn id="70" fill="hold">
                            <p:stCondLst>
                              <p:cond delay="5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37"/>
                                        </p:tgtEl>
                                        <p:attrNameLst>
                                          <p:attrName>style.visibility</p:attrName>
                                        </p:attrNameLst>
                                      </p:cBhvr>
                                      <p:to>
                                        <p:strVal val="visible"/>
                                      </p:to>
                                    </p:set>
                                    <p:animEffect transition="in" filter="fade">
                                      <p:cBhvr>
                                        <p:cTn id="73"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30" grpId="0" animBg="1"/>
      <p:bldP spid="31" grpId="0"/>
      <p:bldP spid="32" grpId="0" animBg="1"/>
      <p:bldP spid="33" grpId="0"/>
      <p:bldP spid="34" grpId="0" animBg="1"/>
      <p:bldP spid="35" grpId="0"/>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50" name="矩形 49"/>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cxnSp>
        <p:nvCxnSpPr>
          <p:cNvPr id="51" name="直接连接符 50"/>
          <p:cNvCxnSpPr/>
          <p:nvPr/>
        </p:nvCxnSpPr>
        <p:spPr>
          <a:xfrm>
            <a:off x="1029111" y="2315296"/>
            <a:ext cx="2307295"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52" name="直接连接符 51"/>
          <p:cNvCxnSpPr/>
          <p:nvPr/>
        </p:nvCxnSpPr>
        <p:spPr>
          <a:xfrm>
            <a:off x="5440098" y="2315296"/>
            <a:ext cx="2307295"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53" name="直接连接符 52"/>
          <p:cNvCxnSpPr/>
          <p:nvPr/>
        </p:nvCxnSpPr>
        <p:spPr>
          <a:xfrm>
            <a:off x="5996931" y="3327393"/>
            <a:ext cx="2307295"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54" name="直接连接符 53"/>
          <p:cNvCxnSpPr/>
          <p:nvPr/>
        </p:nvCxnSpPr>
        <p:spPr>
          <a:xfrm>
            <a:off x="5440098" y="4289226"/>
            <a:ext cx="2305564"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55" name="直接连接符 54"/>
          <p:cNvCxnSpPr/>
          <p:nvPr/>
        </p:nvCxnSpPr>
        <p:spPr>
          <a:xfrm>
            <a:off x="1029111" y="4289226"/>
            <a:ext cx="2376562"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56" name="直接连接符 55"/>
          <p:cNvCxnSpPr/>
          <p:nvPr/>
        </p:nvCxnSpPr>
        <p:spPr>
          <a:xfrm>
            <a:off x="539975" y="3323260"/>
            <a:ext cx="2307295"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57" name="文本框 21"/>
          <p:cNvSpPr txBox="1"/>
          <p:nvPr/>
        </p:nvSpPr>
        <p:spPr>
          <a:xfrm>
            <a:off x="5565147" y="1826030"/>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58" name="文本框 22"/>
          <p:cNvSpPr txBox="1"/>
          <p:nvPr/>
        </p:nvSpPr>
        <p:spPr>
          <a:xfrm>
            <a:off x="6060322" y="2784713"/>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59" name="文本框 23"/>
          <p:cNvSpPr txBox="1"/>
          <p:nvPr/>
        </p:nvSpPr>
        <p:spPr>
          <a:xfrm>
            <a:off x="5565147" y="3746546"/>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60" name="文本框 25"/>
          <p:cNvSpPr txBox="1"/>
          <p:nvPr/>
        </p:nvSpPr>
        <p:spPr>
          <a:xfrm>
            <a:off x="1089898" y="1822528"/>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61" name="文本框 26"/>
          <p:cNvSpPr txBox="1"/>
          <p:nvPr/>
        </p:nvSpPr>
        <p:spPr>
          <a:xfrm>
            <a:off x="603366" y="2825460"/>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sp>
        <p:nvSpPr>
          <p:cNvPr id="62" name="文本框 28"/>
          <p:cNvSpPr txBox="1"/>
          <p:nvPr/>
        </p:nvSpPr>
        <p:spPr>
          <a:xfrm>
            <a:off x="1084191" y="3742327"/>
            <a:ext cx="2180515" cy="420029"/>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a:t>
            </a:r>
          </a:p>
        </p:txBody>
      </p:sp>
      <p:grpSp>
        <p:nvGrpSpPr>
          <p:cNvPr id="63" name="组合 62"/>
          <p:cNvGrpSpPr/>
          <p:nvPr/>
        </p:nvGrpSpPr>
        <p:grpSpPr>
          <a:xfrm>
            <a:off x="3293239" y="1435506"/>
            <a:ext cx="1179549" cy="1117162"/>
            <a:chOff x="4390222" y="1788173"/>
            <a:chExt cx="1572459" cy="1391621"/>
          </a:xfrm>
        </p:grpSpPr>
        <p:sp>
          <p:nvSpPr>
            <p:cNvPr id="64" name="任意多边形 63"/>
            <p:cNvSpPr/>
            <p:nvPr/>
          </p:nvSpPr>
          <p:spPr>
            <a:xfrm rot="9000000">
              <a:off x="4390222"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381000" dir="750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 name="Group 4"/>
            <p:cNvGrpSpPr>
              <a:grpSpLocks noChangeAspect="1"/>
            </p:cNvGrpSpPr>
            <p:nvPr/>
          </p:nvGrpSpPr>
          <p:grpSpPr bwMode="auto">
            <a:xfrm rot="5400000" flipH="1">
              <a:off x="4961425" y="2066857"/>
              <a:ext cx="430052" cy="859456"/>
              <a:chOff x="1" y="0"/>
              <a:chExt cx="2653" cy="5302"/>
            </a:xfrm>
            <a:solidFill>
              <a:srgbClr val="000000">
                <a:lumMod val="75000"/>
                <a:lumOff val="25000"/>
              </a:srgbClr>
            </a:solidFill>
          </p:grpSpPr>
          <p:sp>
            <p:nvSpPr>
              <p:cNvPr id="66" name="Freeform 5"/>
              <p:cNvSpPr/>
              <p:nvPr/>
            </p:nvSpPr>
            <p:spPr bwMode="auto">
              <a:xfrm>
                <a:off x="1" y="0"/>
                <a:ext cx="2653" cy="2301"/>
              </a:xfrm>
              <a:custGeom>
                <a:avLst/>
                <a:gdLst>
                  <a:gd name="T0" fmla="*/ 1083 w 1120"/>
                  <a:gd name="T1" fmla="*/ 574 h 973"/>
                  <a:gd name="T2" fmla="*/ 1083 w 1120"/>
                  <a:gd name="T3" fmla="*/ 442 h 973"/>
                  <a:gd name="T4" fmla="*/ 950 w 1120"/>
                  <a:gd name="T5" fmla="*/ 442 h 973"/>
                  <a:gd name="T6" fmla="*/ 694 w 1120"/>
                  <a:gd name="T7" fmla="*/ 631 h 973"/>
                  <a:gd name="T8" fmla="*/ 694 w 1120"/>
                  <a:gd name="T9" fmla="*/ 141 h 973"/>
                  <a:gd name="T10" fmla="*/ 555 w 1120"/>
                  <a:gd name="T11" fmla="*/ 0 h 973"/>
                  <a:gd name="T12" fmla="*/ 416 w 1120"/>
                  <a:gd name="T13" fmla="*/ 141 h 973"/>
                  <a:gd name="T14" fmla="*/ 416 w 1120"/>
                  <a:gd name="T15" fmla="*/ 640 h 973"/>
                  <a:gd name="T16" fmla="*/ 161 w 1120"/>
                  <a:gd name="T17" fmla="*/ 446 h 973"/>
                  <a:gd name="T18" fmla="*/ 28 w 1120"/>
                  <a:gd name="T19" fmla="*/ 446 h 973"/>
                  <a:gd name="T20" fmla="*/ 0 w 1120"/>
                  <a:gd name="T21" fmla="*/ 512 h 973"/>
                  <a:gd name="T22" fmla="*/ 28 w 1120"/>
                  <a:gd name="T23" fmla="*/ 579 h 973"/>
                  <a:gd name="T24" fmla="*/ 552 w 1120"/>
                  <a:gd name="T25" fmla="*/ 973 h 973"/>
                  <a:gd name="T26" fmla="*/ 1083 w 1120"/>
                  <a:gd name="T27" fmla="*/ 574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3">
                    <a:moveTo>
                      <a:pt x="1083" y="574"/>
                    </a:moveTo>
                    <a:cubicBezTo>
                      <a:pt x="1120" y="537"/>
                      <a:pt x="1120" y="478"/>
                      <a:pt x="1083" y="442"/>
                    </a:cubicBezTo>
                    <a:cubicBezTo>
                      <a:pt x="1046" y="405"/>
                      <a:pt x="987" y="405"/>
                      <a:pt x="950" y="442"/>
                    </a:cubicBezTo>
                    <a:cubicBezTo>
                      <a:pt x="694" y="631"/>
                      <a:pt x="694" y="631"/>
                      <a:pt x="694" y="631"/>
                    </a:cubicBezTo>
                    <a:cubicBezTo>
                      <a:pt x="694" y="141"/>
                      <a:pt x="694" y="141"/>
                      <a:pt x="694" y="141"/>
                    </a:cubicBezTo>
                    <a:cubicBezTo>
                      <a:pt x="694" y="63"/>
                      <a:pt x="631" y="0"/>
                      <a:pt x="555" y="0"/>
                    </a:cubicBezTo>
                    <a:cubicBezTo>
                      <a:pt x="478" y="0"/>
                      <a:pt x="416" y="63"/>
                      <a:pt x="416" y="141"/>
                    </a:cubicBezTo>
                    <a:cubicBezTo>
                      <a:pt x="416" y="640"/>
                      <a:pt x="416" y="640"/>
                      <a:pt x="416" y="640"/>
                    </a:cubicBezTo>
                    <a:cubicBezTo>
                      <a:pt x="161" y="446"/>
                      <a:pt x="161" y="446"/>
                      <a:pt x="161" y="446"/>
                    </a:cubicBezTo>
                    <a:cubicBezTo>
                      <a:pt x="124" y="409"/>
                      <a:pt x="65" y="409"/>
                      <a:pt x="28" y="446"/>
                    </a:cubicBezTo>
                    <a:cubicBezTo>
                      <a:pt x="9" y="464"/>
                      <a:pt x="0" y="488"/>
                      <a:pt x="0" y="512"/>
                    </a:cubicBezTo>
                    <a:cubicBezTo>
                      <a:pt x="0" y="536"/>
                      <a:pt x="9" y="560"/>
                      <a:pt x="28" y="579"/>
                    </a:cubicBezTo>
                    <a:cubicBezTo>
                      <a:pt x="552" y="973"/>
                      <a:pt x="552" y="973"/>
                      <a:pt x="552" y="973"/>
                    </a:cubicBezTo>
                    <a:cubicBezTo>
                      <a:pt x="1083" y="574"/>
                      <a:pt x="1083" y="574"/>
                      <a:pt x="1083" y="5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endParaRPr>
              </a:p>
            </p:txBody>
          </p:sp>
          <p:sp>
            <p:nvSpPr>
              <p:cNvPr id="67" name="Freeform 6"/>
              <p:cNvSpPr/>
              <p:nvPr/>
            </p:nvSpPr>
            <p:spPr bwMode="auto">
              <a:xfrm>
                <a:off x="1" y="2999"/>
                <a:ext cx="2653" cy="2303"/>
              </a:xfrm>
              <a:custGeom>
                <a:avLst/>
                <a:gdLst>
                  <a:gd name="T0" fmla="*/ 1083 w 1120"/>
                  <a:gd name="T1" fmla="*/ 396 h 974"/>
                  <a:gd name="T2" fmla="*/ 1083 w 1120"/>
                  <a:gd name="T3" fmla="*/ 528 h 974"/>
                  <a:gd name="T4" fmla="*/ 950 w 1120"/>
                  <a:gd name="T5" fmla="*/ 528 h 974"/>
                  <a:gd name="T6" fmla="*/ 694 w 1120"/>
                  <a:gd name="T7" fmla="*/ 342 h 974"/>
                  <a:gd name="T8" fmla="*/ 694 w 1120"/>
                  <a:gd name="T9" fmla="*/ 833 h 974"/>
                  <a:gd name="T10" fmla="*/ 555 w 1120"/>
                  <a:gd name="T11" fmla="*/ 974 h 974"/>
                  <a:gd name="T12" fmla="*/ 416 w 1120"/>
                  <a:gd name="T13" fmla="*/ 833 h 974"/>
                  <a:gd name="T14" fmla="*/ 416 w 1120"/>
                  <a:gd name="T15" fmla="*/ 353 h 974"/>
                  <a:gd name="T16" fmla="*/ 161 w 1120"/>
                  <a:gd name="T17" fmla="*/ 531 h 974"/>
                  <a:gd name="T18" fmla="*/ 28 w 1120"/>
                  <a:gd name="T19" fmla="*/ 531 h 974"/>
                  <a:gd name="T20" fmla="*/ 0 w 1120"/>
                  <a:gd name="T21" fmla="*/ 464 h 974"/>
                  <a:gd name="T22" fmla="*/ 28 w 1120"/>
                  <a:gd name="T23" fmla="*/ 398 h 974"/>
                  <a:gd name="T24" fmla="*/ 552 w 1120"/>
                  <a:gd name="T25" fmla="*/ 0 h 974"/>
                  <a:gd name="T26" fmla="*/ 1083 w 1120"/>
                  <a:gd name="T27" fmla="*/ 3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0" h="974">
                    <a:moveTo>
                      <a:pt x="1083" y="396"/>
                    </a:moveTo>
                    <a:cubicBezTo>
                      <a:pt x="1120" y="433"/>
                      <a:pt x="1120" y="492"/>
                      <a:pt x="1083" y="528"/>
                    </a:cubicBezTo>
                    <a:cubicBezTo>
                      <a:pt x="1046" y="565"/>
                      <a:pt x="987" y="565"/>
                      <a:pt x="950" y="528"/>
                    </a:cubicBezTo>
                    <a:cubicBezTo>
                      <a:pt x="694" y="342"/>
                      <a:pt x="694" y="342"/>
                      <a:pt x="694" y="342"/>
                    </a:cubicBezTo>
                    <a:cubicBezTo>
                      <a:pt x="694" y="833"/>
                      <a:pt x="694" y="833"/>
                      <a:pt x="694" y="833"/>
                    </a:cubicBezTo>
                    <a:cubicBezTo>
                      <a:pt x="694" y="911"/>
                      <a:pt x="631" y="974"/>
                      <a:pt x="555" y="974"/>
                    </a:cubicBezTo>
                    <a:cubicBezTo>
                      <a:pt x="478" y="974"/>
                      <a:pt x="416" y="911"/>
                      <a:pt x="416" y="833"/>
                    </a:cubicBezTo>
                    <a:cubicBezTo>
                      <a:pt x="416" y="353"/>
                      <a:pt x="416" y="353"/>
                      <a:pt x="416" y="353"/>
                    </a:cubicBezTo>
                    <a:cubicBezTo>
                      <a:pt x="161" y="531"/>
                      <a:pt x="161" y="531"/>
                      <a:pt x="161" y="531"/>
                    </a:cubicBezTo>
                    <a:cubicBezTo>
                      <a:pt x="124" y="567"/>
                      <a:pt x="65" y="567"/>
                      <a:pt x="28" y="531"/>
                    </a:cubicBezTo>
                    <a:cubicBezTo>
                      <a:pt x="9" y="512"/>
                      <a:pt x="0" y="488"/>
                      <a:pt x="0" y="464"/>
                    </a:cubicBezTo>
                    <a:cubicBezTo>
                      <a:pt x="0" y="440"/>
                      <a:pt x="9" y="416"/>
                      <a:pt x="28" y="398"/>
                    </a:cubicBezTo>
                    <a:cubicBezTo>
                      <a:pt x="552" y="0"/>
                      <a:pt x="552" y="0"/>
                      <a:pt x="552" y="0"/>
                    </a:cubicBezTo>
                    <a:cubicBezTo>
                      <a:pt x="1083" y="396"/>
                      <a:pt x="1083" y="396"/>
                      <a:pt x="1083"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endParaRPr>
              </a:p>
            </p:txBody>
          </p:sp>
        </p:grpSp>
      </p:grpSp>
      <p:grpSp>
        <p:nvGrpSpPr>
          <p:cNvPr id="68" name="组合 67"/>
          <p:cNvGrpSpPr/>
          <p:nvPr/>
        </p:nvGrpSpPr>
        <p:grpSpPr>
          <a:xfrm>
            <a:off x="4351427" y="1435506"/>
            <a:ext cx="1179549" cy="1117162"/>
            <a:chOff x="5800895" y="1788173"/>
            <a:chExt cx="1572459" cy="1391621"/>
          </a:xfrm>
        </p:grpSpPr>
        <p:sp>
          <p:nvSpPr>
            <p:cNvPr id="69" name="任意多边形 68"/>
            <p:cNvSpPr/>
            <p:nvPr/>
          </p:nvSpPr>
          <p:spPr>
            <a:xfrm rot="9000000">
              <a:off x="5800895" y="1788173"/>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190500" dir="1806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70" name="组合 69"/>
            <p:cNvGrpSpPr/>
            <p:nvPr/>
          </p:nvGrpSpPr>
          <p:grpSpPr>
            <a:xfrm>
              <a:off x="6202532" y="2163258"/>
              <a:ext cx="824522" cy="666652"/>
              <a:chOff x="5485048" y="2935026"/>
              <a:chExt cx="1221904" cy="987948"/>
            </a:xfrm>
            <a:solidFill>
              <a:srgbClr val="000000">
                <a:lumMod val="75000"/>
                <a:lumOff val="25000"/>
              </a:srgbClr>
            </a:solidFill>
          </p:grpSpPr>
          <p:sp>
            <p:nvSpPr>
              <p:cNvPr id="71" name="Freeform 6"/>
              <p:cNvSpPr/>
              <p:nvPr/>
            </p:nvSpPr>
            <p:spPr bwMode="auto">
              <a:xfrm>
                <a:off x="5595586" y="3347220"/>
                <a:ext cx="379243" cy="436459"/>
              </a:xfrm>
              <a:custGeom>
                <a:avLst/>
                <a:gdLst>
                  <a:gd name="T0" fmla="*/ 474 w 474"/>
                  <a:gd name="T1" fmla="*/ 459 h 545"/>
                  <a:gd name="T2" fmla="*/ 340 w 474"/>
                  <a:gd name="T3" fmla="*/ 523 h 545"/>
                  <a:gd name="T4" fmla="*/ 66 w 474"/>
                  <a:gd name="T5" fmla="*/ 501 h 545"/>
                  <a:gd name="T6" fmla="*/ 13 w 474"/>
                  <a:gd name="T7" fmla="*/ 468 h 545"/>
                  <a:gd name="T8" fmla="*/ 13 w 474"/>
                  <a:gd name="T9" fmla="*/ 441 h 545"/>
                  <a:gd name="T10" fmla="*/ 68 w 474"/>
                  <a:gd name="T11" fmla="*/ 406 h 545"/>
                  <a:gd name="T12" fmla="*/ 141 w 474"/>
                  <a:gd name="T13" fmla="*/ 380 h 545"/>
                  <a:gd name="T14" fmla="*/ 177 w 474"/>
                  <a:gd name="T15" fmla="*/ 331 h 545"/>
                  <a:gd name="T16" fmla="*/ 163 w 474"/>
                  <a:gd name="T17" fmla="*/ 267 h 545"/>
                  <a:gd name="T18" fmla="*/ 133 w 474"/>
                  <a:gd name="T19" fmla="*/ 176 h 545"/>
                  <a:gd name="T20" fmla="*/ 142 w 474"/>
                  <a:gd name="T21" fmla="*/ 64 h 545"/>
                  <a:gd name="T22" fmla="*/ 198 w 474"/>
                  <a:gd name="T23" fmla="*/ 9 h 545"/>
                  <a:gd name="T24" fmla="*/ 295 w 474"/>
                  <a:gd name="T25" fmla="*/ 20 h 545"/>
                  <a:gd name="T26" fmla="*/ 341 w 474"/>
                  <a:gd name="T27" fmla="*/ 96 h 545"/>
                  <a:gd name="T28" fmla="*/ 344 w 474"/>
                  <a:gd name="T29" fmla="*/ 168 h 545"/>
                  <a:gd name="T30" fmla="*/ 311 w 474"/>
                  <a:gd name="T31" fmla="*/ 278 h 545"/>
                  <a:gd name="T32" fmla="*/ 332 w 474"/>
                  <a:gd name="T33" fmla="*/ 379 h 545"/>
                  <a:gd name="T34" fmla="*/ 394 w 474"/>
                  <a:gd name="T35" fmla="*/ 400 h 545"/>
                  <a:gd name="T36" fmla="*/ 474 w 474"/>
                  <a:gd name="T37" fmla="*/ 45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545">
                    <a:moveTo>
                      <a:pt x="474" y="459"/>
                    </a:moveTo>
                    <a:cubicBezTo>
                      <a:pt x="434" y="495"/>
                      <a:pt x="389" y="512"/>
                      <a:pt x="340" y="523"/>
                    </a:cubicBezTo>
                    <a:cubicBezTo>
                      <a:pt x="246" y="545"/>
                      <a:pt x="154" y="542"/>
                      <a:pt x="66" y="501"/>
                    </a:cubicBezTo>
                    <a:cubicBezTo>
                      <a:pt x="47" y="492"/>
                      <a:pt x="31" y="479"/>
                      <a:pt x="13" y="468"/>
                    </a:cubicBezTo>
                    <a:cubicBezTo>
                      <a:pt x="0" y="459"/>
                      <a:pt x="1" y="449"/>
                      <a:pt x="13" y="441"/>
                    </a:cubicBezTo>
                    <a:cubicBezTo>
                      <a:pt x="30" y="429"/>
                      <a:pt x="48" y="415"/>
                      <a:pt x="68" y="406"/>
                    </a:cubicBezTo>
                    <a:cubicBezTo>
                      <a:pt x="91" y="396"/>
                      <a:pt x="116" y="389"/>
                      <a:pt x="141" y="380"/>
                    </a:cubicBezTo>
                    <a:cubicBezTo>
                      <a:pt x="164" y="372"/>
                      <a:pt x="176" y="356"/>
                      <a:pt x="177" y="331"/>
                    </a:cubicBezTo>
                    <a:cubicBezTo>
                      <a:pt x="177" y="308"/>
                      <a:pt x="175" y="289"/>
                      <a:pt x="163" y="267"/>
                    </a:cubicBezTo>
                    <a:cubicBezTo>
                      <a:pt x="147" y="240"/>
                      <a:pt x="135" y="207"/>
                      <a:pt x="133" y="176"/>
                    </a:cubicBezTo>
                    <a:cubicBezTo>
                      <a:pt x="130" y="139"/>
                      <a:pt x="135" y="101"/>
                      <a:pt x="142" y="64"/>
                    </a:cubicBezTo>
                    <a:cubicBezTo>
                      <a:pt x="148" y="35"/>
                      <a:pt x="168" y="14"/>
                      <a:pt x="198" y="9"/>
                    </a:cubicBezTo>
                    <a:cubicBezTo>
                      <a:pt x="231" y="4"/>
                      <a:pt x="264" y="0"/>
                      <a:pt x="295" y="20"/>
                    </a:cubicBezTo>
                    <a:cubicBezTo>
                      <a:pt x="323" y="38"/>
                      <a:pt x="341" y="62"/>
                      <a:pt x="341" y="96"/>
                    </a:cubicBezTo>
                    <a:cubicBezTo>
                      <a:pt x="340" y="120"/>
                      <a:pt x="341" y="144"/>
                      <a:pt x="344" y="168"/>
                    </a:cubicBezTo>
                    <a:cubicBezTo>
                      <a:pt x="348" y="207"/>
                      <a:pt x="335" y="246"/>
                      <a:pt x="311" y="278"/>
                    </a:cubicBezTo>
                    <a:cubicBezTo>
                      <a:pt x="288" y="308"/>
                      <a:pt x="298" y="364"/>
                      <a:pt x="332" y="379"/>
                    </a:cubicBezTo>
                    <a:cubicBezTo>
                      <a:pt x="352" y="387"/>
                      <a:pt x="373" y="394"/>
                      <a:pt x="394" y="400"/>
                    </a:cubicBezTo>
                    <a:cubicBezTo>
                      <a:pt x="429" y="409"/>
                      <a:pt x="451" y="433"/>
                      <a:pt x="474"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72" name="Freeform 7"/>
              <p:cNvSpPr/>
              <p:nvPr/>
            </p:nvSpPr>
            <p:spPr bwMode="auto">
              <a:xfrm>
                <a:off x="6044326" y="3487414"/>
                <a:ext cx="381040" cy="435560"/>
              </a:xfrm>
              <a:custGeom>
                <a:avLst/>
                <a:gdLst>
                  <a:gd name="T0" fmla="*/ 476 w 476"/>
                  <a:gd name="T1" fmla="*/ 459 h 544"/>
                  <a:gd name="T2" fmla="*/ 348 w 476"/>
                  <a:gd name="T3" fmla="*/ 520 h 544"/>
                  <a:gd name="T4" fmla="*/ 59 w 476"/>
                  <a:gd name="T5" fmla="*/ 494 h 544"/>
                  <a:gd name="T6" fmla="*/ 20 w 476"/>
                  <a:gd name="T7" fmla="*/ 470 h 544"/>
                  <a:gd name="T8" fmla="*/ 20 w 476"/>
                  <a:gd name="T9" fmla="*/ 435 h 544"/>
                  <a:gd name="T10" fmla="*/ 74 w 476"/>
                  <a:gd name="T11" fmla="*/ 403 h 544"/>
                  <a:gd name="T12" fmla="*/ 140 w 476"/>
                  <a:gd name="T13" fmla="*/ 380 h 544"/>
                  <a:gd name="T14" fmla="*/ 178 w 476"/>
                  <a:gd name="T15" fmla="*/ 325 h 544"/>
                  <a:gd name="T16" fmla="*/ 162 w 476"/>
                  <a:gd name="T17" fmla="*/ 261 h 544"/>
                  <a:gd name="T18" fmla="*/ 136 w 476"/>
                  <a:gd name="T19" fmla="*/ 181 h 544"/>
                  <a:gd name="T20" fmla="*/ 145 w 476"/>
                  <a:gd name="T21" fmla="*/ 60 h 544"/>
                  <a:gd name="T22" fmla="*/ 206 w 476"/>
                  <a:gd name="T23" fmla="*/ 7 h 544"/>
                  <a:gd name="T24" fmla="*/ 320 w 476"/>
                  <a:gd name="T25" fmla="*/ 36 h 544"/>
                  <a:gd name="T26" fmla="*/ 342 w 476"/>
                  <a:gd name="T27" fmla="*/ 98 h 544"/>
                  <a:gd name="T28" fmla="*/ 347 w 476"/>
                  <a:gd name="T29" fmla="*/ 163 h 544"/>
                  <a:gd name="T30" fmla="*/ 344 w 476"/>
                  <a:gd name="T31" fmla="*/ 198 h 544"/>
                  <a:gd name="T32" fmla="*/ 308 w 476"/>
                  <a:gd name="T33" fmla="*/ 283 h 544"/>
                  <a:gd name="T34" fmla="*/ 332 w 476"/>
                  <a:gd name="T35" fmla="*/ 376 h 544"/>
                  <a:gd name="T36" fmla="*/ 392 w 476"/>
                  <a:gd name="T37" fmla="*/ 397 h 544"/>
                  <a:gd name="T38" fmla="*/ 476 w 476"/>
                  <a:gd name="T39" fmla="*/ 45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 h="544">
                    <a:moveTo>
                      <a:pt x="476" y="459"/>
                    </a:moveTo>
                    <a:cubicBezTo>
                      <a:pt x="438" y="491"/>
                      <a:pt x="395" y="509"/>
                      <a:pt x="348" y="520"/>
                    </a:cubicBezTo>
                    <a:cubicBezTo>
                      <a:pt x="249" y="544"/>
                      <a:pt x="152" y="541"/>
                      <a:pt x="59" y="494"/>
                    </a:cubicBezTo>
                    <a:cubicBezTo>
                      <a:pt x="45" y="488"/>
                      <a:pt x="32" y="479"/>
                      <a:pt x="20" y="470"/>
                    </a:cubicBezTo>
                    <a:cubicBezTo>
                      <a:pt x="1" y="455"/>
                      <a:pt x="0" y="450"/>
                      <a:pt x="20" y="435"/>
                    </a:cubicBezTo>
                    <a:cubicBezTo>
                      <a:pt x="36" y="423"/>
                      <a:pt x="55" y="412"/>
                      <a:pt x="74" y="403"/>
                    </a:cubicBezTo>
                    <a:cubicBezTo>
                      <a:pt x="95" y="393"/>
                      <a:pt x="118" y="388"/>
                      <a:pt x="140" y="380"/>
                    </a:cubicBezTo>
                    <a:cubicBezTo>
                      <a:pt x="169" y="369"/>
                      <a:pt x="178" y="356"/>
                      <a:pt x="178" y="325"/>
                    </a:cubicBezTo>
                    <a:cubicBezTo>
                      <a:pt x="179" y="302"/>
                      <a:pt x="175" y="282"/>
                      <a:pt x="162" y="261"/>
                    </a:cubicBezTo>
                    <a:cubicBezTo>
                      <a:pt x="148" y="238"/>
                      <a:pt x="137" y="209"/>
                      <a:pt x="136" y="181"/>
                    </a:cubicBezTo>
                    <a:cubicBezTo>
                      <a:pt x="134" y="141"/>
                      <a:pt x="137" y="99"/>
                      <a:pt x="145" y="60"/>
                    </a:cubicBezTo>
                    <a:cubicBezTo>
                      <a:pt x="151" y="32"/>
                      <a:pt x="173" y="12"/>
                      <a:pt x="206" y="7"/>
                    </a:cubicBezTo>
                    <a:cubicBezTo>
                      <a:pt x="249" y="0"/>
                      <a:pt x="288" y="4"/>
                      <a:pt x="320" y="36"/>
                    </a:cubicBezTo>
                    <a:cubicBezTo>
                      <a:pt x="337" y="54"/>
                      <a:pt x="342" y="74"/>
                      <a:pt x="342" y="98"/>
                    </a:cubicBezTo>
                    <a:cubicBezTo>
                      <a:pt x="342" y="120"/>
                      <a:pt x="346" y="141"/>
                      <a:pt x="347" y="163"/>
                    </a:cubicBezTo>
                    <a:cubicBezTo>
                      <a:pt x="347" y="174"/>
                      <a:pt x="347" y="187"/>
                      <a:pt x="344" y="198"/>
                    </a:cubicBezTo>
                    <a:cubicBezTo>
                      <a:pt x="336" y="228"/>
                      <a:pt x="331" y="259"/>
                      <a:pt x="308" y="283"/>
                    </a:cubicBezTo>
                    <a:cubicBezTo>
                      <a:pt x="287" y="304"/>
                      <a:pt x="302" y="363"/>
                      <a:pt x="332" y="376"/>
                    </a:cubicBezTo>
                    <a:cubicBezTo>
                      <a:pt x="351" y="384"/>
                      <a:pt x="372" y="390"/>
                      <a:pt x="392" y="397"/>
                    </a:cubicBezTo>
                    <a:cubicBezTo>
                      <a:pt x="433" y="411"/>
                      <a:pt x="447" y="421"/>
                      <a:pt x="476" y="4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73" name="Freeform 8"/>
              <p:cNvSpPr/>
              <p:nvPr/>
            </p:nvSpPr>
            <p:spPr bwMode="auto">
              <a:xfrm>
                <a:off x="5952361" y="2935026"/>
                <a:ext cx="376846" cy="462820"/>
              </a:xfrm>
              <a:custGeom>
                <a:avLst/>
                <a:gdLst>
                  <a:gd name="T0" fmla="*/ 0 w 471"/>
                  <a:gd name="T1" fmla="*/ 461 h 578"/>
                  <a:gd name="T2" fmla="*/ 61 w 471"/>
                  <a:gd name="T3" fmla="*/ 414 h 578"/>
                  <a:gd name="T4" fmla="*/ 133 w 471"/>
                  <a:gd name="T5" fmla="*/ 390 h 578"/>
                  <a:gd name="T6" fmla="*/ 166 w 471"/>
                  <a:gd name="T7" fmla="*/ 280 h 578"/>
                  <a:gd name="T8" fmla="*/ 133 w 471"/>
                  <a:gd name="T9" fmla="*/ 180 h 578"/>
                  <a:gd name="T10" fmla="*/ 141 w 471"/>
                  <a:gd name="T11" fmla="*/ 68 h 578"/>
                  <a:gd name="T12" fmla="*/ 184 w 471"/>
                  <a:gd name="T13" fmla="*/ 19 h 578"/>
                  <a:gd name="T14" fmla="*/ 317 w 471"/>
                  <a:gd name="T15" fmla="*/ 45 h 578"/>
                  <a:gd name="T16" fmla="*/ 338 w 471"/>
                  <a:gd name="T17" fmla="*/ 129 h 578"/>
                  <a:gd name="T18" fmla="*/ 342 w 471"/>
                  <a:gd name="T19" fmla="*/ 167 h 578"/>
                  <a:gd name="T20" fmla="*/ 344 w 471"/>
                  <a:gd name="T21" fmla="*/ 185 h 578"/>
                  <a:gd name="T22" fmla="*/ 304 w 471"/>
                  <a:gd name="T23" fmla="*/ 291 h 578"/>
                  <a:gd name="T24" fmla="*/ 333 w 471"/>
                  <a:gd name="T25" fmla="*/ 386 h 578"/>
                  <a:gd name="T26" fmla="*/ 399 w 471"/>
                  <a:gd name="T27" fmla="*/ 409 h 578"/>
                  <a:gd name="T28" fmla="*/ 471 w 471"/>
                  <a:gd name="T29" fmla="*/ 464 h 578"/>
                  <a:gd name="T30" fmla="*/ 0 w 471"/>
                  <a:gd name="T31" fmla="*/ 4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578">
                    <a:moveTo>
                      <a:pt x="0" y="461"/>
                    </a:moveTo>
                    <a:cubicBezTo>
                      <a:pt x="17" y="439"/>
                      <a:pt x="37" y="423"/>
                      <a:pt x="61" y="414"/>
                    </a:cubicBezTo>
                    <a:cubicBezTo>
                      <a:pt x="85" y="405"/>
                      <a:pt x="109" y="398"/>
                      <a:pt x="133" y="390"/>
                    </a:cubicBezTo>
                    <a:cubicBezTo>
                      <a:pt x="178" y="373"/>
                      <a:pt x="190" y="321"/>
                      <a:pt x="166" y="280"/>
                    </a:cubicBezTo>
                    <a:cubicBezTo>
                      <a:pt x="148" y="250"/>
                      <a:pt x="130" y="213"/>
                      <a:pt x="133" y="180"/>
                    </a:cubicBezTo>
                    <a:cubicBezTo>
                      <a:pt x="135" y="143"/>
                      <a:pt x="131" y="105"/>
                      <a:pt x="141" y="68"/>
                    </a:cubicBezTo>
                    <a:cubicBezTo>
                      <a:pt x="147" y="45"/>
                      <a:pt x="163" y="28"/>
                      <a:pt x="184" y="19"/>
                    </a:cubicBezTo>
                    <a:cubicBezTo>
                      <a:pt x="227" y="0"/>
                      <a:pt x="284" y="12"/>
                      <a:pt x="317" y="45"/>
                    </a:cubicBezTo>
                    <a:cubicBezTo>
                      <a:pt x="341" y="69"/>
                      <a:pt x="340" y="98"/>
                      <a:pt x="338" y="129"/>
                    </a:cubicBezTo>
                    <a:cubicBezTo>
                      <a:pt x="338" y="142"/>
                      <a:pt x="341" y="154"/>
                      <a:pt x="342" y="167"/>
                    </a:cubicBezTo>
                    <a:cubicBezTo>
                      <a:pt x="343" y="173"/>
                      <a:pt x="345" y="179"/>
                      <a:pt x="344" y="185"/>
                    </a:cubicBezTo>
                    <a:cubicBezTo>
                      <a:pt x="337" y="223"/>
                      <a:pt x="331" y="261"/>
                      <a:pt x="304" y="291"/>
                    </a:cubicBezTo>
                    <a:cubicBezTo>
                      <a:pt x="283" y="315"/>
                      <a:pt x="302" y="373"/>
                      <a:pt x="333" y="386"/>
                    </a:cubicBezTo>
                    <a:cubicBezTo>
                      <a:pt x="355" y="395"/>
                      <a:pt x="377" y="402"/>
                      <a:pt x="399" y="409"/>
                    </a:cubicBezTo>
                    <a:cubicBezTo>
                      <a:pt x="431" y="417"/>
                      <a:pt x="451" y="441"/>
                      <a:pt x="471" y="464"/>
                    </a:cubicBezTo>
                    <a:cubicBezTo>
                      <a:pt x="381" y="557"/>
                      <a:pt x="113" y="578"/>
                      <a:pt x="0" y="4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74" name="Freeform 9"/>
              <p:cNvSpPr/>
              <p:nvPr/>
            </p:nvSpPr>
            <p:spPr bwMode="auto">
              <a:xfrm>
                <a:off x="5485048" y="2994339"/>
                <a:ext cx="467313" cy="512247"/>
              </a:xfrm>
              <a:custGeom>
                <a:avLst/>
                <a:gdLst>
                  <a:gd name="T0" fmla="*/ 353 w 584"/>
                  <a:gd name="T1" fmla="*/ 364 h 640"/>
                  <a:gd name="T2" fmla="*/ 331 w 584"/>
                  <a:gd name="T3" fmla="*/ 261 h 640"/>
                  <a:gd name="T4" fmla="*/ 146 w 584"/>
                  <a:gd name="T5" fmla="*/ 404 h 640"/>
                  <a:gd name="T6" fmla="*/ 127 w 584"/>
                  <a:gd name="T7" fmla="*/ 640 h 640"/>
                  <a:gd name="T8" fmla="*/ 100 w 584"/>
                  <a:gd name="T9" fmla="*/ 601 h 640"/>
                  <a:gd name="T10" fmla="*/ 192 w 584"/>
                  <a:gd name="T11" fmla="*/ 132 h 640"/>
                  <a:gd name="T12" fmla="*/ 279 w 584"/>
                  <a:gd name="T13" fmla="*/ 92 h 640"/>
                  <a:gd name="T14" fmla="*/ 292 w 584"/>
                  <a:gd name="T15" fmla="*/ 71 h 640"/>
                  <a:gd name="T16" fmla="*/ 276 w 584"/>
                  <a:gd name="T17" fmla="*/ 0 h 640"/>
                  <a:gd name="T18" fmla="*/ 584 w 584"/>
                  <a:gd name="T19" fmla="*/ 123 h 640"/>
                  <a:gd name="T20" fmla="*/ 353 w 584"/>
                  <a:gd name="T21" fmla="*/ 36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40">
                    <a:moveTo>
                      <a:pt x="353" y="364"/>
                    </a:moveTo>
                    <a:cubicBezTo>
                      <a:pt x="345" y="328"/>
                      <a:pt x="338" y="297"/>
                      <a:pt x="331" y="261"/>
                    </a:cubicBezTo>
                    <a:cubicBezTo>
                      <a:pt x="246" y="281"/>
                      <a:pt x="185" y="329"/>
                      <a:pt x="146" y="404"/>
                    </a:cubicBezTo>
                    <a:cubicBezTo>
                      <a:pt x="107" y="479"/>
                      <a:pt x="106" y="558"/>
                      <a:pt x="127" y="640"/>
                    </a:cubicBezTo>
                    <a:cubicBezTo>
                      <a:pt x="118" y="627"/>
                      <a:pt x="108" y="615"/>
                      <a:pt x="100" y="601"/>
                    </a:cubicBezTo>
                    <a:cubicBezTo>
                      <a:pt x="0" y="446"/>
                      <a:pt x="42" y="232"/>
                      <a:pt x="192" y="132"/>
                    </a:cubicBezTo>
                    <a:cubicBezTo>
                      <a:pt x="218" y="115"/>
                      <a:pt x="249" y="104"/>
                      <a:pt x="279" y="92"/>
                    </a:cubicBezTo>
                    <a:cubicBezTo>
                      <a:pt x="290" y="88"/>
                      <a:pt x="295" y="83"/>
                      <a:pt x="292" y="71"/>
                    </a:cubicBezTo>
                    <a:cubicBezTo>
                      <a:pt x="286" y="49"/>
                      <a:pt x="282" y="27"/>
                      <a:pt x="276" y="0"/>
                    </a:cubicBezTo>
                    <a:cubicBezTo>
                      <a:pt x="380" y="42"/>
                      <a:pt x="480" y="82"/>
                      <a:pt x="584" y="123"/>
                    </a:cubicBezTo>
                    <a:cubicBezTo>
                      <a:pt x="507" y="204"/>
                      <a:pt x="432" y="282"/>
                      <a:pt x="353" y="3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75" name="Freeform 10"/>
              <p:cNvSpPr/>
              <p:nvPr/>
            </p:nvSpPr>
            <p:spPr bwMode="auto">
              <a:xfrm>
                <a:off x="6386123" y="3088101"/>
                <a:ext cx="320829" cy="550591"/>
              </a:xfrm>
              <a:custGeom>
                <a:avLst/>
                <a:gdLst>
                  <a:gd name="T0" fmla="*/ 267 w 401"/>
                  <a:gd name="T1" fmla="*/ 518 h 688"/>
                  <a:gd name="T2" fmla="*/ 338 w 401"/>
                  <a:gd name="T3" fmla="*/ 569 h 688"/>
                  <a:gd name="T4" fmla="*/ 33 w 401"/>
                  <a:gd name="T5" fmla="*/ 688 h 688"/>
                  <a:gd name="T6" fmla="*/ 33 w 401"/>
                  <a:gd name="T7" fmla="*/ 356 h 688"/>
                  <a:gd name="T8" fmla="*/ 120 w 401"/>
                  <a:gd name="T9" fmla="*/ 416 h 688"/>
                  <a:gd name="T10" fmla="*/ 155 w 401"/>
                  <a:gd name="T11" fmla="*/ 181 h 688"/>
                  <a:gd name="T12" fmla="*/ 0 w 401"/>
                  <a:gd name="T13" fmla="*/ 0 h 688"/>
                  <a:gd name="T14" fmla="*/ 267 w 401"/>
                  <a:gd name="T15" fmla="*/ 518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688">
                    <a:moveTo>
                      <a:pt x="267" y="518"/>
                    </a:moveTo>
                    <a:cubicBezTo>
                      <a:pt x="290" y="535"/>
                      <a:pt x="313" y="551"/>
                      <a:pt x="338" y="569"/>
                    </a:cubicBezTo>
                    <a:cubicBezTo>
                      <a:pt x="234" y="609"/>
                      <a:pt x="134" y="649"/>
                      <a:pt x="33" y="688"/>
                    </a:cubicBezTo>
                    <a:cubicBezTo>
                      <a:pt x="33" y="578"/>
                      <a:pt x="33" y="470"/>
                      <a:pt x="33" y="356"/>
                    </a:cubicBezTo>
                    <a:cubicBezTo>
                      <a:pt x="65" y="378"/>
                      <a:pt x="92" y="396"/>
                      <a:pt x="120" y="416"/>
                    </a:cubicBezTo>
                    <a:cubicBezTo>
                      <a:pt x="169" y="341"/>
                      <a:pt x="180" y="264"/>
                      <a:pt x="155" y="181"/>
                    </a:cubicBezTo>
                    <a:cubicBezTo>
                      <a:pt x="131" y="100"/>
                      <a:pt x="77" y="42"/>
                      <a:pt x="0" y="0"/>
                    </a:cubicBezTo>
                    <a:cubicBezTo>
                      <a:pt x="265" y="28"/>
                      <a:pt x="401" y="323"/>
                      <a:pt x="267"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grpSp>
      </p:grpSp>
      <p:grpSp>
        <p:nvGrpSpPr>
          <p:cNvPr id="76" name="组合 75"/>
          <p:cNvGrpSpPr/>
          <p:nvPr/>
        </p:nvGrpSpPr>
        <p:grpSpPr>
          <a:xfrm>
            <a:off x="4889471" y="2417570"/>
            <a:ext cx="1179549" cy="1117162"/>
            <a:chOff x="6518162" y="3011505"/>
            <a:chExt cx="1572459" cy="1391621"/>
          </a:xfrm>
        </p:grpSpPr>
        <p:sp>
          <p:nvSpPr>
            <p:cNvPr id="77" name="任意多边形 76"/>
            <p:cNvSpPr/>
            <p:nvPr/>
          </p:nvSpPr>
          <p:spPr>
            <a:xfrm rot="9000000">
              <a:off x="6518162"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342900" dir="372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78" name="组合 77"/>
            <p:cNvGrpSpPr/>
            <p:nvPr/>
          </p:nvGrpSpPr>
          <p:grpSpPr>
            <a:xfrm>
              <a:off x="6999446" y="3434228"/>
              <a:ext cx="609890" cy="586963"/>
              <a:chOff x="273050" y="165100"/>
              <a:chExt cx="8066088" cy="7762875"/>
            </a:xfrm>
            <a:solidFill>
              <a:srgbClr val="000000">
                <a:lumMod val="75000"/>
                <a:lumOff val="25000"/>
              </a:srgbClr>
            </a:solidFill>
          </p:grpSpPr>
          <p:sp>
            <p:nvSpPr>
              <p:cNvPr id="79" name="Freeform 6"/>
              <p:cNvSpPr/>
              <p:nvPr/>
            </p:nvSpPr>
            <p:spPr bwMode="auto">
              <a:xfrm>
                <a:off x="441325" y="247650"/>
                <a:ext cx="7751763" cy="7658100"/>
              </a:xfrm>
              <a:custGeom>
                <a:avLst/>
                <a:gdLst>
                  <a:gd name="T0" fmla="*/ 1054 w 2064"/>
                  <a:gd name="T1" fmla="*/ 22 h 2039"/>
                  <a:gd name="T2" fmla="*/ 1035 w 2064"/>
                  <a:gd name="T3" fmla="*/ 31 h 2039"/>
                  <a:gd name="T4" fmla="*/ 706 w 2064"/>
                  <a:gd name="T5" fmla="*/ 268 h 2039"/>
                  <a:gd name="T6" fmla="*/ 669 w 2064"/>
                  <a:gd name="T7" fmla="*/ 338 h 2039"/>
                  <a:gd name="T8" fmla="*/ 674 w 2064"/>
                  <a:gd name="T9" fmla="*/ 373 h 2039"/>
                  <a:gd name="T10" fmla="*/ 668 w 2064"/>
                  <a:gd name="T11" fmla="*/ 424 h 2039"/>
                  <a:gd name="T12" fmla="*/ 620 w 2064"/>
                  <a:gd name="T13" fmla="*/ 470 h 2039"/>
                  <a:gd name="T14" fmla="*/ 635 w 2064"/>
                  <a:gd name="T15" fmla="*/ 486 h 2039"/>
                  <a:gd name="T16" fmla="*/ 968 w 2064"/>
                  <a:gd name="T17" fmla="*/ 818 h 2039"/>
                  <a:gd name="T18" fmla="*/ 995 w 2064"/>
                  <a:gd name="T19" fmla="*/ 829 h 2039"/>
                  <a:gd name="T20" fmla="*/ 1055 w 2064"/>
                  <a:gd name="T21" fmla="*/ 855 h 2039"/>
                  <a:gd name="T22" fmla="*/ 1429 w 2064"/>
                  <a:gd name="T23" fmla="*/ 1210 h 2039"/>
                  <a:gd name="T24" fmla="*/ 2021 w 2064"/>
                  <a:gd name="T25" fmla="*/ 1772 h 2039"/>
                  <a:gd name="T26" fmla="*/ 2023 w 2064"/>
                  <a:gd name="T27" fmla="*/ 1892 h 2039"/>
                  <a:gd name="T28" fmla="*/ 1911 w 2064"/>
                  <a:gd name="T29" fmla="*/ 2004 h 2039"/>
                  <a:gd name="T30" fmla="*/ 1799 w 2064"/>
                  <a:gd name="T31" fmla="*/ 2003 h 2039"/>
                  <a:gd name="T32" fmla="*/ 879 w 2064"/>
                  <a:gd name="T33" fmla="*/ 1033 h 2039"/>
                  <a:gd name="T34" fmla="*/ 852 w 2064"/>
                  <a:gd name="T35" fmla="*/ 967 h 2039"/>
                  <a:gd name="T36" fmla="*/ 846 w 2064"/>
                  <a:gd name="T37" fmla="*/ 949 h 2039"/>
                  <a:gd name="T38" fmla="*/ 498 w 2064"/>
                  <a:gd name="T39" fmla="*/ 601 h 2039"/>
                  <a:gd name="T40" fmla="*/ 491 w 2064"/>
                  <a:gd name="T41" fmla="*/ 597 h 2039"/>
                  <a:gd name="T42" fmla="*/ 448 w 2064"/>
                  <a:gd name="T43" fmla="*/ 643 h 2039"/>
                  <a:gd name="T44" fmla="*/ 395 w 2064"/>
                  <a:gd name="T45" fmla="*/ 652 h 2039"/>
                  <a:gd name="T46" fmla="*/ 360 w 2064"/>
                  <a:gd name="T47" fmla="*/ 659 h 2039"/>
                  <a:gd name="T48" fmla="*/ 303 w 2064"/>
                  <a:gd name="T49" fmla="*/ 715 h 2039"/>
                  <a:gd name="T50" fmla="*/ 299 w 2064"/>
                  <a:gd name="T51" fmla="*/ 755 h 2039"/>
                  <a:gd name="T52" fmla="*/ 295 w 2064"/>
                  <a:gd name="T53" fmla="*/ 796 h 2039"/>
                  <a:gd name="T54" fmla="*/ 216 w 2064"/>
                  <a:gd name="T55" fmla="*/ 875 h 2039"/>
                  <a:gd name="T56" fmla="*/ 167 w 2064"/>
                  <a:gd name="T57" fmla="*/ 875 h 2039"/>
                  <a:gd name="T58" fmla="*/ 16 w 2064"/>
                  <a:gd name="T59" fmla="*/ 723 h 2039"/>
                  <a:gd name="T60" fmla="*/ 16 w 2064"/>
                  <a:gd name="T61" fmla="*/ 673 h 2039"/>
                  <a:gd name="T62" fmla="*/ 92 w 2064"/>
                  <a:gd name="T63" fmla="*/ 597 h 2039"/>
                  <a:gd name="T64" fmla="*/ 137 w 2064"/>
                  <a:gd name="T65" fmla="*/ 592 h 2039"/>
                  <a:gd name="T66" fmla="*/ 170 w 2064"/>
                  <a:gd name="T67" fmla="*/ 590 h 2039"/>
                  <a:gd name="T68" fmla="*/ 235 w 2064"/>
                  <a:gd name="T69" fmla="*/ 526 h 2039"/>
                  <a:gd name="T70" fmla="*/ 236 w 2064"/>
                  <a:gd name="T71" fmla="*/ 492 h 2039"/>
                  <a:gd name="T72" fmla="*/ 240 w 2064"/>
                  <a:gd name="T73" fmla="*/ 449 h 2039"/>
                  <a:gd name="T74" fmla="*/ 245 w 2064"/>
                  <a:gd name="T75" fmla="*/ 443 h 2039"/>
                  <a:gd name="T76" fmla="*/ 516 w 2064"/>
                  <a:gd name="T77" fmla="*/ 174 h 2039"/>
                  <a:gd name="T78" fmla="*/ 939 w 2064"/>
                  <a:gd name="T79" fmla="*/ 0 h 2039"/>
                  <a:gd name="T80" fmla="*/ 1035 w 2064"/>
                  <a:gd name="T81" fmla="*/ 11 h 2039"/>
                  <a:gd name="T82" fmla="*/ 1053 w 2064"/>
                  <a:gd name="T83" fmla="*/ 16 h 2039"/>
                  <a:gd name="T84" fmla="*/ 1054 w 2064"/>
                  <a:gd name="T85" fmla="*/ 2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64" h="2039">
                    <a:moveTo>
                      <a:pt x="1054" y="22"/>
                    </a:moveTo>
                    <a:cubicBezTo>
                      <a:pt x="1048" y="25"/>
                      <a:pt x="1042" y="29"/>
                      <a:pt x="1035" y="31"/>
                    </a:cubicBezTo>
                    <a:cubicBezTo>
                      <a:pt x="902" y="77"/>
                      <a:pt x="793" y="158"/>
                      <a:pt x="706" y="268"/>
                    </a:cubicBezTo>
                    <a:cubicBezTo>
                      <a:pt x="689" y="288"/>
                      <a:pt x="678" y="313"/>
                      <a:pt x="669" y="338"/>
                    </a:cubicBezTo>
                    <a:cubicBezTo>
                      <a:pt x="665" y="348"/>
                      <a:pt x="669" y="363"/>
                      <a:pt x="674" y="373"/>
                    </a:cubicBezTo>
                    <a:cubicBezTo>
                      <a:pt x="684" y="394"/>
                      <a:pt x="684" y="407"/>
                      <a:pt x="668" y="424"/>
                    </a:cubicBezTo>
                    <a:cubicBezTo>
                      <a:pt x="653" y="439"/>
                      <a:pt x="637" y="454"/>
                      <a:pt x="620" y="470"/>
                    </a:cubicBezTo>
                    <a:cubicBezTo>
                      <a:pt x="626" y="477"/>
                      <a:pt x="631" y="482"/>
                      <a:pt x="635" y="486"/>
                    </a:cubicBezTo>
                    <a:cubicBezTo>
                      <a:pt x="746" y="597"/>
                      <a:pt x="857" y="708"/>
                      <a:pt x="968" y="818"/>
                    </a:cubicBezTo>
                    <a:cubicBezTo>
                      <a:pt x="974" y="825"/>
                      <a:pt x="986" y="829"/>
                      <a:pt x="995" y="829"/>
                    </a:cubicBezTo>
                    <a:cubicBezTo>
                      <a:pt x="1019" y="829"/>
                      <a:pt x="1038" y="839"/>
                      <a:pt x="1055" y="855"/>
                    </a:cubicBezTo>
                    <a:cubicBezTo>
                      <a:pt x="1180" y="974"/>
                      <a:pt x="1305" y="1092"/>
                      <a:pt x="1429" y="1210"/>
                    </a:cubicBezTo>
                    <a:cubicBezTo>
                      <a:pt x="1627" y="1397"/>
                      <a:pt x="1824" y="1585"/>
                      <a:pt x="2021" y="1772"/>
                    </a:cubicBezTo>
                    <a:cubicBezTo>
                      <a:pt x="2063" y="1812"/>
                      <a:pt x="2064" y="1851"/>
                      <a:pt x="2023" y="1892"/>
                    </a:cubicBezTo>
                    <a:cubicBezTo>
                      <a:pt x="1986" y="1929"/>
                      <a:pt x="1949" y="1967"/>
                      <a:pt x="1911" y="2004"/>
                    </a:cubicBezTo>
                    <a:cubicBezTo>
                      <a:pt x="1876" y="2039"/>
                      <a:pt x="1834" y="2039"/>
                      <a:pt x="1799" y="2003"/>
                    </a:cubicBezTo>
                    <a:cubicBezTo>
                      <a:pt x="1492" y="1680"/>
                      <a:pt x="1186" y="1356"/>
                      <a:pt x="879" y="1033"/>
                    </a:cubicBezTo>
                    <a:cubicBezTo>
                      <a:pt x="861" y="1014"/>
                      <a:pt x="850" y="993"/>
                      <a:pt x="852" y="967"/>
                    </a:cubicBezTo>
                    <a:cubicBezTo>
                      <a:pt x="853" y="961"/>
                      <a:pt x="850" y="953"/>
                      <a:pt x="846" y="949"/>
                    </a:cubicBezTo>
                    <a:cubicBezTo>
                      <a:pt x="730" y="833"/>
                      <a:pt x="614" y="717"/>
                      <a:pt x="498" y="601"/>
                    </a:cubicBezTo>
                    <a:cubicBezTo>
                      <a:pt x="497" y="601"/>
                      <a:pt x="496" y="600"/>
                      <a:pt x="491" y="597"/>
                    </a:cubicBezTo>
                    <a:cubicBezTo>
                      <a:pt x="477" y="612"/>
                      <a:pt x="463" y="628"/>
                      <a:pt x="448" y="643"/>
                    </a:cubicBezTo>
                    <a:cubicBezTo>
                      <a:pt x="429" y="663"/>
                      <a:pt x="421" y="662"/>
                      <a:pt x="395" y="652"/>
                    </a:cubicBezTo>
                    <a:cubicBezTo>
                      <a:pt x="385" y="649"/>
                      <a:pt x="368" y="652"/>
                      <a:pt x="360" y="659"/>
                    </a:cubicBezTo>
                    <a:cubicBezTo>
                      <a:pt x="339" y="675"/>
                      <a:pt x="321" y="695"/>
                      <a:pt x="303" y="715"/>
                    </a:cubicBezTo>
                    <a:cubicBezTo>
                      <a:pt x="292" y="726"/>
                      <a:pt x="288" y="740"/>
                      <a:pt x="299" y="755"/>
                    </a:cubicBezTo>
                    <a:cubicBezTo>
                      <a:pt x="310" y="770"/>
                      <a:pt x="306" y="784"/>
                      <a:pt x="295" y="796"/>
                    </a:cubicBezTo>
                    <a:cubicBezTo>
                      <a:pt x="269" y="823"/>
                      <a:pt x="243" y="850"/>
                      <a:pt x="216" y="875"/>
                    </a:cubicBezTo>
                    <a:cubicBezTo>
                      <a:pt x="201" y="889"/>
                      <a:pt x="181" y="889"/>
                      <a:pt x="167" y="875"/>
                    </a:cubicBezTo>
                    <a:cubicBezTo>
                      <a:pt x="116" y="825"/>
                      <a:pt x="66" y="774"/>
                      <a:pt x="16" y="723"/>
                    </a:cubicBezTo>
                    <a:cubicBezTo>
                      <a:pt x="0" y="708"/>
                      <a:pt x="1" y="689"/>
                      <a:pt x="16" y="673"/>
                    </a:cubicBezTo>
                    <a:cubicBezTo>
                      <a:pt x="41" y="647"/>
                      <a:pt x="66" y="622"/>
                      <a:pt x="92" y="597"/>
                    </a:cubicBezTo>
                    <a:cubicBezTo>
                      <a:pt x="105" y="584"/>
                      <a:pt x="119" y="581"/>
                      <a:pt x="137" y="592"/>
                    </a:cubicBezTo>
                    <a:cubicBezTo>
                      <a:pt x="146" y="596"/>
                      <a:pt x="163" y="596"/>
                      <a:pt x="170" y="590"/>
                    </a:cubicBezTo>
                    <a:cubicBezTo>
                      <a:pt x="193" y="571"/>
                      <a:pt x="216" y="549"/>
                      <a:pt x="235" y="526"/>
                    </a:cubicBezTo>
                    <a:cubicBezTo>
                      <a:pt x="241" y="519"/>
                      <a:pt x="240" y="501"/>
                      <a:pt x="236" y="492"/>
                    </a:cubicBezTo>
                    <a:cubicBezTo>
                      <a:pt x="227" y="475"/>
                      <a:pt x="230" y="462"/>
                      <a:pt x="240" y="449"/>
                    </a:cubicBezTo>
                    <a:cubicBezTo>
                      <a:pt x="241" y="447"/>
                      <a:pt x="243" y="445"/>
                      <a:pt x="245" y="443"/>
                    </a:cubicBezTo>
                    <a:cubicBezTo>
                      <a:pt x="335" y="354"/>
                      <a:pt x="424" y="262"/>
                      <a:pt x="516" y="174"/>
                    </a:cubicBezTo>
                    <a:cubicBezTo>
                      <a:pt x="634" y="62"/>
                      <a:pt x="775" y="0"/>
                      <a:pt x="939" y="0"/>
                    </a:cubicBezTo>
                    <a:cubicBezTo>
                      <a:pt x="971" y="0"/>
                      <a:pt x="1003" y="7"/>
                      <a:pt x="1035" y="11"/>
                    </a:cubicBezTo>
                    <a:cubicBezTo>
                      <a:pt x="1041" y="11"/>
                      <a:pt x="1047" y="14"/>
                      <a:pt x="1053" y="16"/>
                    </a:cubicBezTo>
                    <a:cubicBezTo>
                      <a:pt x="1053" y="18"/>
                      <a:pt x="1054" y="20"/>
                      <a:pt x="1054" y="22"/>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80" name="Freeform 7"/>
              <p:cNvSpPr/>
              <p:nvPr/>
            </p:nvSpPr>
            <p:spPr bwMode="auto">
              <a:xfrm>
                <a:off x="273050" y="4295775"/>
                <a:ext cx="3778250" cy="3632200"/>
              </a:xfrm>
              <a:custGeom>
                <a:avLst/>
                <a:gdLst>
                  <a:gd name="T0" fmla="*/ 835 w 1006"/>
                  <a:gd name="T1" fmla="*/ 0 h 967"/>
                  <a:gd name="T2" fmla="*/ 1006 w 1006"/>
                  <a:gd name="T3" fmla="*/ 181 h 967"/>
                  <a:gd name="T4" fmla="*/ 986 w 1006"/>
                  <a:gd name="T5" fmla="*/ 193 h 967"/>
                  <a:gd name="T6" fmla="*/ 741 w 1006"/>
                  <a:gd name="T7" fmla="*/ 437 h 967"/>
                  <a:gd name="T8" fmla="*/ 735 w 1006"/>
                  <a:gd name="T9" fmla="*/ 468 h 967"/>
                  <a:gd name="T10" fmla="*/ 475 w 1006"/>
                  <a:gd name="T11" fmla="*/ 955 h 967"/>
                  <a:gd name="T12" fmla="*/ 300 w 1006"/>
                  <a:gd name="T13" fmla="*/ 944 h 967"/>
                  <a:gd name="T14" fmla="*/ 288 w 1006"/>
                  <a:gd name="T15" fmla="*/ 891 h 967"/>
                  <a:gd name="T16" fmla="*/ 455 w 1006"/>
                  <a:gd name="T17" fmla="*/ 724 h 967"/>
                  <a:gd name="T18" fmla="*/ 454 w 1006"/>
                  <a:gd name="T19" fmla="*/ 651 h 967"/>
                  <a:gd name="T20" fmla="*/ 355 w 1006"/>
                  <a:gd name="T21" fmla="*/ 552 h 967"/>
                  <a:gd name="T22" fmla="*/ 291 w 1006"/>
                  <a:gd name="T23" fmla="*/ 552 h 967"/>
                  <a:gd name="T24" fmla="*/ 121 w 1006"/>
                  <a:gd name="T25" fmla="*/ 722 h 967"/>
                  <a:gd name="T26" fmla="*/ 66 w 1006"/>
                  <a:gd name="T27" fmla="*/ 709 h 967"/>
                  <a:gd name="T28" fmla="*/ 352 w 1006"/>
                  <a:gd name="T29" fmla="*/ 252 h 967"/>
                  <a:gd name="T30" fmla="*/ 545 w 1006"/>
                  <a:gd name="T31" fmla="*/ 277 h 967"/>
                  <a:gd name="T32" fmla="*/ 573 w 1006"/>
                  <a:gd name="T33" fmla="*/ 271 h 967"/>
                  <a:gd name="T34" fmla="*/ 823 w 1006"/>
                  <a:gd name="T35" fmla="*/ 20 h 967"/>
                  <a:gd name="T36" fmla="*/ 835 w 1006"/>
                  <a:gd name="T3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6" h="967">
                    <a:moveTo>
                      <a:pt x="835" y="0"/>
                    </a:moveTo>
                    <a:cubicBezTo>
                      <a:pt x="894" y="62"/>
                      <a:pt x="947" y="119"/>
                      <a:pt x="1006" y="181"/>
                    </a:cubicBezTo>
                    <a:cubicBezTo>
                      <a:pt x="999" y="185"/>
                      <a:pt x="992" y="188"/>
                      <a:pt x="986" y="193"/>
                    </a:cubicBezTo>
                    <a:cubicBezTo>
                      <a:pt x="905" y="274"/>
                      <a:pt x="823" y="356"/>
                      <a:pt x="741" y="437"/>
                    </a:cubicBezTo>
                    <a:cubicBezTo>
                      <a:pt x="731" y="447"/>
                      <a:pt x="730" y="454"/>
                      <a:pt x="735" y="468"/>
                    </a:cubicBezTo>
                    <a:cubicBezTo>
                      <a:pt x="821" y="677"/>
                      <a:pt x="696" y="910"/>
                      <a:pt x="475" y="955"/>
                    </a:cubicBezTo>
                    <a:cubicBezTo>
                      <a:pt x="416" y="967"/>
                      <a:pt x="357" y="962"/>
                      <a:pt x="300" y="944"/>
                    </a:cubicBezTo>
                    <a:cubicBezTo>
                      <a:pt x="268" y="933"/>
                      <a:pt x="264" y="915"/>
                      <a:pt x="288" y="891"/>
                    </a:cubicBezTo>
                    <a:cubicBezTo>
                      <a:pt x="343" y="835"/>
                      <a:pt x="399" y="780"/>
                      <a:pt x="455" y="724"/>
                    </a:cubicBezTo>
                    <a:cubicBezTo>
                      <a:pt x="482" y="697"/>
                      <a:pt x="482" y="679"/>
                      <a:pt x="454" y="651"/>
                    </a:cubicBezTo>
                    <a:cubicBezTo>
                      <a:pt x="421" y="618"/>
                      <a:pt x="388" y="585"/>
                      <a:pt x="355" y="552"/>
                    </a:cubicBezTo>
                    <a:cubicBezTo>
                      <a:pt x="333" y="530"/>
                      <a:pt x="313" y="530"/>
                      <a:pt x="291" y="552"/>
                    </a:cubicBezTo>
                    <a:cubicBezTo>
                      <a:pt x="234" y="609"/>
                      <a:pt x="178" y="665"/>
                      <a:pt x="121" y="722"/>
                    </a:cubicBezTo>
                    <a:cubicBezTo>
                      <a:pt x="95" y="747"/>
                      <a:pt x="78" y="743"/>
                      <a:pt x="66" y="709"/>
                    </a:cubicBezTo>
                    <a:cubicBezTo>
                      <a:pt x="0" y="505"/>
                      <a:pt x="139" y="283"/>
                      <a:pt x="352" y="252"/>
                    </a:cubicBezTo>
                    <a:cubicBezTo>
                      <a:pt x="419" y="243"/>
                      <a:pt x="483" y="250"/>
                      <a:pt x="545" y="277"/>
                    </a:cubicBezTo>
                    <a:cubicBezTo>
                      <a:pt x="557" y="282"/>
                      <a:pt x="564" y="280"/>
                      <a:pt x="573" y="271"/>
                    </a:cubicBezTo>
                    <a:cubicBezTo>
                      <a:pt x="656" y="187"/>
                      <a:pt x="739" y="104"/>
                      <a:pt x="823" y="20"/>
                    </a:cubicBezTo>
                    <a:cubicBezTo>
                      <a:pt x="828" y="15"/>
                      <a:pt x="830" y="8"/>
                      <a:pt x="835" y="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81" name="Freeform 8"/>
              <p:cNvSpPr/>
              <p:nvPr/>
            </p:nvSpPr>
            <p:spPr bwMode="auto">
              <a:xfrm>
                <a:off x="4595813" y="165100"/>
                <a:ext cx="3743325" cy="3590925"/>
              </a:xfrm>
              <a:custGeom>
                <a:avLst/>
                <a:gdLst>
                  <a:gd name="T0" fmla="*/ 171 w 997"/>
                  <a:gd name="T1" fmla="*/ 956 h 956"/>
                  <a:gd name="T2" fmla="*/ 0 w 997"/>
                  <a:gd name="T3" fmla="*/ 793 h 956"/>
                  <a:gd name="T4" fmla="*/ 15 w 997"/>
                  <a:gd name="T5" fmla="*/ 777 h 956"/>
                  <a:gd name="T6" fmla="*/ 254 w 997"/>
                  <a:gd name="T7" fmla="*/ 538 h 956"/>
                  <a:gd name="T8" fmla="*/ 262 w 997"/>
                  <a:gd name="T9" fmla="*/ 506 h 956"/>
                  <a:gd name="T10" fmla="*/ 607 w 997"/>
                  <a:gd name="T11" fmla="*/ 14 h 956"/>
                  <a:gd name="T12" fmla="*/ 695 w 997"/>
                  <a:gd name="T13" fmla="*/ 30 h 956"/>
                  <a:gd name="T14" fmla="*/ 709 w 997"/>
                  <a:gd name="T15" fmla="*/ 83 h 956"/>
                  <a:gd name="T16" fmla="*/ 542 w 997"/>
                  <a:gd name="T17" fmla="*/ 250 h 956"/>
                  <a:gd name="T18" fmla="*/ 543 w 997"/>
                  <a:gd name="T19" fmla="*/ 323 h 956"/>
                  <a:gd name="T20" fmla="*/ 642 w 997"/>
                  <a:gd name="T21" fmla="*/ 422 h 956"/>
                  <a:gd name="T22" fmla="*/ 706 w 997"/>
                  <a:gd name="T23" fmla="*/ 422 h 956"/>
                  <a:gd name="T24" fmla="*/ 876 w 997"/>
                  <a:gd name="T25" fmla="*/ 252 h 956"/>
                  <a:gd name="T26" fmla="*/ 930 w 997"/>
                  <a:gd name="T27" fmla="*/ 265 h 956"/>
                  <a:gd name="T28" fmla="*/ 645 w 997"/>
                  <a:gd name="T29" fmla="*/ 722 h 956"/>
                  <a:gd name="T30" fmla="*/ 452 w 997"/>
                  <a:gd name="T31" fmla="*/ 697 h 956"/>
                  <a:gd name="T32" fmla="*/ 424 w 997"/>
                  <a:gd name="T33" fmla="*/ 703 h 956"/>
                  <a:gd name="T34" fmla="*/ 188 w 997"/>
                  <a:gd name="T35" fmla="*/ 939 h 956"/>
                  <a:gd name="T36" fmla="*/ 171 w 997"/>
                  <a:gd name="T37"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7" h="956">
                    <a:moveTo>
                      <a:pt x="171" y="956"/>
                    </a:moveTo>
                    <a:cubicBezTo>
                      <a:pt x="114" y="902"/>
                      <a:pt x="58" y="848"/>
                      <a:pt x="0" y="793"/>
                    </a:cubicBezTo>
                    <a:cubicBezTo>
                      <a:pt x="6" y="787"/>
                      <a:pt x="10" y="782"/>
                      <a:pt x="15" y="777"/>
                    </a:cubicBezTo>
                    <a:cubicBezTo>
                      <a:pt x="95" y="697"/>
                      <a:pt x="174" y="617"/>
                      <a:pt x="254" y="538"/>
                    </a:cubicBezTo>
                    <a:cubicBezTo>
                      <a:pt x="265" y="528"/>
                      <a:pt x="268" y="520"/>
                      <a:pt x="262" y="506"/>
                    </a:cubicBezTo>
                    <a:cubicBezTo>
                      <a:pt x="161" y="265"/>
                      <a:pt x="347" y="0"/>
                      <a:pt x="607" y="14"/>
                    </a:cubicBezTo>
                    <a:cubicBezTo>
                      <a:pt x="637" y="15"/>
                      <a:pt x="667" y="22"/>
                      <a:pt x="695" y="30"/>
                    </a:cubicBezTo>
                    <a:cubicBezTo>
                      <a:pt x="729" y="39"/>
                      <a:pt x="733" y="59"/>
                      <a:pt x="709" y="83"/>
                    </a:cubicBezTo>
                    <a:cubicBezTo>
                      <a:pt x="653" y="139"/>
                      <a:pt x="598" y="194"/>
                      <a:pt x="542" y="250"/>
                    </a:cubicBezTo>
                    <a:cubicBezTo>
                      <a:pt x="515" y="277"/>
                      <a:pt x="515" y="295"/>
                      <a:pt x="543" y="323"/>
                    </a:cubicBezTo>
                    <a:cubicBezTo>
                      <a:pt x="576" y="356"/>
                      <a:pt x="609" y="389"/>
                      <a:pt x="642" y="422"/>
                    </a:cubicBezTo>
                    <a:cubicBezTo>
                      <a:pt x="664" y="444"/>
                      <a:pt x="684" y="444"/>
                      <a:pt x="706" y="422"/>
                    </a:cubicBezTo>
                    <a:cubicBezTo>
                      <a:pt x="763" y="365"/>
                      <a:pt x="819" y="308"/>
                      <a:pt x="876" y="252"/>
                    </a:cubicBezTo>
                    <a:cubicBezTo>
                      <a:pt x="901" y="226"/>
                      <a:pt x="919" y="231"/>
                      <a:pt x="930" y="265"/>
                    </a:cubicBezTo>
                    <a:cubicBezTo>
                      <a:pt x="997" y="469"/>
                      <a:pt x="858" y="691"/>
                      <a:pt x="645" y="722"/>
                    </a:cubicBezTo>
                    <a:cubicBezTo>
                      <a:pt x="578" y="731"/>
                      <a:pt x="514" y="724"/>
                      <a:pt x="452" y="697"/>
                    </a:cubicBezTo>
                    <a:cubicBezTo>
                      <a:pt x="440" y="692"/>
                      <a:pt x="433" y="694"/>
                      <a:pt x="424" y="703"/>
                    </a:cubicBezTo>
                    <a:cubicBezTo>
                      <a:pt x="346" y="782"/>
                      <a:pt x="267" y="861"/>
                      <a:pt x="188" y="939"/>
                    </a:cubicBezTo>
                    <a:cubicBezTo>
                      <a:pt x="183" y="945"/>
                      <a:pt x="178" y="949"/>
                      <a:pt x="171" y="956"/>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grpSp>
      </p:grpSp>
      <p:grpSp>
        <p:nvGrpSpPr>
          <p:cNvPr id="82" name="组合 81"/>
          <p:cNvGrpSpPr/>
          <p:nvPr/>
        </p:nvGrpSpPr>
        <p:grpSpPr>
          <a:xfrm>
            <a:off x="4351427" y="3399634"/>
            <a:ext cx="1179549" cy="1117162"/>
            <a:chOff x="5800895" y="4234837"/>
            <a:chExt cx="1572459" cy="1391621"/>
          </a:xfrm>
        </p:grpSpPr>
        <p:sp>
          <p:nvSpPr>
            <p:cNvPr id="83" name="任意多边形 82"/>
            <p:cNvSpPr/>
            <p:nvPr/>
          </p:nvSpPr>
          <p:spPr>
            <a:xfrm rot="9000000">
              <a:off x="5800895" y="4234837"/>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381000" dir="750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84" name="组合 83"/>
            <p:cNvGrpSpPr/>
            <p:nvPr/>
          </p:nvGrpSpPr>
          <p:grpSpPr>
            <a:xfrm>
              <a:off x="6188744" y="4686082"/>
              <a:ext cx="786558" cy="505974"/>
              <a:chOff x="655638" y="788988"/>
              <a:chExt cx="6742112" cy="4337050"/>
            </a:xfrm>
            <a:solidFill>
              <a:srgbClr val="000000">
                <a:lumMod val="75000"/>
                <a:lumOff val="25000"/>
              </a:srgbClr>
            </a:solidFill>
          </p:grpSpPr>
          <p:sp>
            <p:nvSpPr>
              <p:cNvPr id="85" name="Freeform 6"/>
              <p:cNvSpPr/>
              <p:nvPr/>
            </p:nvSpPr>
            <p:spPr bwMode="auto">
              <a:xfrm>
                <a:off x="1914525" y="788988"/>
                <a:ext cx="4202113" cy="4337050"/>
              </a:xfrm>
              <a:custGeom>
                <a:avLst/>
                <a:gdLst>
                  <a:gd name="T0" fmla="*/ 8 w 1119"/>
                  <a:gd name="T1" fmla="*/ 1154 h 1154"/>
                  <a:gd name="T2" fmla="*/ 216 w 1119"/>
                  <a:gd name="T3" fmla="*/ 887 h 1154"/>
                  <a:gd name="T4" fmla="*/ 369 w 1119"/>
                  <a:gd name="T5" fmla="*/ 851 h 1154"/>
                  <a:gd name="T6" fmla="*/ 419 w 1119"/>
                  <a:gd name="T7" fmla="*/ 784 h 1154"/>
                  <a:gd name="T8" fmla="*/ 419 w 1119"/>
                  <a:gd name="T9" fmla="*/ 764 h 1154"/>
                  <a:gd name="T10" fmla="*/ 397 w 1119"/>
                  <a:gd name="T11" fmla="*/ 688 h 1154"/>
                  <a:gd name="T12" fmla="*/ 367 w 1119"/>
                  <a:gd name="T13" fmla="*/ 597 h 1154"/>
                  <a:gd name="T14" fmla="*/ 362 w 1119"/>
                  <a:gd name="T15" fmla="*/ 556 h 1154"/>
                  <a:gd name="T16" fmla="*/ 327 w 1119"/>
                  <a:gd name="T17" fmla="*/ 519 h 1154"/>
                  <a:gd name="T18" fmla="*/ 305 w 1119"/>
                  <a:gd name="T19" fmla="*/ 436 h 1154"/>
                  <a:gd name="T20" fmla="*/ 324 w 1119"/>
                  <a:gd name="T21" fmla="*/ 381 h 1154"/>
                  <a:gd name="T22" fmla="*/ 309 w 1119"/>
                  <a:gd name="T23" fmla="*/ 195 h 1154"/>
                  <a:gd name="T24" fmla="*/ 509 w 1119"/>
                  <a:gd name="T25" fmla="*/ 7 h 1154"/>
                  <a:gd name="T26" fmla="*/ 663 w 1119"/>
                  <a:gd name="T27" fmla="*/ 19 h 1154"/>
                  <a:gd name="T28" fmla="*/ 821 w 1119"/>
                  <a:gd name="T29" fmla="*/ 233 h 1154"/>
                  <a:gd name="T30" fmla="*/ 801 w 1119"/>
                  <a:gd name="T31" fmla="*/ 381 h 1154"/>
                  <a:gd name="T32" fmla="*/ 821 w 1119"/>
                  <a:gd name="T33" fmla="*/ 432 h 1154"/>
                  <a:gd name="T34" fmla="*/ 794 w 1119"/>
                  <a:gd name="T35" fmla="*/ 530 h 1154"/>
                  <a:gd name="T36" fmla="*/ 769 w 1119"/>
                  <a:gd name="T37" fmla="*/ 559 h 1154"/>
                  <a:gd name="T38" fmla="*/ 765 w 1119"/>
                  <a:gd name="T39" fmla="*/ 556 h 1154"/>
                  <a:gd name="T40" fmla="*/ 753 w 1119"/>
                  <a:gd name="T41" fmla="*/ 630 h 1154"/>
                  <a:gd name="T42" fmla="*/ 716 w 1119"/>
                  <a:gd name="T43" fmla="*/ 706 h 1154"/>
                  <a:gd name="T44" fmla="*/ 706 w 1119"/>
                  <a:gd name="T45" fmla="*/ 733 h 1154"/>
                  <a:gd name="T46" fmla="*/ 710 w 1119"/>
                  <a:gd name="T47" fmla="*/ 806 h 1154"/>
                  <a:gd name="T48" fmla="*/ 740 w 1119"/>
                  <a:gd name="T49" fmla="*/ 844 h 1154"/>
                  <a:gd name="T50" fmla="*/ 871 w 1119"/>
                  <a:gd name="T51" fmla="*/ 878 h 1154"/>
                  <a:gd name="T52" fmla="*/ 1088 w 1119"/>
                  <a:gd name="T53" fmla="*/ 1023 h 1154"/>
                  <a:gd name="T54" fmla="*/ 1119 w 1119"/>
                  <a:gd name="T55" fmla="*/ 1154 h 1154"/>
                  <a:gd name="T56" fmla="*/ 8 w 1119"/>
                  <a:gd name="T5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9" h="1154">
                    <a:moveTo>
                      <a:pt x="8" y="1154"/>
                    </a:moveTo>
                    <a:cubicBezTo>
                      <a:pt x="0" y="1032"/>
                      <a:pt x="92" y="915"/>
                      <a:pt x="216" y="887"/>
                    </a:cubicBezTo>
                    <a:cubicBezTo>
                      <a:pt x="267" y="875"/>
                      <a:pt x="318" y="863"/>
                      <a:pt x="369" y="851"/>
                    </a:cubicBezTo>
                    <a:cubicBezTo>
                      <a:pt x="405" y="843"/>
                      <a:pt x="420" y="820"/>
                      <a:pt x="419" y="784"/>
                    </a:cubicBezTo>
                    <a:cubicBezTo>
                      <a:pt x="418" y="778"/>
                      <a:pt x="419" y="771"/>
                      <a:pt x="419" y="764"/>
                    </a:cubicBezTo>
                    <a:cubicBezTo>
                      <a:pt x="424" y="736"/>
                      <a:pt x="419" y="711"/>
                      <a:pt x="397" y="688"/>
                    </a:cubicBezTo>
                    <a:cubicBezTo>
                      <a:pt x="374" y="664"/>
                      <a:pt x="373" y="629"/>
                      <a:pt x="367" y="597"/>
                    </a:cubicBezTo>
                    <a:cubicBezTo>
                      <a:pt x="365" y="584"/>
                      <a:pt x="364" y="570"/>
                      <a:pt x="362" y="556"/>
                    </a:cubicBezTo>
                    <a:cubicBezTo>
                      <a:pt x="339" y="554"/>
                      <a:pt x="332" y="538"/>
                      <a:pt x="327" y="519"/>
                    </a:cubicBezTo>
                    <a:cubicBezTo>
                      <a:pt x="320" y="491"/>
                      <a:pt x="311" y="464"/>
                      <a:pt x="305" y="436"/>
                    </a:cubicBezTo>
                    <a:cubicBezTo>
                      <a:pt x="301" y="415"/>
                      <a:pt x="300" y="393"/>
                      <a:pt x="324" y="381"/>
                    </a:cubicBezTo>
                    <a:cubicBezTo>
                      <a:pt x="305" y="320"/>
                      <a:pt x="298" y="257"/>
                      <a:pt x="309" y="195"/>
                    </a:cubicBezTo>
                    <a:cubicBezTo>
                      <a:pt x="326" y="96"/>
                      <a:pt x="408" y="21"/>
                      <a:pt x="509" y="7"/>
                    </a:cubicBezTo>
                    <a:cubicBezTo>
                      <a:pt x="562" y="0"/>
                      <a:pt x="613" y="1"/>
                      <a:pt x="663" y="19"/>
                    </a:cubicBezTo>
                    <a:cubicBezTo>
                      <a:pt x="758" y="52"/>
                      <a:pt x="818" y="132"/>
                      <a:pt x="821" y="233"/>
                    </a:cubicBezTo>
                    <a:cubicBezTo>
                      <a:pt x="822" y="283"/>
                      <a:pt x="819" y="333"/>
                      <a:pt x="801" y="381"/>
                    </a:cubicBezTo>
                    <a:cubicBezTo>
                      <a:pt x="824" y="391"/>
                      <a:pt x="826" y="412"/>
                      <a:pt x="821" y="432"/>
                    </a:cubicBezTo>
                    <a:cubicBezTo>
                      <a:pt x="814" y="465"/>
                      <a:pt x="806" y="498"/>
                      <a:pt x="794" y="530"/>
                    </a:cubicBezTo>
                    <a:cubicBezTo>
                      <a:pt x="791" y="541"/>
                      <a:pt x="778" y="550"/>
                      <a:pt x="769" y="559"/>
                    </a:cubicBezTo>
                    <a:cubicBezTo>
                      <a:pt x="768" y="558"/>
                      <a:pt x="766" y="557"/>
                      <a:pt x="765" y="556"/>
                    </a:cubicBezTo>
                    <a:cubicBezTo>
                      <a:pt x="761" y="580"/>
                      <a:pt x="757" y="605"/>
                      <a:pt x="753" y="630"/>
                    </a:cubicBezTo>
                    <a:cubicBezTo>
                      <a:pt x="748" y="659"/>
                      <a:pt x="735" y="684"/>
                      <a:pt x="716" y="706"/>
                    </a:cubicBezTo>
                    <a:cubicBezTo>
                      <a:pt x="710" y="713"/>
                      <a:pt x="706" y="724"/>
                      <a:pt x="706" y="733"/>
                    </a:cubicBezTo>
                    <a:cubicBezTo>
                      <a:pt x="706" y="757"/>
                      <a:pt x="709" y="782"/>
                      <a:pt x="710" y="806"/>
                    </a:cubicBezTo>
                    <a:cubicBezTo>
                      <a:pt x="711" y="827"/>
                      <a:pt x="722" y="839"/>
                      <a:pt x="740" y="844"/>
                    </a:cubicBezTo>
                    <a:cubicBezTo>
                      <a:pt x="783" y="856"/>
                      <a:pt x="826" y="871"/>
                      <a:pt x="871" y="878"/>
                    </a:cubicBezTo>
                    <a:cubicBezTo>
                      <a:pt x="965" y="895"/>
                      <a:pt x="1041" y="937"/>
                      <a:pt x="1088" y="1023"/>
                    </a:cubicBezTo>
                    <a:cubicBezTo>
                      <a:pt x="1110" y="1063"/>
                      <a:pt x="1119" y="1107"/>
                      <a:pt x="1119" y="1154"/>
                    </a:cubicBezTo>
                    <a:cubicBezTo>
                      <a:pt x="749" y="1154"/>
                      <a:pt x="379" y="1154"/>
                      <a:pt x="8" y="1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86" name="Freeform 7"/>
              <p:cNvSpPr/>
              <p:nvPr/>
            </p:nvSpPr>
            <p:spPr bwMode="auto">
              <a:xfrm>
                <a:off x="5264150" y="1517650"/>
                <a:ext cx="2133600" cy="2890838"/>
              </a:xfrm>
              <a:custGeom>
                <a:avLst/>
                <a:gdLst>
                  <a:gd name="T0" fmla="*/ 568 w 568"/>
                  <a:gd name="T1" fmla="*/ 769 h 769"/>
                  <a:gd name="T2" fmla="*/ 544 w 568"/>
                  <a:gd name="T3" fmla="*/ 769 h 769"/>
                  <a:gd name="T4" fmla="*/ 270 w 568"/>
                  <a:gd name="T5" fmla="*/ 769 h 769"/>
                  <a:gd name="T6" fmla="*/ 237 w 568"/>
                  <a:gd name="T7" fmla="*/ 752 h 769"/>
                  <a:gd name="T8" fmla="*/ 40 w 568"/>
                  <a:gd name="T9" fmla="*/ 630 h 769"/>
                  <a:gd name="T10" fmla="*/ 20 w 568"/>
                  <a:gd name="T11" fmla="*/ 628 h 769"/>
                  <a:gd name="T12" fmla="*/ 42 w 568"/>
                  <a:gd name="T13" fmla="*/ 597 h 769"/>
                  <a:gd name="T14" fmla="*/ 107 w 568"/>
                  <a:gd name="T15" fmla="*/ 579 h 769"/>
                  <a:gd name="T16" fmla="*/ 136 w 568"/>
                  <a:gd name="T17" fmla="*/ 539 h 769"/>
                  <a:gd name="T18" fmla="*/ 135 w 568"/>
                  <a:gd name="T19" fmla="*/ 506 h 769"/>
                  <a:gd name="T20" fmla="*/ 0 w 568"/>
                  <a:gd name="T21" fmla="*/ 468 h 769"/>
                  <a:gd name="T22" fmla="*/ 39 w 568"/>
                  <a:gd name="T23" fmla="*/ 250 h 769"/>
                  <a:gd name="T24" fmla="*/ 39 w 568"/>
                  <a:gd name="T25" fmla="*/ 200 h 769"/>
                  <a:gd name="T26" fmla="*/ 46 w 568"/>
                  <a:gd name="T27" fmla="*/ 144 h 769"/>
                  <a:gd name="T28" fmla="*/ 209 w 568"/>
                  <a:gd name="T29" fmla="*/ 2 h 769"/>
                  <a:gd name="T30" fmla="*/ 289 w 568"/>
                  <a:gd name="T31" fmla="*/ 7 h 769"/>
                  <a:gd name="T32" fmla="*/ 415 w 568"/>
                  <a:gd name="T33" fmla="*/ 150 h 769"/>
                  <a:gd name="T34" fmla="*/ 420 w 568"/>
                  <a:gd name="T35" fmla="*/ 238 h 769"/>
                  <a:gd name="T36" fmla="*/ 419 w 568"/>
                  <a:gd name="T37" fmla="*/ 334 h 769"/>
                  <a:gd name="T38" fmla="*/ 457 w 568"/>
                  <a:gd name="T39" fmla="*/ 468 h 769"/>
                  <a:gd name="T40" fmla="*/ 323 w 568"/>
                  <a:gd name="T41" fmla="*/ 502 h 769"/>
                  <a:gd name="T42" fmla="*/ 325 w 568"/>
                  <a:gd name="T43" fmla="*/ 560 h 769"/>
                  <a:gd name="T44" fmla="*/ 351 w 568"/>
                  <a:gd name="T45" fmla="*/ 581 h 769"/>
                  <a:gd name="T46" fmla="*/ 447 w 568"/>
                  <a:gd name="T47" fmla="*/ 609 h 769"/>
                  <a:gd name="T48" fmla="*/ 565 w 568"/>
                  <a:gd name="T49" fmla="*/ 746 h 769"/>
                  <a:gd name="T50" fmla="*/ 568 w 568"/>
                  <a:gd name="T5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8" h="769">
                    <a:moveTo>
                      <a:pt x="568" y="769"/>
                    </a:moveTo>
                    <a:cubicBezTo>
                      <a:pt x="558" y="769"/>
                      <a:pt x="551" y="769"/>
                      <a:pt x="544" y="769"/>
                    </a:cubicBezTo>
                    <a:cubicBezTo>
                      <a:pt x="452" y="769"/>
                      <a:pt x="361" y="769"/>
                      <a:pt x="270" y="769"/>
                    </a:cubicBezTo>
                    <a:cubicBezTo>
                      <a:pt x="254" y="769"/>
                      <a:pt x="247" y="765"/>
                      <a:pt x="237" y="752"/>
                    </a:cubicBezTo>
                    <a:cubicBezTo>
                      <a:pt x="188" y="685"/>
                      <a:pt x="126" y="637"/>
                      <a:pt x="40" y="630"/>
                    </a:cubicBezTo>
                    <a:cubicBezTo>
                      <a:pt x="33" y="629"/>
                      <a:pt x="27" y="628"/>
                      <a:pt x="20" y="628"/>
                    </a:cubicBezTo>
                    <a:cubicBezTo>
                      <a:pt x="14" y="607"/>
                      <a:pt x="28" y="602"/>
                      <a:pt x="42" y="597"/>
                    </a:cubicBezTo>
                    <a:cubicBezTo>
                      <a:pt x="63" y="591"/>
                      <a:pt x="85" y="584"/>
                      <a:pt x="107" y="579"/>
                    </a:cubicBezTo>
                    <a:cubicBezTo>
                      <a:pt x="129" y="574"/>
                      <a:pt x="138" y="561"/>
                      <a:pt x="136" y="539"/>
                    </a:cubicBezTo>
                    <a:cubicBezTo>
                      <a:pt x="134" y="528"/>
                      <a:pt x="135" y="518"/>
                      <a:pt x="135" y="506"/>
                    </a:cubicBezTo>
                    <a:cubicBezTo>
                      <a:pt x="88" y="499"/>
                      <a:pt x="42" y="498"/>
                      <a:pt x="0" y="468"/>
                    </a:cubicBezTo>
                    <a:cubicBezTo>
                      <a:pt x="46" y="401"/>
                      <a:pt x="40" y="325"/>
                      <a:pt x="39" y="250"/>
                    </a:cubicBezTo>
                    <a:cubicBezTo>
                      <a:pt x="39" y="233"/>
                      <a:pt x="38" y="216"/>
                      <a:pt x="39" y="200"/>
                    </a:cubicBezTo>
                    <a:cubicBezTo>
                      <a:pt x="41" y="181"/>
                      <a:pt x="42" y="162"/>
                      <a:pt x="46" y="144"/>
                    </a:cubicBezTo>
                    <a:cubicBezTo>
                      <a:pt x="64" y="56"/>
                      <a:pt x="120" y="7"/>
                      <a:pt x="209" y="2"/>
                    </a:cubicBezTo>
                    <a:cubicBezTo>
                      <a:pt x="236" y="0"/>
                      <a:pt x="263" y="2"/>
                      <a:pt x="289" y="7"/>
                    </a:cubicBezTo>
                    <a:cubicBezTo>
                      <a:pt x="359" y="22"/>
                      <a:pt x="403" y="73"/>
                      <a:pt x="415" y="150"/>
                    </a:cubicBezTo>
                    <a:cubicBezTo>
                      <a:pt x="419" y="179"/>
                      <a:pt x="419" y="209"/>
                      <a:pt x="420" y="238"/>
                    </a:cubicBezTo>
                    <a:cubicBezTo>
                      <a:pt x="420" y="270"/>
                      <a:pt x="419" y="302"/>
                      <a:pt x="419" y="334"/>
                    </a:cubicBezTo>
                    <a:cubicBezTo>
                      <a:pt x="419" y="381"/>
                      <a:pt x="427" y="427"/>
                      <a:pt x="457" y="468"/>
                    </a:cubicBezTo>
                    <a:cubicBezTo>
                      <a:pt x="417" y="497"/>
                      <a:pt x="371" y="497"/>
                      <a:pt x="323" y="502"/>
                    </a:cubicBezTo>
                    <a:cubicBezTo>
                      <a:pt x="323" y="521"/>
                      <a:pt x="321" y="541"/>
                      <a:pt x="325" y="560"/>
                    </a:cubicBezTo>
                    <a:cubicBezTo>
                      <a:pt x="327" y="569"/>
                      <a:pt x="341" y="578"/>
                      <a:pt x="351" y="581"/>
                    </a:cubicBezTo>
                    <a:cubicBezTo>
                      <a:pt x="382" y="592"/>
                      <a:pt x="414" y="601"/>
                      <a:pt x="447" y="609"/>
                    </a:cubicBezTo>
                    <a:cubicBezTo>
                      <a:pt x="517" y="628"/>
                      <a:pt x="550" y="679"/>
                      <a:pt x="565" y="746"/>
                    </a:cubicBezTo>
                    <a:cubicBezTo>
                      <a:pt x="566" y="752"/>
                      <a:pt x="566" y="759"/>
                      <a:pt x="568" y="7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sp>
            <p:nvSpPr>
              <p:cNvPr id="87" name="Freeform 8"/>
              <p:cNvSpPr/>
              <p:nvPr/>
            </p:nvSpPr>
            <p:spPr bwMode="auto">
              <a:xfrm>
                <a:off x="655638" y="1484313"/>
                <a:ext cx="2133600" cy="2924175"/>
              </a:xfrm>
              <a:custGeom>
                <a:avLst/>
                <a:gdLst>
                  <a:gd name="T0" fmla="*/ 245 w 568"/>
                  <a:gd name="T1" fmla="*/ 511 h 778"/>
                  <a:gd name="T2" fmla="*/ 112 w 568"/>
                  <a:gd name="T3" fmla="*/ 478 h 778"/>
                  <a:gd name="T4" fmla="*/ 151 w 568"/>
                  <a:gd name="T5" fmla="*/ 318 h 778"/>
                  <a:gd name="T6" fmla="*/ 153 w 568"/>
                  <a:gd name="T7" fmla="*/ 171 h 778"/>
                  <a:gd name="T8" fmla="*/ 366 w 568"/>
                  <a:gd name="T9" fmla="*/ 12 h 778"/>
                  <a:gd name="T10" fmla="*/ 526 w 568"/>
                  <a:gd name="T11" fmla="*/ 178 h 778"/>
                  <a:gd name="T12" fmla="*/ 529 w 568"/>
                  <a:gd name="T13" fmla="*/ 275 h 778"/>
                  <a:gd name="T14" fmla="*/ 568 w 568"/>
                  <a:gd name="T15" fmla="*/ 476 h 778"/>
                  <a:gd name="T16" fmla="*/ 434 w 568"/>
                  <a:gd name="T17" fmla="*/ 514 h 778"/>
                  <a:gd name="T18" fmla="*/ 435 w 568"/>
                  <a:gd name="T19" fmla="*/ 564 h 778"/>
                  <a:gd name="T20" fmla="*/ 450 w 568"/>
                  <a:gd name="T21" fmla="*/ 582 h 778"/>
                  <a:gd name="T22" fmla="*/ 514 w 568"/>
                  <a:gd name="T23" fmla="*/ 603 h 778"/>
                  <a:gd name="T24" fmla="*/ 540 w 568"/>
                  <a:gd name="T25" fmla="*/ 612 h 778"/>
                  <a:gd name="T26" fmla="*/ 550 w 568"/>
                  <a:gd name="T27" fmla="*/ 630 h 778"/>
                  <a:gd name="T28" fmla="*/ 534 w 568"/>
                  <a:gd name="T29" fmla="*/ 638 h 778"/>
                  <a:gd name="T30" fmla="*/ 326 w 568"/>
                  <a:gd name="T31" fmla="*/ 769 h 778"/>
                  <a:gd name="T32" fmla="*/ 313 w 568"/>
                  <a:gd name="T33" fmla="*/ 778 h 778"/>
                  <a:gd name="T34" fmla="*/ 7 w 568"/>
                  <a:gd name="T35" fmla="*/ 778 h 778"/>
                  <a:gd name="T36" fmla="*/ 3 w 568"/>
                  <a:gd name="T37" fmla="*/ 776 h 778"/>
                  <a:gd name="T38" fmla="*/ 102 w 568"/>
                  <a:gd name="T39" fmla="*/ 626 h 778"/>
                  <a:gd name="T40" fmla="*/ 186 w 568"/>
                  <a:gd name="T41" fmla="*/ 601 h 778"/>
                  <a:gd name="T42" fmla="*/ 245 w 568"/>
                  <a:gd name="T43" fmla="*/ 51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778">
                    <a:moveTo>
                      <a:pt x="245" y="511"/>
                    </a:moveTo>
                    <a:cubicBezTo>
                      <a:pt x="199" y="507"/>
                      <a:pt x="153" y="506"/>
                      <a:pt x="112" y="478"/>
                    </a:cubicBezTo>
                    <a:cubicBezTo>
                      <a:pt x="148" y="429"/>
                      <a:pt x="151" y="374"/>
                      <a:pt x="151" y="318"/>
                    </a:cubicBezTo>
                    <a:cubicBezTo>
                      <a:pt x="150" y="269"/>
                      <a:pt x="147" y="219"/>
                      <a:pt x="153" y="171"/>
                    </a:cubicBezTo>
                    <a:cubicBezTo>
                      <a:pt x="168" y="44"/>
                      <a:pt x="253" y="0"/>
                      <a:pt x="366" y="12"/>
                    </a:cubicBezTo>
                    <a:cubicBezTo>
                      <a:pt x="463" y="22"/>
                      <a:pt x="517" y="80"/>
                      <a:pt x="526" y="178"/>
                    </a:cubicBezTo>
                    <a:cubicBezTo>
                      <a:pt x="529" y="210"/>
                      <a:pt x="530" y="243"/>
                      <a:pt x="529" y="275"/>
                    </a:cubicBezTo>
                    <a:cubicBezTo>
                      <a:pt x="528" y="345"/>
                      <a:pt x="527" y="414"/>
                      <a:pt x="568" y="476"/>
                    </a:cubicBezTo>
                    <a:cubicBezTo>
                      <a:pt x="528" y="506"/>
                      <a:pt x="481" y="508"/>
                      <a:pt x="434" y="514"/>
                    </a:cubicBezTo>
                    <a:cubicBezTo>
                      <a:pt x="434" y="531"/>
                      <a:pt x="433" y="548"/>
                      <a:pt x="435" y="564"/>
                    </a:cubicBezTo>
                    <a:cubicBezTo>
                      <a:pt x="436" y="571"/>
                      <a:pt x="443" y="580"/>
                      <a:pt x="450" y="582"/>
                    </a:cubicBezTo>
                    <a:cubicBezTo>
                      <a:pt x="471" y="590"/>
                      <a:pt x="493" y="596"/>
                      <a:pt x="514" y="603"/>
                    </a:cubicBezTo>
                    <a:cubicBezTo>
                      <a:pt x="523" y="605"/>
                      <a:pt x="533" y="607"/>
                      <a:pt x="540" y="612"/>
                    </a:cubicBezTo>
                    <a:cubicBezTo>
                      <a:pt x="545" y="616"/>
                      <a:pt x="547" y="624"/>
                      <a:pt x="550" y="630"/>
                    </a:cubicBezTo>
                    <a:cubicBezTo>
                      <a:pt x="545" y="633"/>
                      <a:pt x="540" y="637"/>
                      <a:pt x="534" y="638"/>
                    </a:cubicBezTo>
                    <a:cubicBezTo>
                      <a:pt x="441" y="645"/>
                      <a:pt x="377" y="696"/>
                      <a:pt x="326" y="769"/>
                    </a:cubicBezTo>
                    <a:cubicBezTo>
                      <a:pt x="323" y="773"/>
                      <a:pt x="317" y="778"/>
                      <a:pt x="313" y="778"/>
                    </a:cubicBezTo>
                    <a:cubicBezTo>
                      <a:pt x="211" y="778"/>
                      <a:pt x="109" y="778"/>
                      <a:pt x="7" y="778"/>
                    </a:cubicBezTo>
                    <a:cubicBezTo>
                      <a:pt x="6" y="778"/>
                      <a:pt x="4" y="777"/>
                      <a:pt x="3" y="776"/>
                    </a:cubicBezTo>
                    <a:cubicBezTo>
                      <a:pt x="0" y="717"/>
                      <a:pt x="47" y="644"/>
                      <a:pt x="102" y="626"/>
                    </a:cubicBezTo>
                    <a:cubicBezTo>
                      <a:pt x="130" y="617"/>
                      <a:pt x="158" y="608"/>
                      <a:pt x="186" y="601"/>
                    </a:cubicBezTo>
                    <a:cubicBezTo>
                      <a:pt x="247" y="585"/>
                      <a:pt x="253" y="576"/>
                      <a:pt x="245" y="5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65000"/>
                      <a:lumOff val="35000"/>
                    </a:srgbClr>
                  </a:solidFill>
                  <a:effectLst/>
                  <a:uLnTx/>
                  <a:uFillTx/>
                  <a:latin typeface="Arial" panose="020B0604020202020204"/>
                  <a:ea typeface="微软雅黑" panose="020B0503020204020204" pitchFamily="34" charset="-122"/>
                  <a:cs typeface="+mn-cs"/>
                </a:endParaRPr>
              </a:p>
            </p:txBody>
          </p:sp>
        </p:grpSp>
      </p:grpSp>
      <p:grpSp>
        <p:nvGrpSpPr>
          <p:cNvPr id="88" name="组合 87"/>
          <p:cNvGrpSpPr/>
          <p:nvPr/>
        </p:nvGrpSpPr>
        <p:grpSpPr>
          <a:xfrm>
            <a:off x="3293239" y="3399633"/>
            <a:ext cx="1179549" cy="1117162"/>
            <a:chOff x="4390222" y="4234836"/>
            <a:chExt cx="1572459" cy="1391621"/>
          </a:xfrm>
        </p:grpSpPr>
        <p:sp>
          <p:nvSpPr>
            <p:cNvPr id="89" name="任意多边形 88"/>
            <p:cNvSpPr/>
            <p:nvPr/>
          </p:nvSpPr>
          <p:spPr>
            <a:xfrm rot="9000000">
              <a:off x="4390222" y="4234836"/>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330200" dir="834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0" name="Freeform 53"/>
            <p:cNvSpPr>
              <a:spLocks noEditPoints="1"/>
            </p:cNvSpPr>
            <p:nvPr/>
          </p:nvSpPr>
          <p:spPr bwMode="auto">
            <a:xfrm>
              <a:off x="4933382" y="4678453"/>
              <a:ext cx="462548" cy="454620"/>
            </a:xfrm>
            <a:custGeom>
              <a:avLst/>
              <a:gdLst>
                <a:gd name="T0" fmla="*/ 243 w 713"/>
                <a:gd name="T1" fmla="*/ 215 h 701"/>
                <a:gd name="T2" fmla="*/ 230 w 713"/>
                <a:gd name="T3" fmla="*/ 227 h 701"/>
                <a:gd name="T4" fmla="*/ 230 w 713"/>
                <a:gd name="T5" fmla="*/ 688 h 701"/>
                <a:gd name="T6" fmla="*/ 243 w 713"/>
                <a:gd name="T7" fmla="*/ 701 h 701"/>
                <a:gd name="T8" fmla="*/ 255 w 713"/>
                <a:gd name="T9" fmla="*/ 688 h 701"/>
                <a:gd name="T10" fmla="*/ 255 w 713"/>
                <a:gd name="T11" fmla="*/ 227 h 701"/>
                <a:gd name="T12" fmla="*/ 243 w 713"/>
                <a:gd name="T13" fmla="*/ 215 h 701"/>
                <a:gd name="T14" fmla="*/ 14 w 713"/>
                <a:gd name="T15" fmla="*/ 406 h 701"/>
                <a:gd name="T16" fmla="*/ 1 w 713"/>
                <a:gd name="T17" fmla="*/ 418 h 701"/>
                <a:gd name="T18" fmla="*/ 1 w 713"/>
                <a:gd name="T19" fmla="*/ 688 h 701"/>
                <a:gd name="T20" fmla="*/ 14 w 713"/>
                <a:gd name="T21" fmla="*/ 701 h 701"/>
                <a:gd name="T22" fmla="*/ 26 w 713"/>
                <a:gd name="T23" fmla="*/ 688 h 701"/>
                <a:gd name="T24" fmla="*/ 26 w 713"/>
                <a:gd name="T25" fmla="*/ 418 h 701"/>
                <a:gd name="T26" fmla="*/ 14 w 713"/>
                <a:gd name="T27" fmla="*/ 406 h 701"/>
                <a:gd name="T28" fmla="*/ 701 w 713"/>
                <a:gd name="T29" fmla="*/ 249 h 701"/>
                <a:gd name="T30" fmla="*/ 688 w 713"/>
                <a:gd name="T31" fmla="*/ 262 h 701"/>
                <a:gd name="T32" fmla="*/ 688 w 713"/>
                <a:gd name="T33" fmla="*/ 688 h 701"/>
                <a:gd name="T34" fmla="*/ 701 w 713"/>
                <a:gd name="T35" fmla="*/ 701 h 701"/>
                <a:gd name="T36" fmla="*/ 713 w 713"/>
                <a:gd name="T37" fmla="*/ 688 h 701"/>
                <a:gd name="T38" fmla="*/ 713 w 713"/>
                <a:gd name="T39" fmla="*/ 262 h 701"/>
                <a:gd name="T40" fmla="*/ 701 w 713"/>
                <a:gd name="T41" fmla="*/ 249 h 701"/>
                <a:gd name="T42" fmla="*/ 697 w 713"/>
                <a:gd name="T43" fmla="*/ 107 h 701"/>
                <a:gd name="T44" fmla="*/ 709 w 713"/>
                <a:gd name="T45" fmla="*/ 94 h 701"/>
                <a:gd name="T46" fmla="*/ 708 w 713"/>
                <a:gd name="T47" fmla="*/ 13 h 701"/>
                <a:gd name="T48" fmla="*/ 704 w 713"/>
                <a:gd name="T49" fmla="*/ 3 h 701"/>
                <a:gd name="T50" fmla="*/ 695 w 713"/>
                <a:gd name="T51" fmla="*/ 0 h 701"/>
                <a:gd name="T52" fmla="*/ 613 w 713"/>
                <a:gd name="T53" fmla="*/ 7 h 701"/>
                <a:gd name="T54" fmla="*/ 602 w 713"/>
                <a:gd name="T55" fmla="*/ 21 h 701"/>
                <a:gd name="T56" fmla="*/ 615 w 713"/>
                <a:gd name="T57" fmla="*/ 32 h 701"/>
                <a:gd name="T58" fmla="*/ 665 w 713"/>
                <a:gd name="T59" fmla="*/ 28 h 701"/>
                <a:gd name="T60" fmla="*/ 472 w 713"/>
                <a:gd name="T61" fmla="*/ 240 h 701"/>
                <a:gd name="T62" fmla="*/ 251 w 713"/>
                <a:gd name="T63" fmla="*/ 24 h 701"/>
                <a:gd name="T64" fmla="*/ 234 w 713"/>
                <a:gd name="T65" fmla="*/ 24 h 701"/>
                <a:gd name="T66" fmla="*/ 6 w 713"/>
                <a:gd name="T67" fmla="*/ 232 h 701"/>
                <a:gd name="T68" fmla="*/ 5 w 713"/>
                <a:gd name="T69" fmla="*/ 250 h 701"/>
                <a:gd name="T70" fmla="*/ 23 w 713"/>
                <a:gd name="T71" fmla="*/ 251 h 701"/>
                <a:gd name="T72" fmla="*/ 242 w 713"/>
                <a:gd name="T73" fmla="*/ 50 h 701"/>
                <a:gd name="T74" fmla="*/ 463 w 713"/>
                <a:gd name="T75" fmla="*/ 268 h 701"/>
                <a:gd name="T76" fmla="*/ 472 w 713"/>
                <a:gd name="T77" fmla="*/ 271 h 701"/>
                <a:gd name="T78" fmla="*/ 473 w 713"/>
                <a:gd name="T79" fmla="*/ 271 h 701"/>
                <a:gd name="T80" fmla="*/ 482 w 713"/>
                <a:gd name="T81" fmla="*/ 267 h 701"/>
                <a:gd name="T82" fmla="*/ 683 w 713"/>
                <a:gd name="T83" fmla="*/ 45 h 701"/>
                <a:gd name="T84" fmla="*/ 684 w 713"/>
                <a:gd name="T85" fmla="*/ 94 h 701"/>
                <a:gd name="T86" fmla="*/ 697 w 713"/>
                <a:gd name="T87" fmla="*/ 107 h 701"/>
                <a:gd name="T88" fmla="*/ 697 w 713"/>
                <a:gd name="T89" fmla="*/ 107 h 701"/>
                <a:gd name="T90" fmla="*/ 472 w 713"/>
                <a:gd name="T91" fmla="*/ 405 h 701"/>
                <a:gd name="T92" fmla="*/ 459 w 713"/>
                <a:gd name="T93" fmla="*/ 418 h 701"/>
                <a:gd name="T94" fmla="*/ 459 w 713"/>
                <a:gd name="T95" fmla="*/ 688 h 701"/>
                <a:gd name="T96" fmla="*/ 472 w 713"/>
                <a:gd name="T97" fmla="*/ 701 h 701"/>
                <a:gd name="T98" fmla="*/ 484 w 713"/>
                <a:gd name="T99" fmla="*/ 688 h 701"/>
                <a:gd name="T100" fmla="*/ 484 w 713"/>
                <a:gd name="T101" fmla="*/ 418 h 701"/>
                <a:gd name="T102" fmla="*/ 472 w 713"/>
                <a:gd name="T103" fmla="*/ 40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3" h="701">
                  <a:moveTo>
                    <a:pt x="243" y="215"/>
                  </a:moveTo>
                  <a:cubicBezTo>
                    <a:pt x="236" y="215"/>
                    <a:pt x="230" y="220"/>
                    <a:pt x="230" y="227"/>
                  </a:cubicBezTo>
                  <a:cubicBezTo>
                    <a:pt x="230" y="688"/>
                    <a:pt x="230" y="688"/>
                    <a:pt x="230" y="688"/>
                  </a:cubicBezTo>
                  <a:cubicBezTo>
                    <a:pt x="230" y="695"/>
                    <a:pt x="236" y="701"/>
                    <a:pt x="243" y="701"/>
                  </a:cubicBezTo>
                  <a:cubicBezTo>
                    <a:pt x="250" y="701"/>
                    <a:pt x="255" y="695"/>
                    <a:pt x="255" y="688"/>
                  </a:cubicBezTo>
                  <a:cubicBezTo>
                    <a:pt x="255" y="227"/>
                    <a:pt x="255" y="227"/>
                    <a:pt x="255" y="227"/>
                  </a:cubicBezTo>
                  <a:cubicBezTo>
                    <a:pt x="255" y="220"/>
                    <a:pt x="250" y="215"/>
                    <a:pt x="243" y="215"/>
                  </a:cubicBezTo>
                  <a:close/>
                  <a:moveTo>
                    <a:pt x="14" y="406"/>
                  </a:moveTo>
                  <a:cubicBezTo>
                    <a:pt x="7" y="406"/>
                    <a:pt x="1" y="411"/>
                    <a:pt x="1" y="418"/>
                  </a:cubicBezTo>
                  <a:cubicBezTo>
                    <a:pt x="1" y="688"/>
                    <a:pt x="1" y="688"/>
                    <a:pt x="1" y="688"/>
                  </a:cubicBezTo>
                  <a:cubicBezTo>
                    <a:pt x="1" y="695"/>
                    <a:pt x="7" y="701"/>
                    <a:pt x="14" y="701"/>
                  </a:cubicBezTo>
                  <a:cubicBezTo>
                    <a:pt x="21" y="701"/>
                    <a:pt x="26" y="695"/>
                    <a:pt x="26" y="688"/>
                  </a:cubicBezTo>
                  <a:cubicBezTo>
                    <a:pt x="26" y="418"/>
                    <a:pt x="26" y="418"/>
                    <a:pt x="26" y="418"/>
                  </a:cubicBezTo>
                  <a:cubicBezTo>
                    <a:pt x="26" y="411"/>
                    <a:pt x="21" y="406"/>
                    <a:pt x="14" y="406"/>
                  </a:cubicBezTo>
                  <a:close/>
                  <a:moveTo>
                    <a:pt x="701" y="249"/>
                  </a:moveTo>
                  <a:cubicBezTo>
                    <a:pt x="694" y="249"/>
                    <a:pt x="688" y="255"/>
                    <a:pt x="688" y="262"/>
                  </a:cubicBezTo>
                  <a:cubicBezTo>
                    <a:pt x="688" y="688"/>
                    <a:pt x="688" y="688"/>
                    <a:pt x="688" y="688"/>
                  </a:cubicBezTo>
                  <a:cubicBezTo>
                    <a:pt x="688" y="695"/>
                    <a:pt x="694" y="701"/>
                    <a:pt x="701" y="701"/>
                  </a:cubicBezTo>
                  <a:cubicBezTo>
                    <a:pt x="707" y="701"/>
                    <a:pt x="713" y="695"/>
                    <a:pt x="713" y="688"/>
                  </a:cubicBezTo>
                  <a:cubicBezTo>
                    <a:pt x="713" y="262"/>
                    <a:pt x="713" y="262"/>
                    <a:pt x="713" y="262"/>
                  </a:cubicBezTo>
                  <a:cubicBezTo>
                    <a:pt x="713" y="255"/>
                    <a:pt x="707" y="249"/>
                    <a:pt x="701" y="249"/>
                  </a:cubicBezTo>
                  <a:close/>
                  <a:moveTo>
                    <a:pt x="697" y="107"/>
                  </a:moveTo>
                  <a:cubicBezTo>
                    <a:pt x="704" y="107"/>
                    <a:pt x="709" y="101"/>
                    <a:pt x="709" y="94"/>
                  </a:cubicBezTo>
                  <a:cubicBezTo>
                    <a:pt x="708" y="13"/>
                    <a:pt x="708" y="13"/>
                    <a:pt x="708" y="13"/>
                  </a:cubicBezTo>
                  <a:cubicBezTo>
                    <a:pt x="708" y="9"/>
                    <a:pt x="707" y="6"/>
                    <a:pt x="704" y="3"/>
                  </a:cubicBezTo>
                  <a:cubicBezTo>
                    <a:pt x="702" y="1"/>
                    <a:pt x="698" y="0"/>
                    <a:pt x="695" y="0"/>
                  </a:cubicBezTo>
                  <a:cubicBezTo>
                    <a:pt x="613" y="7"/>
                    <a:pt x="613" y="7"/>
                    <a:pt x="613" y="7"/>
                  </a:cubicBezTo>
                  <a:cubicBezTo>
                    <a:pt x="606" y="8"/>
                    <a:pt x="601" y="14"/>
                    <a:pt x="602" y="21"/>
                  </a:cubicBezTo>
                  <a:cubicBezTo>
                    <a:pt x="602" y="28"/>
                    <a:pt x="609" y="33"/>
                    <a:pt x="615" y="32"/>
                  </a:cubicBezTo>
                  <a:cubicBezTo>
                    <a:pt x="665" y="28"/>
                    <a:pt x="665" y="28"/>
                    <a:pt x="665" y="28"/>
                  </a:cubicBezTo>
                  <a:cubicBezTo>
                    <a:pt x="472" y="240"/>
                    <a:pt x="472" y="240"/>
                    <a:pt x="472" y="240"/>
                  </a:cubicBezTo>
                  <a:cubicBezTo>
                    <a:pt x="251" y="24"/>
                    <a:pt x="251" y="24"/>
                    <a:pt x="251" y="24"/>
                  </a:cubicBezTo>
                  <a:cubicBezTo>
                    <a:pt x="246" y="19"/>
                    <a:pt x="238" y="19"/>
                    <a:pt x="234" y="24"/>
                  </a:cubicBezTo>
                  <a:cubicBezTo>
                    <a:pt x="6" y="232"/>
                    <a:pt x="6" y="232"/>
                    <a:pt x="6" y="232"/>
                  </a:cubicBezTo>
                  <a:cubicBezTo>
                    <a:pt x="1" y="237"/>
                    <a:pt x="0" y="245"/>
                    <a:pt x="5" y="250"/>
                  </a:cubicBezTo>
                  <a:cubicBezTo>
                    <a:pt x="10" y="255"/>
                    <a:pt x="17" y="255"/>
                    <a:pt x="23" y="251"/>
                  </a:cubicBezTo>
                  <a:cubicBezTo>
                    <a:pt x="242" y="50"/>
                    <a:pt x="242" y="50"/>
                    <a:pt x="242" y="50"/>
                  </a:cubicBezTo>
                  <a:cubicBezTo>
                    <a:pt x="463" y="268"/>
                    <a:pt x="463" y="268"/>
                    <a:pt x="463" y="268"/>
                  </a:cubicBezTo>
                  <a:cubicBezTo>
                    <a:pt x="466" y="270"/>
                    <a:pt x="469" y="271"/>
                    <a:pt x="472" y="271"/>
                  </a:cubicBezTo>
                  <a:cubicBezTo>
                    <a:pt x="473" y="271"/>
                    <a:pt x="473" y="271"/>
                    <a:pt x="473" y="271"/>
                  </a:cubicBezTo>
                  <a:cubicBezTo>
                    <a:pt x="476" y="271"/>
                    <a:pt x="479" y="270"/>
                    <a:pt x="482" y="267"/>
                  </a:cubicBezTo>
                  <a:cubicBezTo>
                    <a:pt x="683" y="45"/>
                    <a:pt x="683" y="45"/>
                    <a:pt x="683" y="45"/>
                  </a:cubicBezTo>
                  <a:cubicBezTo>
                    <a:pt x="684" y="94"/>
                    <a:pt x="684" y="94"/>
                    <a:pt x="684" y="94"/>
                  </a:cubicBezTo>
                  <a:cubicBezTo>
                    <a:pt x="684" y="101"/>
                    <a:pt x="690" y="107"/>
                    <a:pt x="697" y="107"/>
                  </a:cubicBezTo>
                  <a:cubicBezTo>
                    <a:pt x="697" y="107"/>
                    <a:pt x="697" y="107"/>
                    <a:pt x="697" y="107"/>
                  </a:cubicBezTo>
                  <a:close/>
                  <a:moveTo>
                    <a:pt x="472" y="405"/>
                  </a:moveTo>
                  <a:cubicBezTo>
                    <a:pt x="465" y="405"/>
                    <a:pt x="459" y="411"/>
                    <a:pt x="459" y="418"/>
                  </a:cubicBezTo>
                  <a:cubicBezTo>
                    <a:pt x="459" y="688"/>
                    <a:pt x="459" y="688"/>
                    <a:pt x="459" y="688"/>
                  </a:cubicBezTo>
                  <a:cubicBezTo>
                    <a:pt x="459" y="695"/>
                    <a:pt x="465" y="701"/>
                    <a:pt x="472" y="701"/>
                  </a:cubicBezTo>
                  <a:cubicBezTo>
                    <a:pt x="479" y="701"/>
                    <a:pt x="484" y="695"/>
                    <a:pt x="484" y="688"/>
                  </a:cubicBezTo>
                  <a:cubicBezTo>
                    <a:pt x="484" y="418"/>
                    <a:pt x="484" y="418"/>
                    <a:pt x="484" y="418"/>
                  </a:cubicBezTo>
                  <a:cubicBezTo>
                    <a:pt x="484" y="411"/>
                    <a:pt x="479" y="405"/>
                    <a:pt x="472" y="405"/>
                  </a:cubicBezTo>
                  <a:close/>
                </a:path>
              </a:pathLst>
            </a:custGeom>
            <a:solidFill>
              <a:srgbClr val="000000">
                <a:lumMod val="85000"/>
                <a:lumOff val="15000"/>
              </a:srgbClr>
            </a:solidFill>
            <a:ln>
              <a:solidFill>
                <a:srgbClr val="000000">
                  <a:lumMod val="85000"/>
                  <a:lumOff val="15000"/>
                </a:srgbClr>
              </a:solidFill>
            </a:ln>
          </p:spPr>
          <p:txBody>
            <a:bodyPr vert="horz" wrap="square" lIns="91440" tIns="45720" rIns="91440" bIns="45720"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grpSp>
        <p:nvGrpSpPr>
          <p:cNvPr id="91" name="组合 90"/>
          <p:cNvGrpSpPr/>
          <p:nvPr/>
        </p:nvGrpSpPr>
        <p:grpSpPr>
          <a:xfrm>
            <a:off x="2742812" y="2417570"/>
            <a:ext cx="1179549" cy="1117162"/>
            <a:chOff x="3656447" y="3011505"/>
            <a:chExt cx="1572459" cy="1391621"/>
          </a:xfrm>
        </p:grpSpPr>
        <p:sp>
          <p:nvSpPr>
            <p:cNvPr id="92" name="任意多边形 91"/>
            <p:cNvSpPr/>
            <p:nvPr/>
          </p:nvSpPr>
          <p:spPr>
            <a:xfrm rot="9000000">
              <a:off x="3656447" y="3011505"/>
              <a:ext cx="1572459" cy="1391621"/>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FFFF"/>
            </a:solidFill>
            <a:ln w="12700" cap="flat" cmpd="sng" algn="ctr">
              <a:noFill/>
              <a:prstDash val="solid"/>
              <a:miter lim="800000"/>
            </a:ln>
            <a:effectLst>
              <a:outerShdw blurRad="381000" dist="381000" dir="9180000" algn="ctr" rotWithShape="0">
                <a:srgbClr val="000000">
                  <a:alpha val="47000"/>
                </a:srgbClr>
              </a:outerShdw>
            </a:effectLst>
          </p:spPr>
          <p:txBody>
            <a:bodyPr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3" name="Freeform 37"/>
            <p:cNvSpPr>
              <a:spLocks noEditPoints="1"/>
            </p:cNvSpPr>
            <p:nvPr/>
          </p:nvSpPr>
          <p:spPr bwMode="auto">
            <a:xfrm>
              <a:off x="4027574" y="3465475"/>
              <a:ext cx="801777" cy="483681"/>
            </a:xfrm>
            <a:custGeom>
              <a:avLst/>
              <a:gdLst>
                <a:gd name="T0" fmla="*/ 349 w 698"/>
                <a:gd name="T1" fmla="*/ 0 h 420"/>
                <a:gd name="T2" fmla="*/ 0 w 698"/>
                <a:gd name="T3" fmla="*/ 210 h 420"/>
                <a:gd name="T4" fmla="*/ 349 w 698"/>
                <a:gd name="T5" fmla="*/ 420 h 420"/>
                <a:gd name="T6" fmla="*/ 698 w 698"/>
                <a:gd name="T7" fmla="*/ 212 h 420"/>
                <a:gd name="T8" fmla="*/ 349 w 698"/>
                <a:gd name="T9" fmla="*/ 0 h 420"/>
                <a:gd name="T10" fmla="*/ 349 w 698"/>
                <a:gd name="T11" fmla="*/ 396 h 420"/>
                <a:gd name="T12" fmla="*/ 32 w 698"/>
                <a:gd name="T13" fmla="*/ 210 h 420"/>
                <a:gd name="T14" fmla="*/ 349 w 698"/>
                <a:gd name="T15" fmla="*/ 24 h 420"/>
                <a:gd name="T16" fmla="*/ 667 w 698"/>
                <a:gd name="T17" fmla="*/ 211 h 420"/>
                <a:gd name="T18" fmla="*/ 349 w 698"/>
                <a:gd name="T19" fmla="*/ 396 h 420"/>
                <a:gd name="T20" fmla="*/ 349 w 698"/>
                <a:gd name="T21" fmla="*/ 70 h 420"/>
                <a:gd name="T22" fmla="*/ 210 w 698"/>
                <a:gd name="T23" fmla="*/ 210 h 420"/>
                <a:gd name="T24" fmla="*/ 349 w 698"/>
                <a:gd name="T25" fmla="*/ 350 h 420"/>
                <a:gd name="T26" fmla="*/ 489 w 698"/>
                <a:gd name="T27" fmla="*/ 210 h 420"/>
                <a:gd name="T28" fmla="*/ 349 w 698"/>
                <a:gd name="T29" fmla="*/ 70 h 420"/>
                <a:gd name="T30" fmla="*/ 349 w 698"/>
                <a:gd name="T31" fmla="*/ 326 h 420"/>
                <a:gd name="T32" fmla="*/ 233 w 698"/>
                <a:gd name="T33" fmla="*/ 210 h 420"/>
                <a:gd name="T34" fmla="*/ 349 w 698"/>
                <a:gd name="T35" fmla="*/ 94 h 420"/>
                <a:gd name="T36" fmla="*/ 466 w 698"/>
                <a:gd name="T37" fmla="*/ 210 h 420"/>
                <a:gd name="T38" fmla="*/ 349 w 698"/>
                <a:gd name="T39" fmla="*/ 326 h 420"/>
                <a:gd name="T40" fmla="*/ 349 w 698"/>
                <a:gd name="T41" fmla="*/ 129 h 420"/>
                <a:gd name="T42" fmla="*/ 268 w 698"/>
                <a:gd name="T43" fmla="*/ 210 h 420"/>
                <a:gd name="T44" fmla="*/ 349 w 698"/>
                <a:gd name="T45" fmla="*/ 292 h 420"/>
                <a:gd name="T46" fmla="*/ 431 w 698"/>
                <a:gd name="T47" fmla="*/ 210 h 420"/>
                <a:gd name="T48" fmla="*/ 349 w 698"/>
                <a:gd name="T49" fmla="*/ 129 h 420"/>
                <a:gd name="T50" fmla="*/ 349 w 698"/>
                <a:gd name="T51" fmla="*/ 268 h 420"/>
                <a:gd name="T52" fmla="*/ 291 w 698"/>
                <a:gd name="T53" fmla="*/ 210 h 420"/>
                <a:gd name="T54" fmla="*/ 349 w 698"/>
                <a:gd name="T55" fmla="*/ 152 h 420"/>
                <a:gd name="T56" fmla="*/ 407 w 698"/>
                <a:gd name="T57" fmla="*/ 210 h 420"/>
                <a:gd name="T58" fmla="*/ 349 w 698"/>
                <a:gd name="T59" fmla="*/ 26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420">
                  <a:moveTo>
                    <a:pt x="349" y="0"/>
                  </a:moveTo>
                  <a:cubicBezTo>
                    <a:pt x="222" y="0"/>
                    <a:pt x="122" y="80"/>
                    <a:pt x="0" y="210"/>
                  </a:cubicBezTo>
                  <a:cubicBezTo>
                    <a:pt x="105" y="321"/>
                    <a:pt x="194" y="420"/>
                    <a:pt x="349" y="420"/>
                  </a:cubicBezTo>
                  <a:cubicBezTo>
                    <a:pt x="505" y="420"/>
                    <a:pt x="619" y="294"/>
                    <a:pt x="698" y="212"/>
                  </a:cubicBezTo>
                  <a:cubicBezTo>
                    <a:pt x="617" y="116"/>
                    <a:pt x="503" y="0"/>
                    <a:pt x="349" y="0"/>
                  </a:cubicBezTo>
                  <a:close/>
                  <a:moveTo>
                    <a:pt x="349" y="396"/>
                  </a:moveTo>
                  <a:cubicBezTo>
                    <a:pt x="211" y="396"/>
                    <a:pt x="128" y="311"/>
                    <a:pt x="32" y="210"/>
                  </a:cubicBezTo>
                  <a:cubicBezTo>
                    <a:pt x="146" y="92"/>
                    <a:pt x="236" y="24"/>
                    <a:pt x="349" y="24"/>
                  </a:cubicBezTo>
                  <a:cubicBezTo>
                    <a:pt x="484" y="24"/>
                    <a:pt x="589" y="121"/>
                    <a:pt x="667" y="211"/>
                  </a:cubicBezTo>
                  <a:cubicBezTo>
                    <a:pt x="590" y="292"/>
                    <a:pt x="486" y="396"/>
                    <a:pt x="349" y="396"/>
                  </a:cubicBezTo>
                  <a:close/>
                  <a:moveTo>
                    <a:pt x="349" y="70"/>
                  </a:moveTo>
                  <a:cubicBezTo>
                    <a:pt x="272" y="70"/>
                    <a:pt x="210" y="133"/>
                    <a:pt x="210" y="210"/>
                  </a:cubicBezTo>
                  <a:cubicBezTo>
                    <a:pt x="210" y="287"/>
                    <a:pt x="272" y="350"/>
                    <a:pt x="349" y="350"/>
                  </a:cubicBezTo>
                  <a:cubicBezTo>
                    <a:pt x="426" y="350"/>
                    <a:pt x="489" y="287"/>
                    <a:pt x="489" y="210"/>
                  </a:cubicBezTo>
                  <a:cubicBezTo>
                    <a:pt x="489" y="133"/>
                    <a:pt x="426" y="70"/>
                    <a:pt x="349" y="70"/>
                  </a:cubicBezTo>
                  <a:close/>
                  <a:moveTo>
                    <a:pt x="349" y="326"/>
                  </a:moveTo>
                  <a:cubicBezTo>
                    <a:pt x="285" y="326"/>
                    <a:pt x="233" y="274"/>
                    <a:pt x="233" y="210"/>
                  </a:cubicBezTo>
                  <a:cubicBezTo>
                    <a:pt x="233" y="146"/>
                    <a:pt x="285" y="94"/>
                    <a:pt x="349" y="94"/>
                  </a:cubicBezTo>
                  <a:cubicBezTo>
                    <a:pt x="413" y="94"/>
                    <a:pt x="466" y="146"/>
                    <a:pt x="466" y="210"/>
                  </a:cubicBezTo>
                  <a:cubicBezTo>
                    <a:pt x="466" y="274"/>
                    <a:pt x="413" y="326"/>
                    <a:pt x="349" y="326"/>
                  </a:cubicBezTo>
                  <a:close/>
                  <a:moveTo>
                    <a:pt x="349" y="129"/>
                  </a:moveTo>
                  <a:cubicBezTo>
                    <a:pt x="304" y="129"/>
                    <a:pt x="268" y="165"/>
                    <a:pt x="268" y="210"/>
                  </a:cubicBezTo>
                  <a:cubicBezTo>
                    <a:pt x="268" y="255"/>
                    <a:pt x="304" y="292"/>
                    <a:pt x="349" y="292"/>
                  </a:cubicBezTo>
                  <a:cubicBezTo>
                    <a:pt x="394" y="292"/>
                    <a:pt x="431" y="255"/>
                    <a:pt x="431" y="210"/>
                  </a:cubicBezTo>
                  <a:cubicBezTo>
                    <a:pt x="431" y="165"/>
                    <a:pt x="394" y="129"/>
                    <a:pt x="349" y="129"/>
                  </a:cubicBezTo>
                  <a:close/>
                  <a:moveTo>
                    <a:pt x="349" y="268"/>
                  </a:moveTo>
                  <a:cubicBezTo>
                    <a:pt x="317" y="268"/>
                    <a:pt x="291" y="242"/>
                    <a:pt x="291" y="210"/>
                  </a:cubicBezTo>
                  <a:cubicBezTo>
                    <a:pt x="291" y="178"/>
                    <a:pt x="317" y="152"/>
                    <a:pt x="349" y="152"/>
                  </a:cubicBezTo>
                  <a:cubicBezTo>
                    <a:pt x="381" y="152"/>
                    <a:pt x="407" y="178"/>
                    <a:pt x="407" y="210"/>
                  </a:cubicBezTo>
                  <a:cubicBezTo>
                    <a:pt x="407" y="242"/>
                    <a:pt x="381" y="268"/>
                    <a:pt x="349" y="268"/>
                  </a:cubicBezTo>
                  <a:close/>
                </a:path>
              </a:pathLst>
            </a:custGeom>
            <a:solidFill>
              <a:srgbClr val="000000">
                <a:lumMod val="85000"/>
                <a:lumOff val="15000"/>
              </a:srgbClr>
            </a:solidFill>
            <a:ln>
              <a:solidFill>
                <a:srgbClr val="000000">
                  <a:lumMod val="85000"/>
                  <a:lumOff val="15000"/>
                </a:srgbClr>
              </a:solidFill>
            </a:ln>
          </p:spPr>
          <p:txBody>
            <a:bodyPr vert="horz" wrap="square" lIns="91440" tIns="45720" rIns="91440" bIns="45720" numCol="1" anchor="t" anchorCtr="0" compatLnSpc="1"/>
            <a:lstStyle/>
            <a:p>
              <a:pPr marL="0" marR="0" lvl="0" indent="0"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Arial" panose="020B0604020202020204"/>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par>
                                <p:cTn id="21" presetID="12" presetClass="entr" presetSubtype="8"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p:tgtEl>
                                          <p:spTgt spid="76"/>
                                        </p:tgtEl>
                                        <p:attrNameLst>
                                          <p:attrName>ppt_x</p:attrName>
                                        </p:attrNameLst>
                                      </p:cBhvr>
                                      <p:tavLst>
                                        <p:tav tm="0">
                                          <p:val>
                                            <p:strVal val="#ppt_x-#ppt_w*1.125000"/>
                                          </p:val>
                                        </p:tav>
                                        <p:tav tm="100000">
                                          <p:val>
                                            <p:strVal val="#ppt_x"/>
                                          </p:val>
                                        </p:tav>
                                      </p:tavLst>
                                    </p:anim>
                                    <p:animEffect transition="in" filter="wipe(right)">
                                      <p:cBhvr>
                                        <p:cTn id="24" dur="500"/>
                                        <p:tgtEl>
                                          <p:spTgt spid="76"/>
                                        </p:tgtEl>
                                      </p:cBhvr>
                                    </p:animEffect>
                                  </p:childTnLst>
                                </p:cTn>
                              </p:par>
                              <p:par>
                                <p:cTn id="25" presetID="12" presetClass="entr" presetSubtype="8"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p:tgtEl>
                                          <p:spTgt spid="82"/>
                                        </p:tgtEl>
                                        <p:attrNameLst>
                                          <p:attrName>ppt_x</p:attrName>
                                        </p:attrNameLst>
                                      </p:cBhvr>
                                      <p:tavLst>
                                        <p:tav tm="0">
                                          <p:val>
                                            <p:strVal val="#ppt_x-#ppt_w*1.125000"/>
                                          </p:val>
                                        </p:tav>
                                        <p:tav tm="100000">
                                          <p:val>
                                            <p:strVal val="#ppt_x"/>
                                          </p:val>
                                        </p:tav>
                                      </p:tavLst>
                                    </p:anim>
                                    <p:animEffect transition="in" filter="wipe(right)">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par>
                                <p:cTn id="34" presetID="22" presetClass="entr" presetSubtype="8"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par>
                                <p:cTn id="37" presetID="22" presetClass="entr" presetSubtype="8"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p:tgtEl>
                                          <p:spTgt spid="63"/>
                                        </p:tgtEl>
                                        <p:attrNameLst>
                                          <p:attrName>ppt_x</p:attrName>
                                        </p:attrNameLst>
                                      </p:cBhvr>
                                      <p:tavLst>
                                        <p:tav tm="0">
                                          <p:val>
                                            <p:strVal val="#ppt_x+#ppt_w*1.125000"/>
                                          </p:val>
                                        </p:tav>
                                        <p:tav tm="100000">
                                          <p:val>
                                            <p:strVal val="#ppt_x"/>
                                          </p:val>
                                        </p:tav>
                                      </p:tavLst>
                                    </p:anim>
                                    <p:animEffect transition="in" filter="wipe(left)">
                                      <p:cBhvr>
                                        <p:cTn id="45" dur="500"/>
                                        <p:tgtEl>
                                          <p:spTgt spid="63"/>
                                        </p:tgtEl>
                                      </p:cBhvr>
                                    </p:animEffect>
                                  </p:childTnLst>
                                </p:cTn>
                              </p:par>
                              <p:par>
                                <p:cTn id="46" presetID="12" presetClass="entr" presetSubtype="2"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p:tgtEl>
                                          <p:spTgt spid="91"/>
                                        </p:tgtEl>
                                        <p:attrNameLst>
                                          <p:attrName>ppt_x</p:attrName>
                                        </p:attrNameLst>
                                      </p:cBhvr>
                                      <p:tavLst>
                                        <p:tav tm="0">
                                          <p:val>
                                            <p:strVal val="#ppt_x+#ppt_w*1.125000"/>
                                          </p:val>
                                        </p:tav>
                                        <p:tav tm="100000">
                                          <p:val>
                                            <p:strVal val="#ppt_x"/>
                                          </p:val>
                                        </p:tav>
                                      </p:tavLst>
                                    </p:anim>
                                    <p:animEffect transition="in" filter="wipe(left)">
                                      <p:cBhvr>
                                        <p:cTn id="49" dur="500"/>
                                        <p:tgtEl>
                                          <p:spTgt spid="91"/>
                                        </p:tgtEl>
                                      </p:cBhvr>
                                    </p:animEffect>
                                  </p:childTnLst>
                                </p:cTn>
                              </p:par>
                              <p:par>
                                <p:cTn id="50" presetID="12" presetClass="entr" presetSubtype="2" fill="hold" nodeType="with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500"/>
                                        <p:tgtEl>
                                          <p:spTgt spid="88"/>
                                        </p:tgtEl>
                                        <p:attrNameLst>
                                          <p:attrName>ppt_x</p:attrName>
                                        </p:attrNameLst>
                                      </p:cBhvr>
                                      <p:tavLst>
                                        <p:tav tm="0">
                                          <p:val>
                                            <p:strVal val="#ppt_x+#ppt_w*1.125000"/>
                                          </p:val>
                                        </p:tav>
                                        <p:tav tm="100000">
                                          <p:val>
                                            <p:strVal val="#ppt_x"/>
                                          </p:val>
                                        </p:tav>
                                      </p:tavLst>
                                    </p:anim>
                                    <p:animEffect transition="in" filter="wipe(left)">
                                      <p:cBhvr>
                                        <p:cTn id="53" dur="500"/>
                                        <p:tgtEl>
                                          <p:spTgt spid="8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right)">
                                      <p:cBhvr>
                                        <p:cTn id="58" dur="500"/>
                                        <p:tgtEl>
                                          <p:spTgt spid="51"/>
                                        </p:tgtEl>
                                      </p:cBhvr>
                                    </p:animEffect>
                                  </p:childTnLst>
                                </p:cTn>
                              </p:par>
                              <p:par>
                                <p:cTn id="59" presetID="22" presetClass="entr" presetSubtype="2"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par>
                                <p:cTn id="62" presetID="22" presetClass="entr" presetSubtype="2"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right)">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anim calcmode="lin" valueType="num">
                                      <p:cBhvr>
                                        <p:cTn id="80" dur="1000" fill="hold"/>
                                        <p:tgtEl>
                                          <p:spTgt spid="59"/>
                                        </p:tgtEl>
                                        <p:attrNameLst>
                                          <p:attrName>ppt_x</p:attrName>
                                        </p:attrNameLst>
                                      </p:cBhvr>
                                      <p:tavLst>
                                        <p:tav tm="0">
                                          <p:val>
                                            <p:strVal val="#ppt_x"/>
                                          </p:val>
                                        </p:tav>
                                        <p:tav tm="100000">
                                          <p:val>
                                            <p:strVal val="#ppt_x"/>
                                          </p:val>
                                        </p:tav>
                                      </p:tavLst>
                                    </p:anim>
                                    <p:anim calcmode="lin" valueType="num">
                                      <p:cBhvr>
                                        <p:cTn id="81" dur="1000" fill="hold"/>
                                        <p:tgtEl>
                                          <p:spTgt spid="59"/>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00"/>
                                        <p:tgtEl>
                                          <p:spTgt spid="60"/>
                                        </p:tgtEl>
                                      </p:cBhvr>
                                    </p:animEffect>
                                    <p:anim calcmode="lin" valueType="num">
                                      <p:cBhvr>
                                        <p:cTn id="85" dur="1000" fill="hold"/>
                                        <p:tgtEl>
                                          <p:spTgt spid="60"/>
                                        </p:tgtEl>
                                        <p:attrNameLst>
                                          <p:attrName>ppt_x</p:attrName>
                                        </p:attrNameLst>
                                      </p:cBhvr>
                                      <p:tavLst>
                                        <p:tav tm="0">
                                          <p:val>
                                            <p:strVal val="#ppt_x"/>
                                          </p:val>
                                        </p:tav>
                                        <p:tav tm="100000">
                                          <p:val>
                                            <p:strVal val="#ppt_x"/>
                                          </p:val>
                                        </p:tav>
                                      </p:tavLst>
                                    </p:anim>
                                    <p:anim calcmode="lin" valueType="num">
                                      <p:cBhvr>
                                        <p:cTn id="86" dur="1000" fill="hold"/>
                                        <p:tgtEl>
                                          <p:spTgt spid="60"/>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1000"/>
                                        <p:tgtEl>
                                          <p:spTgt spid="62"/>
                                        </p:tgtEl>
                                      </p:cBhvr>
                                    </p:animEffect>
                                    <p:anim calcmode="lin" valueType="num">
                                      <p:cBhvr>
                                        <p:cTn id="95" dur="1000" fill="hold"/>
                                        <p:tgtEl>
                                          <p:spTgt spid="62"/>
                                        </p:tgtEl>
                                        <p:attrNameLst>
                                          <p:attrName>ppt_x</p:attrName>
                                        </p:attrNameLst>
                                      </p:cBhvr>
                                      <p:tavLst>
                                        <p:tav tm="0">
                                          <p:val>
                                            <p:strVal val="#ppt_x"/>
                                          </p:val>
                                        </p:tav>
                                        <p:tav tm="100000">
                                          <p:val>
                                            <p:strVal val="#ppt_x"/>
                                          </p:val>
                                        </p:tav>
                                      </p:tavLst>
                                    </p:anim>
                                    <p:anim calcmode="lin" valueType="num">
                                      <p:cBhvr>
                                        <p:cTn id="9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7" grpId="0"/>
      <p:bldP spid="58"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4"/>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1" name="矩形 20"/>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22" name="椭圆 21"/>
          <p:cNvSpPr/>
          <p:nvPr/>
        </p:nvSpPr>
        <p:spPr>
          <a:xfrm>
            <a:off x="1483355" y="3525141"/>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5334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74382" y="3622558"/>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文本框 8"/>
          <p:cNvSpPr txBox="1"/>
          <p:nvPr/>
        </p:nvSpPr>
        <p:spPr>
          <a:xfrm>
            <a:off x="1692819" y="3787301"/>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01</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25" name="文本框 9"/>
          <p:cNvSpPr txBox="1"/>
          <p:nvPr/>
        </p:nvSpPr>
        <p:spPr>
          <a:xfrm>
            <a:off x="2583961" y="3878449"/>
            <a:ext cx="363013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a:t>
            </a:r>
          </a:p>
        </p:txBody>
      </p:sp>
      <p:sp>
        <p:nvSpPr>
          <p:cNvPr id="26" name="椭圆 25"/>
          <p:cNvSpPr/>
          <p:nvPr/>
        </p:nvSpPr>
        <p:spPr>
          <a:xfrm>
            <a:off x="2257728" y="2389539"/>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5334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椭圆 26"/>
          <p:cNvSpPr/>
          <p:nvPr/>
        </p:nvSpPr>
        <p:spPr>
          <a:xfrm>
            <a:off x="2348755" y="2486956"/>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8" name="文本框 12"/>
          <p:cNvSpPr txBox="1"/>
          <p:nvPr/>
        </p:nvSpPr>
        <p:spPr>
          <a:xfrm>
            <a:off x="2467192" y="2651699"/>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02</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29" name="文本框 13"/>
          <p:cNvSpPr txBox="1"/>
          <p:nvPr/>
        </p:nvSpPr>
        <p:spPr>
          <a:xfrm>
            <a:off x="3358334" y="2757672"/>
            <a:ext cx="363013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a:t>
            </a:r>
          </a:p>
        </p:txBody>
      </p:sp>
      <p:sp>
        <p:nvSpPr>
          <p:cNvPr id="30" name="椭圆 29"/>
          <p:cNvSpPr/>
          <p:nvPr/>
        </p:nvSpPr>
        <p:spPr>
          <a:xfrm>
            <a:off x="3045838" y="1278645"/>
            <a:ext cx="1009578" cy="1080435"/>
          </a:xfrm>
          <a:prstGeom prst="ellipse">
            <a:avLst/>
          </a:prstGeom>
          <a:solidFill>
            <a:srgbClr val="FFFFFF">
              <a:alpha val="34000"/>
            </a:srgbClr>
          </a:solidFill>
          <a:ln w="28575" cap="flat" cmpd="sng" algn="ctr">
            <a:solidFill>
              <a:srgbClr val="FFFFFF"/>
            </a:solidFill>
            <a:prstDash val="solid"/>
            <a:miter lim="800000"/>
          </a:ln>
          <a:effectLst>
            <a:outerShdw blurRad="266700" dist="533400" dir="918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椭圆 30"/>
          <p:cNvSpPr/>
          <p:nvPr/>
        </p:nvSpPr>
        <p:spPr>
          <a:xfrm>
            <a:off x="3136865" y="1376061"/>
            <a:ext cx="827523" cy="885602"/>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2" name="文本框 16"/>
          <p:cNvSpPr txBox="1"/>
          <p:nvPr/>
        </p:nvSpPr>
        <p:spPr>
          <a:xfrm>
            <a:off x="3255302" y="1540804"/>
            <a:ext cx="606878" cy="548058"/>
          </a:xfrm>
          <a:prstGeom prst="rect">
            <a:avLst/>
          </a:prstGeom>
          <a:noFill/>
        </p:spPr>
        <p:txBody>
          <a:bodyPr wrap="none" lIns="70317" tIns="35159" rIns="70317" bIns="35159" rtlCol="0">
            <a:spAutoFit/>
          </a:bodyPr>
          <a:lstStyle/>
          <a:p>
            <a:pPr defTabSz="702945"/>
            <a:r>
              <a:rPr lang="en-US" altLang="zh-CN" sz="3100" dirty="0">
                <a:solidFill>
                  <a:srgbClr val="000000">
                    <a:lumMod val="75000"/>
                    <a:lumOff val="25000"/>
                  </a:srgbClr>
                </a:solidFill>
                <a:latin typeface="微软雅黑" panose="020B0503020204020204" pitchFamily="34" charset="-122"/>
                <a:ea typeface="微软雅黑" panose="020B0503020204020204" pitchFamily="34" charset="-122"/>
              </a:rPr>
              <a:t>03</a:t>
            </a:r>
            <a:endParaRPr lang="zh-CN" altLang="en-US" sz="310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33" name="文本框 17"/>
          <p:cNvSpPr txBox="1"/>
          <p:nvPr/>
        </p:nvSpPr>
        <p:spPr>
          <a:xfrm>
            <a:off x="4173853" y="1516096"/>
            <a:ext cx="3630130"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a:t>
            </a:r>
          </a:p>
        </p:txBody>
      </p:sp>
      <p:cxnSp>
        <p:nvCxnSpPr>
          <p:cNvPr id="34" name="直接连接符 33"/>
          <p:cNvCxnSpPr/>
          <p:nvPr/>
        </p:nvCxnSpPr>
        <p:spPr>
          <a:xfrm flipH="1">
            <a:off x="920306" y="954943"/>
            <a:ext cx="2334996" cy="3351639"/>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cxnSp>
        <p:nvCxnSpPr>
          <p:cNvPr id="35" name="直接连接符 34"/>
          <p:cNvCxnSpPr/>
          <p:nvPr/>
        </p:nvCxnSpPr>
        <p:spPr>
          <a:xfrm flipH="1">
            <a:off x="5938029" y="1376061"/>
            <a:ext cx="2334996" cy="3351639"/>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50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50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29"/>
                                        </p:tgtEl>
                                        <p:attrNameLst>
                                          <p:attrName>style.visibility</p:attrName>
                                        </p:attrNameLst>
                                      </p:cBhvr>
                                      <p:to>
                                        <p:strVal val="visible"/>
                                      </p:to>
                                    </p:set>
                                    <p:animEffect transition="in" filter="fade">
                                      <p:cBhvr>
                                        <p:cTn id="48" dur="75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500"/>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33"/>
                                        </p:tgtEl>
                                        <p:attrNameLst>
                                          <p:attrName>style.visibility</p:attrName>
                                        </p:attrNameLst>
                                      </p:cBhvr>
                                      <p:to>
                                        <p:strVal val="visible"/>
                                      </p:to>
                                    </p:set>
                                    <p:animEffect transition="in" filter="fade">
                                      <p:cBhvr>
                                        <p:cTn id="65" dur="75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1"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P spid="24" grpId="0"/>
      <p:bldP spid="25" grpId="0"/>
      <p:bldP spid="26" grpId="0" animBg="1"/>
      <p:bldP spid="27" grpId="0" animBg="1"/>
      <p:bldP spid="28" grpId="0"/>
      <p:bldP spid="29" grpId="0"/>
      <p:bldP spid="30" grpId="0" animBg="1"/>
      <p:bldP spid="31"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4"/>
          <p:cNvSpPr txBox="1"/>
          <p:nvPr/>
        </p:nvSpPr>
        <p:spPr>
          <a:xfrm>
            <a:off x="467945" y="223807"/>
            <a:ext cx="1527002" cy="348004"/>
          </a:xfrm>
          <a:prstGeom prst="rect">
            <a:avLst/>
          </a:prstGeom>
          <a:noFill/>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21" name="矩形 20"/>
          <p:cNvSpPr/>
          <p:nvPr/>
        </p:nvSpPr>
        <p:spPr>
          <a:xfrm>
            <a:off x="710842" y="561035"/>
            <a:ext cx="1118237" cy="286448"/>
          </a:xfrm>
          <a:prstGeom prst="rect">
            <a:avLst/>
          </a:prstGeom>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22" name="MH_Other_6"/>
          <p:cNvSpPr/>
          <p:nvPr/>
        </p:nvSpPr>
        <p:spPr bwMode="auto">
          <a:xfrm>
            <a:off x="4477393" y="1395452"/>
            <a:ext cx="1456387" cy="978747"/>
          </a:xfrm>
          <a:prstGeom prst="bentArrow">
            <a:avLst>
              <a:gd name="adj1" fmla="val 18510"/>
              <a:gd name="adj2" fmla="val 25000"/>
              <a:gd name="adj3" fmla="val 25000"/>
              <a:gd name="adj4" fmla="val 27631"/>
            </a:avLst>
          </a:prstGeom>
          <a:solidFill>
            <a:srgbClr val="FFFFFF"/>
          </a:solidFill>
          <a:ln w="12700" cap="flat" cmpd="sng" algn="ctr">
            <a:noFill/>
            <a:prstDash val="solid"/>
            <a:miter lim="800000"/>
          </a:ln>
          <a:effectLst>
            <a:outerShdw blurRad="419100" dist="50800" dir="5400000" algn="ctr" rotWithShape="0">
              <a:srgbClr val="000000">
                <a:alpha val="78000"/>
              </a:srgbClr>
            </a:outerShdw>
          </a:effectLst>
        </p:spPr>
        <p:txBody>
          <a:bodyPr lIns="70317" tIns="35159" rIns="70317" bIns="35159"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0294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MH_Other_7"/>
          <p:cNvSpPr/>
          <p:nvPr/>
        </p:nvSpPr>
        <p:spPr bwMode="auto">
          <a:xfrm flipH="1">
            <a:off x="3192486" y="1943448"/>
            <a:ext cx="1456388" cy="978747"/>
          </a:xfrm>
          <a:prstGeom prst="bentArrow">
            <a:avLst>
              <a:gd name="adj1" fmla="val 18510"/>
              <a:gd name="adj2" fmla="val 25000"/>
              <a:gd name="adj3" fmla="val 25000"/>
              <a:gd name="adj4" fmla="val 27631"/>
            </a:avLst>
          </a:prstGeom>
          <a:solidFill>
            <a:srgbClr val="FFFFFF"/>
          </a:solidFill>
          <a:ln w="12700" cap="flat" cmpd="sng" algn="ctr">
            <a:noFill/>
            <a:prstDash val="solid"/>
            <a:miter lim="800000"/>
          </a:ln>
          <a:effectLst>
            <a:outerShdw blurRad="419100" dist="50800" dir="5400000" algn="ctr" rotWithShape="0">
              <a:srgbClr val="000000">
                <a:alpha val="78000"/>
              </a:srgbClr>
            </a:outerShdw>
          </a:effectLst>
        </p:spPr>
        <p:txBody>
          <a:bodyPr lIns="70317" tIns="35159" rIns="70317" bIns="35159"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0294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MH_Other_8"/>
          <p:cNvSpPr/>
          <p:nvPr/>
        </p:nvSpPr>
        <p:spPr bwMode="auto">
          <a:xfrm>
            <a:off x="4477393" y="2491444"/>
            <a:ext cx="1456387" cy="977473"/>
          </a:xfrm>
          <a:prstGeom prst="bentArrow">
            <a:avLst>
              <a:gd name="adj1" fmla="val 18510"/>
              <a:gd name="adj2" fmla="val 25000"/>
              <a:gd name="adj3" fmla="val 25000"/>
              <a:gd name="adj4" fmla="val 27631"/>
            </a:avLst>
          </a:prstGeom>
          <a:solidFill>
            <a:srgbClr val="FFFFFF"/>
          </a:solidFill>
          <a:ln w="12700" cap="flat" cmpd="sng" algn="ctr">
            <a:noFill/>
            <a:prstDash val="solid"/>
            <a:miter lim="800000"/>
          </a:ln>
          <a:effectLst>
            <a:outerShdw blurRad="419100" dist="50800" dir="5400000" algn="ctr" rotWithShape="0">
              <a:srgbClr val="000000">
                <a:alpha val="78000"/>
              </a:srgbClr>
            </a:outerShdw>
          </a:effectLst>
        </p:spPr>
        <p:txBody>
          <a:bodyPr lIns="70317" tIns="35159" rIns="70317" bIns="35159"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0294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MH_Other_9"/>
          <p:cNvSpPr/>
          <p:nvPr/>
        </p:nvSpPr>
        <p:spPr bwMode="auto">
          <a:xfrm flipH="1">
            <a:off x="3192486" y="3038166"/>
            <a:ext cx="1456388" cy="978747"/>
          </a:xfrm>
          <a:prstGeom prst="bentArrow">
            <a:avLst>
              <a:gd name="adj1" fmla="val 18510"/>
              <a:gd name="adj2" fmla="val 25000"/>
              <a:gd name="adj3" fmla="val 25000"/>
              <a:gd name="adj4" fmla="val 27631"/>
            </a:avLst>
          </a:prstGeom>
          <a:solidFill>
            <a:srgbClr val="FFFFFF"/>
          </a:solidFill>
          <a:ln w="12700" cap="flat" cmpd="sng" algn="ctr">
            <a:noFill/>
            <a:prstDash val="solid"/>
            <a:miter lim="800000"/>
          </a:ln>
          <a:effectLst>
            <a:outerShdw blurRad="419100" dist="50800" dir="5400000" algn="ctr" rotWithShape="0">
              <a:srgbClr val="000000">
                <a:alpha val="78000"/>
              </a:srgbClr>
            </a:outerShdw>
          </a:effectLst>
        </p:spPr>
        <p:txBody>
          <a:bodyPr lIns="70317" tIns="35159" rIns="70317" bIns="35159"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0294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MH_Other_10"/>
          <p:cNvSpPr/>
          <p:nvPr/>
        </p:nvSpPr>
        <p:spPr bwMode="auto">
          <a:xfrm>
            <a:off x="4477393" y="3586162"/>
            <a:ext cx="1456387" cy="978747"/>
          </a:xfrm>
          <a:prstGeom prst="bentArrow">
            <a:avLst>
              <a:gd name="adj1" fmla="val 18510"/>
              <a:gd name="adj2" fmla="val 25000"/>
              <a:gd name="adj3" fmla="val 25000"/>
              <a:gd name="adj4" fmla="val 27631"/>
            </a:avLst>
          </a:prstGeom>
          <a:solidFill>
            <a:srgbClr val="FFFFFF"/>
          </a:solidFill>
          <a:ln w="12700" cap="flat" cmpd="sng" algn="ctr">
            <a:noFill/>
            <a:prstDash val="solid"/>
            <a:miter lim="800000"/>
          </a:ln>
          <a:effectLst>
            <a:outerShdw blurRad="419100" dist="50800" dir="5400000" algn="ctr" rotWithShape="0">
              <a:srgbClr val="000000">
                <a:alpha val="78000"/>
              </a:srgbClr>
            </a:outerShdw>
          </a:effectLst>
        </p:spPr>
        <p:txBody>
          <a:bodyPr lIns="70317" tIns="35159" rIns="70317" bIns="35159"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0294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TextBox 26"/>
          <p:cNvSpPr txBox="1"/>
          <p:nvPr/>
        </p:nvSpPr>
        <p:spPr bwMode="auto">
          <a:xfrm>
            <a:off x="4969206" y="3937900"/>
            <a:ext cx="514439" cy="295663"/>
          </a:xfrm>
          <a:prstGeom prst="rect">
            <a:avLst/>
          </a:prstGeom>
          <a:solidFill>
            <a:srgbClr val="FFFFFF"/>
          </a:solidFill>
        </p:spPr>
        <p:txBody>
          <a:bodyPr lIns="70317" tIns="35159" rIns="70317" bIns="35159">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702945"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01</a:t>
            </a:r>
            <a:endParaRPr kumimoji="0" lang="zh-CN" altLang="en-US"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28" name="TextBox 53"/>
          <p:cNvSpPr txBox="1"/>
          <p:nvPr/>
        </p:nvSpPr>
        <p:spPr bwMode="auto">
          <a:xfrm>
            <a:off x="4969206" y="2849554"/>
            <a:ext cx="514439" cy="296937"/>
          </a:xfrm>
          <a:prstGeom prst="rect">
            <a:avLst/>
          </a:prstGeom>
          <a:solidFill>
            <a:srgbClr val="FFFFFF"/>
          </a:solidFill>
        </p:spPr>
        <p:txBody>
          <a:bodyPr lIns="70317" tIns="35159" rIns="70317" bIns="35159">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702945"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03</a:t>
            </a:r>
            <a:endParaRPr kumimoji="0" lang="zh-CN" altLang="en-US"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29" name="TextBox 54"/>
          <p:cNvSpPr txBox="1"/>
          <p:nvPr/>
        </p:nvSpPr>
        <p:spPr bwMode="auto">
          <a:xfrm>
            <a:off x="4969206" y="1719152"/>
            <a:ext cx="514439" cy="296938"/>
          </a:xfrm>
          <a:prstGeom prst="rect">
            <a:avLst/>
          </a:prstGeom>
          <a:solidFill>
            <a:srgbClr val="FFFFFF"/>
          </a:solidFill>
        </p:spPr>
        <p:txBody>
          <a:bodyPr lIns="70317" tIns="35159" rIns="70317" bIns="35159">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702945"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05</a:t>
            </a:r>
            <a:endParaRPr kumimoji="0" lang="zh-CN" altLang="en-US"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30" name="TextBox 55"/>
          <p:cNvSpPr txBox="1"/>
          <p:nvPr/>
        </p:nvSpPr>
        <p:spPr bwMode="auto">
          <a:xfrm>
            <a:off x="3664055" y="3384806"/>
            <a:ext cx="514439" cy="296937"/>
          </a:xfrm>
          <a:prstGeom prst="rect">
            <a:avLst/>
          </a:prstGeom>
          <a:solidFill>
            <a:srgbClr val="FFFFFF"/>
          </a:solidFill>
        </p:spPr>
        <p:txBody>
          <a:bodyPr lIns="70317" tIns="35159" rIns="70317" bIns="35159">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702945"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02</a:t>
            </a:r>
            <a:endParaRPr kumimoji="0" lang="zh-CN" altLang="en-US"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31" name="TextBox 56"/>
          <p:cNvSpPr txBox="1"/>
          <p:nvPr/>
        </p:nvSpPr>
        <p:spPr bwMode="auto">
          <a:xfrm>
            <a:off x="3664055" y="2283716"/>
            <a:ext cx="514439" cy="296937"/>
          </a:xfrm>
          <a:prstGeom prst="rect">
            <a:avLst/>
          </a:prstGeom>
          <a:solidFill>
            <a:srgbClr val="FFFFFF"/>
          </a:solidFill>
        </p:spPr>
        <p:txBody>
          <a:bodyPr lIns="70317" tIns="35159" rIns="70317" bIns="35159">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702945"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rPr>
              <a:t>04</a:t>
            </a:r>
            <a:endParaRPr kumimoji="0" lang="zh-CN" altLang="en-US" sz="1400" b="1" i="0" u="none" strike="noStrike" kern="1200" cap="none" spc="231"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32" name="直接连接符 31"/>
          <p:cNvCxnSpPr/>
          <p:nvPr/>
        </p:nvCxnSpPr>
        <p:spPr>
          <a:xfrm>
            <a:off x="1078994" y="4564909"/>
            <a:ext cx="6987600"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33" name="文本框 19"/>
          <p:cNvSpPr txBox="1"/>
          <p:nvPr/>
        </p:nvSpPr>
        <p:spPr>
          <a:xfrm>
            <a:off x="5933780" y="3653216"/>
            <a:ext cx="2437736"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4" name="文本框 20"/>
          <p:cNvSpPr txBox="1"/>
          <p:nvPr/>
        </p:nvSpPr>
        <p:spPr>
          <a:xfrm>
            <a:off x="710841" y="3088760"/>
            <a:ext cx="2437736"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5" name="文本框 18"/>
          <p:cNvSpPr txBox="1"/>
          <p:nvPr/>
        </p:nvSpPr>
        <p:spPr>
          <a:xfrm>
            <a:off x="5975459" y="2498326"/>
            <a:ext cx="2437736"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6" name="文本框 21"/>
          <p:cNvSpPr txBox="1"/>
          <p:nvPr/>
        </p:nvSpPr>
        <p:spPr>
          <a:xfrm>
            <a:off x="743662" y="1991153"/>
            <a:ext cx="2437736"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
        <p:nvSpPr>
          <p:cNvPr id="37" name="文本框 22"/>
          <p:cNvSpPr txBox="1"/>
          <p:nvPr/>
        </p:nvSpPr>
        <p:spPr>
          <a:xfrm>
            <a:off x="5933780" y="1421632"/>
            <a:ext cx="2437736" cy="592983"/>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33"/>
                                        </p:tgtEl>
                                        <p:attrNameLst>
                                          <p:attrName>style.visibility</p:attrName>
                                        </p:attrNameLst>
                                      </p:cBhvr>
                                      <p:to>
                                        <p:strVal val="visible"/>
                                      </p:to>
                                    </p:set>
                                    <p:animEffect transition="in" filter="fade">
                                      <p:cBhvr>
                                        <p:cTn id="35" dur="75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34"/>
                                        </p:tgtEl>
                                        <p:attrNameLst>
                                          <p:attrName>style.visibility</p:attrName>
                                        </p:attrNameLst>
                                      </p:cBhvr>
                                      <p:to>
                                        <p:strVal val="visible"/>
                                      </p:to>
                                    </p:set>
                                    <p:animEffect transition="in" filter="fade">
                                      <p:cBhvr>
                                        <p:cTn id="51" dur="75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10" presetClass="entr" presetSubtype="0" fill="hold" grpId="0" nodeType="afterEffect">
                                  <p:stCondLst>
                                    <p:cond delay="0"/>
                                  </p:stCondLst>
                                  <p:iterate type="wd">
                                    <p:tmPct val="10000"/>
                                  </p:iterate>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iterate type="wd">
                                    <p:tmPct val="10000"/>
                                  </p:iterate>
                                  <p:childTnLst>
                                    <p:set>
                                      <p:cBhvr>
                                        <p:cTn id="82" dur="1" fill="hold">
                                          <p:stCondLst>
                                            <p:cond delay="0"/>
                                          </p:stCondLst>
                                        </p:cTn>
                                        <p:tgtEl>
                                          <p:spTgt spid="36"/>
                                        </p:tgtEl>
                                        <p:attrNameLst>
                                          <p:attrName>style.visibility</p:attrName>
                                        </p:attrNameLst>
                                      </p:cBhvr>
                                      <p:to>
                                        <p:strVal val="visible"/>
                                      </p:to>
                                    </p:set>
                                    <p:animEffect transition="in" filter="fade">
                                      <p:cBhvr>
                                        <p:cTn id="83" dur="75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presetID="10" presetClass="entr" presetSubtype="0" fill="hold" grpId="0" nodeType="afterEffect">
                                  <p:stCondLst>
                                    <p:cond delay="0"/>
                                  </p:stCondLst>
                                  <p:iterate type="wd">
                                    <p:tmPct val="10000"/>
                                  </p:iterate>
                                  <p:childTnLst>
                                    <p:set>
                                      <p:cBhvr>
                                        <p:cTn id="98" dur="1" fill="hold">
                                          <p:stCondLst>
                                            <p:cond delay="0"/>
                                          </p:stCondLst>
                                        </p:cTn>
                                        <p:tgtEl>
                                          <p:spTgt spid="37"/>
                                        </p:tgtEl>
                                        <p:attrNameLst>
                                          <p:attrName>style.visibility</p:attrName>
                                        </p:attrNameLst>
                                      </p:cBhvr>
                                      <p:to>
                                        <p:strVal val="visible"/>
                                      </p:to>
                                    </p:set>
                                    <p:animEffect transition="in" filter="fade">
                                      <p:cBhvr>
                                        <p:cTn id="99"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3852602" y="1005915"/>
            <a:ext cx="1383569" cy="1480674"/>
          </a:xfrm>
          <a:prstGeom prst="ellipse">
            <a:avLst/>
          </a:prstGeom>
          <a:solidFill>
            <a:srgbClr val="FFFFFF">
              <a:alpha val="34000"/>
            </a:srgbClr>
          </a:solidFill>
          <a:ln w="28575" cap="flat" cmpd="sng" algn="ctr">
            <a:solidFill>
              <a:srgbClr val="FFFFFF"/>
            </a:solidFill>
            <a:prstDash val="solid"/>
            <a:miter lim="800000"/>
          </a:ln>
          <a:effectLst>
            <a:outerShdw blurRad="266700" dist="965200" dir="8760000" algn="ctr" rotWithShape="0">
              <a:srgbClr val="000000">
                <a:alpha val="71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椭圆 11"/>
          <p:cNvSpPr/>
          <p:nvPr/>
        </p:nvSpPr>
        <p:spPr>
          <a:xfrm>
            <a:off x="3977351" y="1135104"/>
            <a:ext cx="1134072" cy="1213667"/>
          </a:xfrm>
          <a:prstGeom prst="ellipse">
            <a:avLst/>
          </a:prstGeom>
          <a:solidFill>
            <a:srgbClr val="FFFFFF"/>
          </a:solidFill>
          <a:ln w="6350" cap="flat" cmpd="sng" algn="ctr">
            <a:solidFill>
              <a:srgbClr val="FFFFFF"/>
            </a:solidFill>
            <a:prstDash val="solid"/>
            <a:miter lim="800000"/>
          </a:ln>
          <a:effectLst>
            <a:outerShdw blurRad="622300" dist="203200" dir="5400000" sx="74000" sy="74000" algn="ctr" rotWithShape="0">
              <a:srgbClr val="000000">
                <a:alpha val="78000"/>
              </a:srgbClr>
            </a:outerShdw>
          </a:effectLst>
        </p:spPr>
        <p:txBody>
          <a:bodyPr lIns="70317" tIns="35159" rIns="70317" bIns="35159" rtlCol="0" anchor="ctr"/>
          <a:lstStyle/>
          <a:p>
            <a:pPr marL="0" marR="0" lvl="0" indent="0" algn="ctr" defTabSz="70294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文本框 6"/>
          <p:cNvSpPr txBox="1"/>
          <p:nvPr/>
        </p:nvSpPr>
        <p:spPr>
          <a:xfrm>
            <a:off x="4139661" y="1334262"/>
            <a:ext cx="809451" cy="748113"/>
          </a:xfrm>
          <a:prstGeom prst="rect">
            <a:avLst/>
          </a:prstGeom>
          <a:noFill/>
        </p:spPr>
        <p:txBody>
          <a:bodyPr wrap="square" lIns="70317" tIns="35159" rIns="70317" bIns="35159" rtlCol="0">
            <a:spAutoFit/>
          </a:bodyPr>
          <a:lstStyle/>
          <a:p>
            <a:pPr defTabSz="702945"/>
            <a:r>
              <a:rPr lang="en-US" altLang="zh-CN" sz="4400" dirty="0">
                <a:solidFill>
                  <a:srgbClr val="000000">
                    <a:lumMod val="75000"/>
                    <a:lumOff val="25000"/>
                  </a:srgbClr>
                </a:solidFill>
                <a:latin typeface="微软雅黑" panose="020B0503020204020204" pitchFamily="34" charset="-122"/>
                <a:ea typeface="微软雅黑" panose="020B0503020204020204" pitchFamily="34" charset="-122"/>
              </a:rPr>
              <a:t>02</a:t>
            </a:r>
            <a:endParaRPr lang="zh-CN" altLang="en-US" sz="44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1956551" y="3525239"/>
            <a:ext cx="5226050" cy="0"/>
          </a:xfrm>
          <a:prstGeom prst="line">
            <a:avLst/>
          </a:prstGeom>
          <a:noFill/>
          <a:ln w="6350" cap="flat" cmpd="sng" algn="ctr">
            <a:solidFill>
              <a:srgbClr val="FFFFFF"/>
            </a:solidFill>
            <a:prstDash val="solid"/>
            <a:miter lim="800000"/>
          </a:ln>
          <a:effectLst>
            <a:outerShdw blurRad="241300" dist="127000" dir="5400000" algn="ctr" rotWithShape="0">
              <a:srgbClr val="000000">
                <a:alpha val="88000"/>
              </a:srgbClr>
            </a:outerShdw>
          </a:effectLst>
        </p:spPr>
      </p:cxnSp>
      <p:sp>
        <p:nvSpPr>
          <p:cNvPr id="15" name="文本框 8"/>
          <p:cNvSpPr txBox="1"/>
          <p:nvPr/>
        </p:nvSpPr>
        <p:spPr>
          <a:xfrm>
            <a:off x="3781611" y="2858784"/>
            <a:ext cx="1527002" cy="348004"/>
          </a:xfrm>
          <a:prstGeom prst="rect">
            <a:avLst/>
          </a:prstGeom>
          <a:noFill/>
          <a:effectLst>
            <a:outerShdw blurRad="241300" dist="127000" dir="5400000" algn="ctr" rotWithShape="0">
              <a:srgbClr val="000000">
                <a:alpha val="88000"/>
              </a:srgbClr>
            </a:outerShdw>
          </a:effectLst>
        </p:spPr>
        <p:txBody>
          <a:bodyPr wrap="none" lIns="70317" tIns="35159" rIns="70317" bIns="35159" rtlCol="0">
            <a:spAutoFit/>
          </a:bodyPr>
          <a:lstStyle/>
          <a:p>
            <a:pPr defTabSz="702945"/>
            <a:r>
              <a:rPr lang="zh-CN" altLang="en-US" dirty="0">
                <a:solidFill>
                  <a:srgbClr val="FFFFFF"/>
                </a:solidFill>
                <a:latin typeface="微软雅黑" panose="020B0503020204020204" pitchFamily="34" charset="-122"/>
                <a:ea typeface="微软雅黑" panose="020B0503020204020204" pitchFamily="34" charset="-122"/>
              </a:rPr>
              <a:t>此处添加标题</a:t>
            </a:r>
          </a:p>
        </p:txBody>
      </p:sp>
      <p:sp>
        <p:nvSpPr>
          <p:cNvPr id="16" name="矩形 15"/>
          <p:cNvSpPr/>
          <p:nvPr/>
        </p:nvSpPr>
        <p:spPr>
          <a:xfrm>
            <a:off x="4024507" y="3196012"/>
            <a:ext cx="1118237" cy="286448"/>
          </a:xfrm>
          <a:prstGeom prst="rect">
            <a:avLst/>
          </a:prstGeom>
          <a:effectLst>
            <a:outerShdw blurRad="241300" dist="127000" dir="5400000" algn="ctr" rotWithShape="0">
              <a:srgbClr val="000000">
                <a:alpha val="88000"/>
              </a:srgbClr>
            </a:outerShdw>
          </a:effectLst>
        </p:spPr>
        <p:txBody>
          <a:bodyPr wrap="none" lIns="70317" tIns="35159" rIns="70317" bIns="35159">
            <a:spAutoFit/>
          </a:bodyPr>
          <a:lstStyle/>
          <a:p>
            <a:pPr defTabSz="702945"/>
            <a:r>
              <a:rPr lang="zh-CN" altLang="en-US" sz="1400" dirty="0">
                <a:solidFill>
                  <a:srgbClr val="FFFFFF"/>
                </a:solidFill>
                <a:latin typeface="Arial" panose="020B0604020202020204"/>
                <a:ea typeface="微软雅黑" panose="020B0503020204020204" pitchFamily="34" charset="-122"/>
              </a:rPr>
              <a:t>Add this title</a:t>
            </a:r>
          </a:p>
        </p:txBody>
      </p:sp>
      <p:sp>
        <p:nvSpPr>
          <p:cNvPr id="17" name="文本框 10"/>
          <p:cNvSpPr txBox="1"/>
          <p:nvPr/>
        </p:nvSpPr>
        <p:spPr>
          <a:xfrm>
            <a:off x="1563264" y="3716673"/>
            <a:ext cx="6012623" cy="765936"/>
          </a:xfrm>
          <a:prstGeom prst="rect">
            <a:avLst/>
          </a:prstGeom>
          <a:noFill/>
          <a:effectLst>
            <a:outerShdw blurRad="241300" dist="127000" dir="5400000" algn="ctr" rotWithShape="0">
              <a:srgbClr val="000000">
                <a:alpha val="88000"/>
              </a:srgbClr>
            </a:outerShdw>
          </a:effectLst>
        </p:spPr>
        <p:txBody>
          <a:bodyPr wrap="square" lIns="70317" tIns="35159" rIns="70317" bIns="35159" rtlCol="0">
            <a:spAutoFit/>
          </a:bodyPr>
          <a:lstStyle/>
          <a:p>
            <a:pPr algn="ctr" defTabSz="702945"/>
            <a:r>
              <a:rPr lang="zh-CN" altLang="en-US" sz="1100" dirty="0">
                <a:solidFill>
                  <a:srgbClr val="FFFFFF"/>
                </a:solidFill>
                <a:latin typeface="微软雅黑" panose="020B0503020204020204" pitchFamily="34" charset="-122"/>
                <a:ea typeface="微软雅黑" panose="020B0503020204020204" pitchFamily="34" charset="-122"/>
              </a:rPr>
              <a:t>这里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defTabSz="702945"/>
            <a:endParaRPr lang="zh-CN" altLang="en-US" sz="11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4235BCEE-BBDB-4599-97EF-64B025A9EB99"/>
  <p:tag name="ISPRING_SCORM_RATE_SLIDES" val="1"/>
  <p:tag name="ISPRINGONLINEFOLDERID" val="0"/>
  <p:tag name="ISPRINGONLINEFOLDERPATH" val="Content List"/>
  <p:tag name="ISPRINGCLOUDFOLDERID" val="0"/>
  <p:tag name="ISPRINGCLOUDFOLDERPATH" val="Repository"/>
  <p:tag name="ISPRING_PLAYERS_CUSTOMIZATION" val="UEsDBBQAAgAIAJVte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VbXt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Vte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W17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W17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W17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W17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W17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m17Sg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CWbXtKKwvAbUoAAABrAAAAGwAAAHVuaXZlcnNhbC91bml2ZXJzYWwucG5nLnhtbLOxr8jNUShLLSrOzM+zVTLUM1Cyt+PlsikoSi3LTC1XqACKGekZQICSQiUqtzwzpSQDKGRgbowQzEjNTM8osVWyMDCFC+oDzQQAUEsBAgAAFAACAAgAlW17ShUOrShkBAAABxEAAB0AAAAAAAAAAQAAAAAAAAAAAHVuaXZlcnNhbC9jb21tb25fbWVzc2FnZXMubG5nUEsBAgAAFAACAAgAlW17Sgh+CyMpAwAAhgwAACcAAAAAAAAAAQAAAAAAnwQAAHVuaXZlcnNhbC9mbGFzaF9wdWJsaXNoaW5nX3NldHRpbmdzLnhtbFBLAQIAABQAAgAIAJVte0q1/AlkugIAAFUKAAAhAAAAAAAAAAEAAAAAAA0IAAB1bml2ZXJzYWwvZmxhc2hfc2tpbl9zZXR0aW5ncy54bWxQSwECAAAUAAIACACVbXtKKpYPZ/4CAACXCwAAJgAAAAAAAAABAAAAAAAGCwAAdW5pdmVyc2FsL2h0bWxfcHVibGlzaGluZ19zZXR0aW5ncy54bWxQSwECAAAUAAIACACVbXtKaHFSkZoBAAAfBgAAHwAAAAAAAAABAAAAAABIDgAAdW5pdmVyc2FsL2h0bWxfc2tpbl9zZXR0aW5ncy5qc1BLAQIAABQAAgAIAJVte0o9PC/RwQAAAOUBAAAaAAAAAAAAAAEAAAAAAB8QAAB1bml2ZXJzYWwvaTE4bl9wcmVzZXRzLnhtbFBLAQIAABQAAgAIAJVte0qa+ZZkawAAAGsAAAAcAAAAAAAAAAEAAAAAABgRAAB1bml2ZXJzYWwvbG9jYWxfc2V0dGluZ3MueG1sUEsBAgAAFAACAAgARJRXRyO0Tvv7AgAAsAgAABQAAAAAAAAAAQAAAAAAvREAAHVuaXZlcnNhbC9wbGF5ZXIueG1sUEsBAgAAFAACAAgAlW17SrCHI/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C-欧美风主题色">
    <a:dk1>
      <a:srgbClr val="000000"/>
    </a:dk1>
    <a:lt1>
      <a:srgbClr val="FFFFFF"/>
    </a:lt1>
    <a:dk2>
      <a:srgbClr val="44546A"/>
    </a:dk2>
    <a:lt2>
      <a:srgbClr val="E7E6E6"/>
    </a:lt2>
    <a:accent1>
      <a:srgbClr val="E84C33"/>
    </a:accent1>
    <a:accent2>
      <a:srgbClr val="4A9143"/>
    </a:accent2>
    <a:accent3>
      <a:srgbClr val="B22B27"/>
    </a:accent3>
    <a:accent4>
      <a:srgbClr val="01596F"/>
    </a:accent4>
    <a:accent5>
      <a:srgbClr val="E7E2DC"/>
    </a:accent5>
    <a:accent6>
      <a:srgbClr val="071D2B"/>
    </a:accent6>
    <a:hlink>
      <a:srgbClr val="0563C1"/>
    </a:hlink>
    <a:folHlink>
      <a:srgbClr val="954F72"/>
    </a:folHlink>
  </a:clrScheme>
  <a:fontScheme name="自定义 1">
    <a:majorFont>
      <a:latin typeface="Impact"/>
      <a:ea typeface="华康俪金黑W8(P)"/>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全屏显示(16:9)</PresentationFormat>
  <Paragraphs>306</Paragraphs>
  <Slides>28</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DIN-BoldItalic</vt:lpstr>
      <vt:lpstr>方正兰亭黑简体</vt:lpstr>
      <vt:lpstr>微软雅黑</vt:lpstr>
      <vt:lpstr>Agency FB</vt:lpstr>
      <vt:lpstr>Arial</vt:lpstr>
      <vt:lpstr>Calibri</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黑色灯泡</dc:title>
  <dc:creator>第一PPT</dc:creator>
  <cp:keywords>www.1ppt.com</cp:keywords>
  <dc:description>www.1ppt.com</dc:description>
  <cp:lastModifiedBy>天 下</cp:lastModifiedBy>
  <cp:revision>125</cp:revision>
  <dcterms:created xsi:type="dcterms:W3CDTF">2015-05-24T02:07:00Z</dcterms:created>
  <dcterms:modified xsi:type="dcterms:W3CDTF">2021-01-04T22:30:11Z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