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470" r:id="rId2"/>
    <p:sldId id="471" r:id="rId3"/>
    <p:sldId id="353" r:id="rId4"/>
    <p:sldId id="485" r:id="rId5"/>
    <p:sldId id="352" r:id="rId6"/>
    <p:sldId id="472" r:id="rId7"/>
    <p:sldId id="474" r:id="rId8"/>
    <p:sldId id="475" r:id="rId9"/>
    <p:sldId id="476" r:id="rId10"/>
    <p:sldId id="478" r:id="rId11"/>
    <p:sldId id="473" r:id="rId12"/>
    <p:sldId id="481" r:id="rId13"/>
    <p:sldId id="480" r:id="rId14"/>
    <p:sldId id="482" r:id="rId15"/>
    <p:sldId id="486" r:id="rId16"/>
    <p:sldId id="479" r:id="rId17"/>
    <p:sldId id="484" r:id="rId18"/>
    <p:sldId id="483" r:id="rId19"/>
    <p:sldId id="487" r:id="rId20"/>
    <p:sldId id="488" r:id="rId21"/>
    <p:sldId id="489" r:id="rId22"/>
    <p:sldId id="490" r:id="rId23"/>
    <p:sldId id="491" r:id="rId24"/>
    <p:sldId id="492" r:id="rId25"/>
    <p:sldId id="493" r:id="rId26"/>
    <p:sldId id="297" r:id="rId27"/>
  </p:sldIdLst>
  <p:sldSz cx="12190413" cy="68595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05D"/>
    <a:srgbClr val="F2A095"/>
    <a:srgbClr val="5E887A"/>
    <a:srgbClr val="177F61"/>
    <a:srgbClr val="D12C82"/>
    <a:srgbClr val="003E57"/>
    <a:srgbClr val="1F474E"/>
    <a:srgbClr val="88470C"/>
    <a:srgbClr val="368A41"/>
    <a:srgbClr val="A4B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7778" autoAdjust="0"/>
  </p:normalViewPr>
  <p:slideViewPr>
    <p:cSldViewPr snapToGrid="0" showGuides="1">
      <p:cViewPr>
        <p:scale>
          <a:sx n="50" d="100"/>
          <a:sy n="50" d="100"/>
        </p:scale>
        <p:origin x="-282" y="-1698"/>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4145125"/>
            <a:ext cx="775136" cy="230832"/>
          </a:xfrm>
          <a:prstGeom prst="rect">
            <a:avLst/>
          </a:prstGeom>
        </p:spPr>
        <p:txBody>
          <a:bodyPr wrap="square">
            <a:spAutoFit/>
          </a:bodyPr>
          <a:lstStyle/>
          <a:p>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模板下载：</a:t>
            </a:r>
            <a:r>
              <a:rPr lang="en-US" altLang="zh-CN" sz="100" dirty="0">
                <a:solidFill>
                  <a:srgbClr val="002060"/>
                </a:solidFill>
                <a:latin typeface="Calibri" panose="020F0502020204030204"/>
                <a:ea typeface="宋体" panose="02010600030101010101" pitchFamily="2" charset="-122"/>
              </a:rPr>
              <a:t>www.1ppt.com/moban/          </a:t>
            </a:r>
            <a:r>
              <a:rPr lang="zh-CN" altLang="en-US" sz="100" dirty="0">
                <a:solidFill>
                  <a:srgbClr val="002060"/>
                </a:solidFill>
                <a:latin typeface="Calibri" panose="020F0502020204030204"/>
                <a:ea typeface="宋体" panose="02010600030101010101" pitchFamily="2" charset="-122"/>
              </a:rPr>
              <a:t>行业</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a:t>
            </a:r>
            <a:r>
              <a:rPr lang="en-US" altLang="zh-CN" sz="100" dirty="0">
                <a:solidFill>
                  <a:srgbClr val="002060"/>
                </a:solidFill>
                <a:latin typeface="Calibri" panose="020F0502020204030204"/>
                <a:ea typeface="宋体" panose="02010600030101010101" pitchFamily="2" charset="-122"/>
              </a:rPr>
              <a:t>www.1ppt.com/hangye/ </a:t>
            </a:r>
          </a:p>
          <a:p>
            <a:r>
              <a:rPr lang="zh-CN" altLang="en-US" sz="100" dirty="0">
                <a:solidFill>
                  <a:srgbClr val="002060"/>
                </a:solidFill>
                <a:latin typeface="Calibri" panose="020F0502020204030204"/>
                <a:ea typeface="宋体" panose="02010600030101010101" pitchFamily="2" charset="-122"/>
              </a:rPr>
              <a:t>节日</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a:t>
            </a:r>
            <a:r>
              <a:rPr lang="en-US" altLang="zh-CN" sz="100" dirty="0">
                <a:solidFill>
                  <a:srgbClr val="002060"/>
                </a:solidFill>
                <a:latin typeface="Calibri" panose="020F0502020204030204"/>
                <a:ea typeface="宋体" panose="02010600030101010101" pitchFamily="2" charset="-122"/>
              </a:rPr>
              <a:t>www.1ppt.com/jieri/          PPT</a:t>
            </a:r>
            <a:r>
              <a:rPr lang="zh-CN" altLang="en-US" sz="100" dirty="0">
                <a:solidFill>
                  <a:srgbClr val="002060"/>
                </a:solidFill>
                <a:latin typeface="Calibri" panose="020F0502020204030204"/>
                <a:ea typeface="宋体" panose="02010600030101010101" pitchFamily="2" charset="-122"/>
              </a:rPr>
              <a:t>素材：</a:t>
            </a:r>
            <a:r>
              <a:rPr lang="en-US" altLang="zh-CN" sz="100" dirty="0">
                <a:solidFill>
                  <a:srgbClr val="002060"/>
                </a:solidFill>
                <a:latin typeface="Calibri" panose="020F0502020204030204"/>
                <a:ea typeface="宋体" panose="02010600030101010101" pitchFamily="2" charset="-122"/>
              </a:rPr>
              <a:t>www.1ppt.com/sucai/</a:t>
            </a:r>
          </a:p>
          <a:p>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背景图片：</a:t>
            </a:r>
            <a:r>
              <a:rPr lang="en-US" altLang="zh-CN" sz="100" dirty="0">
                <a:solidFill>
                  <a:srgbClr val="002060"/>
                </a:solidFill>
                <a:latin typeface="Calibri" panose="020F0502020204030204"/>
                <a:ea typeface="宋体" panose="02010600030101010101" pitchFamily="2" charset="-122"/>
              </a:rPr>
              <a:t>www.1ppt.com/beijing/        PPT</a:t>
            </a:r>
            <a:r>
              <a:rPr lang="zh-CN" altLang="en-US" sz="100" dirty="0">
                <a:solidFill>
                  <a:srgbClr val="002060"/>
                </a:solidFill>
                <a:latin typeface="Calibri" panose="020F0502020204030204"/>
                <a:ea typeface="宋体" panose="02010600030101010101" pitchFamily="2" charset="-122"/>
              </a:rPr>
              <a:t>图表：</a:t>
            </a:r>
            <a:r>
              <a:rPr lang="en-US" altLang="zh-CN" sz="100" dirty="0">
                <a:solidFill>
                  <a:srgbClr val="002060"/>
                </a:solidFill>
                <a:latin typeface="Calibri" panose="020F0502020204030204"/>
                <a:ea typeface="宋体" panose="02010600030101010101" pitchFamily="2" charset="-122"/>
              </a:rPr>
              <a:t>www.1ppt.com/tubiao/      </a:t>
            </a:r>
          </a:p>
          <a:p>
            <a:r>
              <a:rPr lang="zh-CN" altLang="en-US" sz="100" dirty="0">
                <a:solidFill>
                  <a:srgbClr val="002060"/>
                </a:solidFill>
                <a:latin typeface="Calibri" panose="020F0502020204030204"/>
                <a:ea typeface="宋体" panose="02010600030101010101" pitchFamily="2" charset="-122"/>
              </a:rPr>
              <a:t>精美</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下载：</a:t>
            </a:r>
            <a:r>
              <a:rPr lang="en-US" altLang="zh-CN" sz="100" dirty="0">
                <a:solidFill>
                  <a:srgbClr val="002060"/>
                </a:solidFill>
                <a:latin typeface="Calibri" panose="020F0502020204030204"/>
                <a:ea typeface="宋体" panose="02010600030101010101" pitchFamily="2" charset="-122"/>
              </a:rPr>
              <a:t>www.1ppt.com/xiazai/         PPT</a:t>
            </a:r>
            <a:r>
              <a:rPr lang="zh-CN" altLang="en-US" sz="100" dirty="0">
                <a:solidFill>
                  <a:srgbClr val="002060"/>
                </a:solidFill>
                <a:latin typeface="Calibri" panose="020F0502020204030204"/>
                <a:ea typeface="宋体" panose="02010600030101010101" pitchFamily="2" charset="-122"/>
              </a:rPr>
              <a:t>教程： </a:t>
            </a:r>
            <a:r>
              <a:rPr lang="en-US" altLang="zh-CN" sz="100" dirty="0">
                <a:solidFill>
                  <a:srgbClr val="002060"/>
                </a:solidFill>
                <a:latin typeface="Calibri" panose="020F0502020204030204"/>
                <a:ea typeface="宋体" panose="02010600030101010101" pitchFamily="2" charset="-122"/>
              </a:rPr>
              <a:t>www.1ppt.com/powerpoint/      </a:t>
            </a:r>
          </a:p>
          <a:p>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课件：</a:t>
            </a:r>
            <a:r>
              <a:rPr lang="en-US" altLang="zh-CN" sz="100" dirty="0">
                <a:solidFill>
                  <a:srgbClr val="002060"/>
                </a:solidFill>
                <a:latin typeface="Calibri" panose="020F0502020204030204"/>
                <a:ea typeface="宋体" panose="02010600030101010101" pitchFamily="2" charset="-122"/>
              </a:rPr>
              <a:t>www.1ppt.com/kejian/             </a:t>
            </a:r>
            <a:r>
              <a:rPr lang="zh-CN" altLang="en-US" sz="100" dirty="0">
                <a:solidFill>
                  <a:srgbClr val="002060"/>
                </a:solidFill>
                <a:latin typeface="Calibri" panose="020F0502020204030204"/>
                <a:ea typeface="宋体" panose="02010600030101010101" pitchFamily="2" charset="-122"/>
              </a:rPr>
              <a:t>字体下载：</a:t>
            </a:r>
            <a:r>
              <a:rPr lang="en-US" altLang="zh-CN" sz="100" dirty="0">
                <a:solidFill>
                  <a:srgbClr val="002060"/>
                </a:solidFill>
                <a:latin typeface="Calibri" panose="020F0502020204030204"/>
                <a:ea typeface="宋体" panose="02010600030101010101" pitchFamily="2" charset="-122"/>
              </a:rPr>
              <a:t>www.1ppt.com/ziti/</a:t>
            </a:r>
          </a:p>
          <a:p>
            <a:r>
              <a:rPr lang="zh-CN" altLang="en-US" sz="100" dirty="0">
                <a:solidFill>
                  <a:srgbClr val="002060"/>
                </a:solidFill>
                <a:latin typeface="Calibri" panose="020F0502020204030204"/>
                <a:ea typeface="宋体" panose="02010600030101010101" pitchFamily="2" charset="-122"/>
              </a:rPr>
              <a:t>工作总结</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a:t>
            </a:r>
            <a:r>
              <a:rPr lang="en-US" altLang="zh-CN" sz="100" dirty="0">
                <a:solidFill>
                  <a:srgbClr val="002060"/>
                </a:solidFill>
                <a:latin typeface="Calibri" panose="020F0502020204030204"/>
                <a:ea typeface="宋体" panose="02010600030101010101" pitchFamily="2" charset="-122"/>
              </a:rPr>
              <a:t>www.1ppt.com/xiazai/zongjie/ </a:t>
            </a:r>
            <a:r>
              <a:rPr lang="zh-CN" altLang="en-US" sz="100" dirty="0">
                <a:solidFill>
                  <a:srgbClr val="002060"/>
                </a:solidFill>
                <a:latin typeface="Calibri" panose="020F0502020204030204"/>
                <a:ea typeface="宋体" panose="02010600030101010101" pitchFamily="2" charset="-122"/>
              </a:rPr>
              <a:t>工作计划：</a:t>
            </a:r>
            <a:r>
              <a:rPr lang="en-US" altLang="zh-CN" sz="100" dirty="0">
                <a:solidFill>
                  <a:srgbClr val="002060"/>
                </a:solidFill>
                <a:latin typeface="Calibri" panose="020F0502020204030204"/>
                <a:ea typeface="宋体" panose="02010600030101010101" pitchFamily="2" charset="-122"/>
              </a:rPr>
              <a:t>www.1ppt.com/xiazai/jihua/</a:t>
            </a:r>
          </a:p>
          <a:p>
            <a:r>
              <a:rPr lang="zh-CN" altLang="en-US" sz="100" dirty="0">
                <a:solidFill>
                  <a:srgbClr val="002060"/>
                </a:solidFill>
                <a:latin typeface="Calibri" panose="020F0502020204030204"/>
                <a:ea typeface="宋体" panose="02010600030101010101" pitchFamily="2" charset="-122"/>
              </a:rPr>
              <a:t>商务</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a:t>
            </a:r>
            <a:r>
              <a:rPr lang="en-US" altLang="zh-CN" sz="100" dirty="0">
                <a:solidFill>
                  <a:srgbClr val="002060"/>
                </a:solidFill>
                <a:latin typeface="Calibri" panose="020F0502020204030204"/>
                <a:ea typeface="宋体" panose="02010600030101010101" pitchFamily="2" charset="-122"/>
              </a:rPr>
              <a:t>www.1ppt.com/moban/shangwu/  </a:t>
            </a:r>
            <a:r>
              <a:rPr lang="zh-CN" altLang="en-US" sz="100" dirty="0">
                <a:solidFill>
                  <a:srgbClr val="002060"/>
                </a:solidFill>
                <a:latin typeface="Calibri" panose="020F0502020204030204"/>
                <a:ea typeface="宋体" panose="02010600030101010101" pitchFamily="2" charset="-122"/>
              </a:rPr>
              <a:t>个人简历</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a:t>
            </a:r>
            <a:r>
              <a:rPr lang="en-US" altLang="zh-CN" sz="100" dirty="0">
                <a:solidFill>
                  <a:srgbClr val="002060"/>
                </a:solidFill>
                <a:latin typeface="Calibri" panose="020F0502020204030204"/>
                <a:ea typeface="宋体" panose="02010600030101010101" pitchFamily="2" charset="-122"/>
              </a:rPr>
              <a:t>www.1ppt.com/xiazai/jianli/  </a:t>
            </a:r>
          </a:p>
          <a:p>
            <a:r>
              <a:rPr lang="zh-CN" altLang="en-US" sz="100" dirty="0">
                <a:solidFill>
                  <a:srgbClr val="002060"/>
                </a:solidFill>
                <a:latin typeface="Calibri" panose="020F0502020204030204"/>
                <a:ea typeface="宋体" panose="02010600030101010101" pitchFamily="2" charset="-122"/>
              </a:rPr>
              <a:t>毕业答辩</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a:t>
            </a:r>
            <a:r>
              <a:rPr lang="en-US" altLang="zh-CN" sz="100" dirty="0">
                <a:solidFill>
                  <a:srgbClr val="002060"/>
                </a:solidFill>
                <a:latin typeface="Calibri" panose="020F0502020204030204"/>
                <a:ea typeface="宋体" panose="02010600030101010101" pitchFamily="2" charset="-122"/>
              </a:rPr>
              <a:t>www.1ppt.com/xiazai/dabian/  </a:t>
            </a:r>
            <a:r>
              <a:rPr lang="zh-CN" altLang="en-US" sz="100" dirty="0">
                <a:solidFill>
                  <a:srgbClr val="002060"/>
                </a:solidFill>
                <a:latin typeface="Calibri" panose="020F0502020204030204"/>
                <a:ea typeface="宋体" panose="02010600030101010101" pitchFamily="2" charset="-122"/>
              </a:rPr>
              <a:t>工作汇报</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a:t>
            </a:r>
            <a:r>
              <a:rPr lang="en-US" altLang="zh-CN" sz="100" dirty="0">
                <a:solidFill>
                  <a:srgbClr val="002060"/>
                </a:solidFill>
                <a:latin typeface="Calibri" panose="020F0502020204030204"/>
                <a:ea typeface="宋体" panose="02010600030101010101" pitchFamily="2" charset="-122"/>
              </a:rPr>
              <a:t>www.1ppt.com/xiazai/huibao/    </a:t>
            </a:r>
          </a:p>
          <a:p>
            <a:r>
              <a:rPr lang="en-US" altLang="zh-CN" sz="100" dirty="0">
                <a:solidFill>
                  <a:srgbClr val="002060"/>
                </a:solidFill>
                <a:latin typeface="Calibri" panose="020F0502020204030204"/>
                <a:ea typeface="宋体" panose="02010600030101010101" pitchFamily="2" charset="-122"/>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1240"/>
            <a:ext cx="12190413" cy="6857107"/>
          </a:xfrm>
          <a:prstGeom prst="rect">
            <a:avLst/>
          </a:prstGeom>
        </p:spPr>
      </p:pic>
      <p:pic>
        <p:nvPicPr>
          <p:cNvPr id="7" name="图片 6"/>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91909" y="2014477"/>
            <a:ext cx="1206593" cy="888827"/>
          </a:xfrm>
          <a:prstGeom prst="rect">
            <a:avLst/>
          </a:prstGeom>
        </p:spPr>
      </p:pic>
      <p:sp>
        <p:nvSpPr>
          <p:cNvPr id="18" name="文本框 7"/>
          <p:cNvSpPr txBox="1">
            <a:spLocks noChangeArrowheads="1"/>
          </p:cNvSpPr>
          <p:nvPr/>
        </p:nvSpPr>
        <p:spPr bwMode="auto">
          <a:xfrm>
            <a:off x="2679849" y="3072811"/>
            <a:ext cx="6830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zh-CN" altLang="en-US" sz="4800" dirty="0">
                <a:solidFill>
                  <a:srgbClr val="5E887A"/>
                </a:solidFill>
                <a:latin typeface="微软雅黑" panose="020B0503020204020204" pitchFamily="34" charset="-122"/>
                <a:ea typeface="微软雅黑" panose="020B0503020204020204" pitchFamily="34" charset="-122"/>
              </a:rPr>
              <a:t>简约</a:t>
            </a:r>
            <a:r>
              <a:rPr lang="zh-CN" altLang="en-US" sz="4800" dirty="0">
                <a:solidFill>
                  <a:srgbClr val="A8B05D"/>
                </a:solidFill>
                <a:latin typeface="微软雅黑" panose="020B0503020204020204" pitchFamily="34" charset="-122"/>
                <a:ea typeface="微软雅黑" panose="020B0503020204020204" pitchFamily="34" charset="-122"/>
              </a:rPr>
              <a:t>花卉风</a:t>
            </a:r>
            <a:r>
              <a:rPr lang="zh-CN" altLang="en-US" sz="4800" dirty="0">
                <a:solidFill>
                  <a:srgbClr val="F2A095"/>
                </a:solidFill>
                <a:latin typeface="微软雅黑" panose="020B0503020204020204" pitchFamily="34" charset="-122"/>
                <a:ea typeface="微软雅黑" panose="020B0503020204020204" pitchFamily="34" charset="-122"/>
              </a:rPr>
              <a:t>通用</a:t>
            </a:r>
            <a:r>
              <a:rPr lang="en-US" altLang="zh-CN" sz="4800" dirty="0">
                <a:solidFill>
                  <a:srgbClr val="F2A095"/>
                </a:solidFill>
                <a:latin typeface="微软雅黑" panose="020B0503020204020204" pitchFamily="34" charset="-122"/>
                <a:ea typeface="微软雅黑" panose="020B0503020204020204" pitchFamily="34" charset="-122"/>
              </a:rPr>
              <a:t>PPT</a:t>
            </a:r>
            <a:r>
              <a:rPr lang="zh-CN" altLang="en-US" sz="4800" dirty="0">
                <a:solidFill>
                  <a:srgbClr val="5E887A"/>
                </a:solidFill>
                <a:latin typeface="微软雅黑" panose="020B0503020204020204" pitchFamily="34" charset="-122"/>
                <a:ea typeface="微软雅黑" panose="020B0503020204020204" pitchFamily="34" charset="-122"/>
              </a:rPr>
              <a:t>模板</a:t>
            </a:r>
            <a:endParaRPr lang="en-US" altLang="zh-CN" sz="4800" dirty="0">
              <a:solidFill>
                <a:srgbClr val="5E887A"/>
              </a:solidFill>
              <a:latin typeface="微软雅黑" panose="020B0503020204020204" pitchFamily="34" charset="-122"/>
              <a:ea typeface="微软雅黑" panose="020B0503020204020204" pitchFamily="34" charset="-122"/>
            </a:endParaRPr>
          </a:p>
        </p:txBody>
      </p:sp>
      <p:sp>
        <p:nvSpPr>
          <p:cNvPr id="19" name="矩形 18"/>
          <p:cNvSpPr/>
          <p:nvPr/>
        </p:nvSpPr>
        <p:spPr>
          <a:xfrm>
            <a:off x="4294479" y="4043278"/>
            <a:ext cx="3601454" cy="700576"/>
          </a:xfrm>
          <a:prstGeom prst="rect">
            <a:avLst/>
          </a:prstGeom>
        </p:spPr>
        <p:txBody>
          <a:bodyPr wrap="square">
            <a:spAutoFit/>
          </a:bodyPr>
          <a:lstStyle/>
          <a:p>
            <a:pPr algn="ctr">
              <a:lnSpc>
                <a:spcPct val="150000"/>
              </a:lnSpc>
              <a:defRPr/>
            </a:pP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年终总结 </a:t>
            </a:r>
            <a:r>
              <a:rPr lang="en-US" altLang="zh-CN"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新年计划 </a:t>
            </a:r>
            <a:r>
              <a:rPr lang="en-US" altLang="zh-CN"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述职报告 </a:t>
            </a:r>
            <a:r>
              <a:rPr lang="en-US" altLang="zh-CN"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工作汇报</a:t>
            </a:r>
          </a:p>
          <a:p>
            <a:pPr algn="ctr">
              <a:lnSpc>
                <a:spcPct val="150000"/>
              </a:lnSpc>
              <a:defRPr/>
            </a:pP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汇报人：</a:t>
            </a:r>
            <a:r>
              <a:rPr lang="en-US" altLang="zh-CN"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xiazaii    </a:t>
            </a: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汇报时间：</a:t>
            </a:r>
            <a:r>
              <a:rPr lang="en-US" altLang="zh-CN"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2030.12.12</a:t>
            </a:r>
            <a:endParaRPr lang="zh-CN" altLang="en-US" sz="1400" kern="0" dirty="0">
              <a:solidFill>
                <a:srgbClr val="5E887A"/>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8" name="1"/>
          <p:cNvSpPr>
            <a:spLocks noChangeArrowheads="1"/>
          </p:cNvSpPr>
          <p:nvPr/>
        </p:nvSpPr>
        <p:spPr bwMode="auto">
          <a:xfrm>
            <a:off x="713185" y="2997256"/>
            <a:ext cx="2684914" cy="1853203"/>
          </a:xfrm>
          <a:prstGeom prst="rect">
            <a:avLst/>
          </a:prstGeom>
          <a:blipFill dpi="0" rotWithShape="1">
            <a:blip r:embed="rId3"/>
            <a:srcRect/>
            <a:tile tx="0" ty="0" sx="50000" sy="50000" flip="none" algn="r"/>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9" name="4"/>
          <p:cNvSpPr>
            <a:spLocks noChangeArrowheads="1"/>
          </p:cNvSpPr>
          <p:nvPr/>
        </p:nvSpPr>
        <p:spPr bwMode="auto">
          <a:xfrm>
            <a:off x="3400485" y="2997256"/>
            <a:ext cx="2684914" cy="1853203"/>
          </a:xfrm>
          <a:prstGeom prst="rect">
            <a:avLst/>
          </a:prstGeom>
          <a:blipFill dpi="0" rotWithShape="1">
            <a:blip r:embed="rId4" cstate="screen"/>
            <a:srcRect/>
            <a:tile tx="0" ty="0" sx="30000" sy="30000" flip="none" algn="t"/>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10" name="7"/>
          <p:cNvSpPr>
            <a:spLocks noChangeArrowheads="1"/>
          </p:cNvSpPr>
          <p:nvPr/>
        </p:nvSpPr>
        <p:spPr bwMode="auto">
          <a:xfrm>
            <a:off x="8772731" y="2997256"/>
            <a:ext cx="2682667" cy="1853203"/>
          </a:xfrm>
          <a:prstGeom prst="rect">
            <a:avLst/>
          </a:prstGeom>
          <a:blipFill dpi="0" rotWithShape="1">
            <a:blip r:embed="rId5" cstate="screen"/>
            <a:srcRect/>
            <a:tile tx="0" ty="0" sx="30000" sy="30000" flip="none" algn="t"/>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11" name="品 9"/>
          <p:cNvSpPr>
            <a:spLocks noChangeArrowheads="1"/>
          </p:cNvSpPr>
          <p:nvPr/>
        </p:nvSpPr>
        <p:spPr bwMode="auto">
          <a:xfrm>
            <a:off x="6085418" y="2997256"/>
            <a:ext cx="2684942" cy="1853203"/>
          </a:xfrm>
          <a:prstGeom prst="rect">
            <a:avLst/>
          </a:prstGeom>
          <a:blipFill dpi="0" rotWithShape="1">
            <a:blip r:embed="rId6" cstate="screen"/>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12" name="TextBox 15"/>
          <p:cNvSpPr txBox="1">
            <a:spLocks noChangeArrowheads="1"/>
          </p:cNvSpPr>
          <p:nvPr/>
        </p:nvSpPr>
        <p:spPr bwMode="auto">
          <a:xfrm>
            <a:off x="3244592" y="1604091"/>
            <a:ext cx="5725324" cy="55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r>
              <a:rPr lang="zh-CN" altLang="en-US" sz="2400" b="1" dirty="0">
                <a:solidFill>
                  <a:schemeClr val="bg1">
                    <a:lumMod val="50000"/>
                  </a:schemeClr>
                </a:solidFill>
                <a:latin typeface="微软雅黑" panose="020B0503020204020204" pitchFamily="34" charset="-122"/>
              </a:rPr>
              <a:t>注明内容重要或说明情况</a:t>
            </a:r>
          </a:p>
        </p:txBody>
      </p:sp>
      <p:sp>
        <p:nvSpPr>
          <p:cNvPr id="13" name="10"/>
          <p:cNvSpPr/>
          <p:nvPr/>
        </p:nvSpPr>
        <p:spPr bwMode="auto">
          <a:xfrm>
            <a:off x="713192" y="4841621"/>
            <a:ext cx="2684907" cy="1634657"/>
          </a:xfrm>
          <a:prstGeom prst="rect">
            <a:avLst/>
          </a:prstGeom>
          <a:solidFill>
            <a:srgbClr val="5E887A"/>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4" name="11"/>
          <p:cNvSpPr/>
          <p:nvPr/>
        </p:nvSpPr>
        <p:spPr bwMode="auto">
          <a:xfrm>
            <a:off x="3400498" y="4841621"/>
            <a:ext cx="2684901" cy="1634657"/>
          </a:xfrm>
          <a:prstGeom prst="rect">
            <a:avLst/>
          </a:prstGeom>
          <a:solidFill>
            <a:srgbClr val="F2A095"/>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5" name="12"/>
          <p:cNvSpPr/>
          <p:nvPr/>
        </p:nvSpPr>
        <p:spPr bwMode="auto">
          <a:xfrm>
            <a:off x="8770360" y="4841621"/>
            <a:ext cx="2685039" cy="1634657"/>
          </a:xfrm>
          <a:prstGeom prst="rect">
            <a:avLst/>
          </a:prstGeom>
          <a:solidFill>
            <a:srgbClr val="A8B05D"/>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6" name="13"/>
          <p:cNvSpPr/>
          <p:nvPr/>
        </p:nvSpPr>
        <p:spPr bwMode="auto">
          <a:xfrm>
            <a:off x="6085430" y="4841621"/>
            <a:ext cx="2684929" cy="1634657"/>
          </a:xfrm>
          <a:prstGeom prst="rect">
            <a:avLst/>
          </a:prstGeom>
          <a:solidFill>
            <a:srgbClr val="5E887A"/>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7" name="47"/>
          <p:cNvSpPr>
            <a:spLocks noChangeArrowheads="1"/>
          </p:cNvSpPr>
          <p:nvPr/>
        </p:nvSpPr>
        <p:spPr bwMode="auto">
          <a:xfrm>
            <a:off x="814425" y="2223126"/>
            <a:ext cx="10608794" cy="52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Font typeface="Arial" panose="020B0604020202020204" pitchFamily="34" charset="0"/>
              <a:buNone/>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anim calcmode="lin" valueType="num">
                                      <p:cBhvr>
                                        <p:cTn id="14" dur="250" fill="hold"/>
                                        <p:tgtEl>
                                          <p:spTgt spid="8"/>
                                        </p:tgtEl>
                                        <p:attrNameLst>
                                          <p:attrName>ppt_x</p:attrName>
                                        </p:attrNameLst>
                                      </p:cBhvr>
                                      <p:tavLst>
                                        <p:tav tm="0">
                                          <p:val>
                                            <p:strVal val="#ppt_x"/>
                                          </p:val>
                                        </p:tav>
                                        <p:tav tm="100000">
                                          <p:val>
                                            <p:strVal val="#ppt_x"/>
                                          </p:val>
                                        </p:tav>
                                      </p:tavLst>
                                    </p:anim>
                                    <p:anim calcmode="lin" valueType="num">
                                      <p:cBhvr>
                                        <p:cTn id="15" dur="2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anim calcmode="lin" valueType="num">
                                      <p:cBhvr>
                                        <p:cTn id="20" dur="250" fill="hold"/>
                                        <p:tgtEl>
                                          <p:spTgt spid="9"/>
                                        </p:tgtEl>
                                        <p:attrNameLst>
                                          <p:attrName>ppt_x</p:attrName>
                                        </p:attrNameLst>
                                      </p:cBhvr>
                                      <p:tavLst>
                                        <p:tav tm="0">
                                          <p:val>
                                            <p:strVal val="#ppt_x"/>
                                          </p:val>
                                        </p:tav>
                                        <p:tav tm="100000">
                                          <p:val>
                                            <p:strVal val="#ppt_x"/>
                                          </p:val>
                                        </p:tav>
                                      </p:tavLst>
                                    </p:anim>
                                    <p:anim calcmode="lin" valueType="num">
                                      <p:cBhvr>
                                        <p:cTn id="21" dur="2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anim calcmode="lin" valueType="num">
                                      <p:cBhvr>
                                        <p:cTn id="26" dur="250" fill="hold"/>
                                        <p:tgtEl>
                                          <p:spTgt spid="11"/>
                                        </p:tgtEl>
                                        <p:attrNameLst>
                                          <p:attrName>ppt_x</p:attrName>
                                        </p:attrNameLst>
                                      </p:cBhvr>
                                      <p:tavLst>
                                        <p:tav tm="0">
                                          <p:val>
                                            <p:strVal val="#ppt_x"/>
                                          </p:val>
                                        </p:tav>
                                        <p:tav tm="100000">
                                          <p:val>
                                            <p:strVal val="#ppt_x"/>
                                          </p:val>
                                        </p:tav>
                                      </p:tavLst>
                                    </p:anim>
                                    <p:anim calcmode="lin" valueType="num">
                                      <p:cBhvr>
                                        <p:cTn id="27" dur="25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strVal val="#ppt_x"/>
                                          </p:val>
                                        </p:tav>
                                        <p:tav tm="100000">
                                          <p:val>
                                            <p:strVal val="#ppt_x"/>
                                          </p:val>
                                        </p:tav>
                                      </p:tavLst>
                                    </p:anim>
                                    <p:anim calcmode="lin" valueType="num">
                                      <p:cBhvr>
                                        <p:cTn id="39" dur="25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anim calcmode="lin" valueType="num">
                                      <p:cBhvr>
                                        <p:cTn id="44" dur="250" fill="hold"/>
                                        <p:tgtEl>
                                          <p:spTgt spid="14"/>
                                        </p:tgtEl>
                                        <p:attrNameLst>
                                          <p:attrName>ppt_x</p:attrName>
                                        </p:attrNameLst>
                                      </p:cBhvr>
                                      <p:tavLst>
                                        <p:tav tm="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50"/>
                                        <p:tgtEl>
                                          <p:spTgt spid="16"/>
                                        </p:tgtEl>
                                      </p:cBhvr>
                                    </p:animEffect>
                                    <p:anim calcmode="lin" valueType="num">
                                      <p:cBhvr>
                                        <p:cTn id="50" dur="250" fill="hold"/>
                                        <p:tgtEl>
                                          <p:spTgt spid="16"/>
                                        </p:tgtEl>
                                        <p:attrNameLst>
                                          <p:attrName>ppt_x</p:attrName>
                                        </p:attrNameLst>
                                      </p:cBhvr>
                                      <p:tavLst>
                                        <p:tav tm="0">
                                          <p:val>
                                            <p:strVal val="#ppt_x"/>
                                          </p:val>
                                        </p:tav>
                                        <p:tav tm="100000">
                                          <p:val>
                                            <p:strVal val="#ppt_x"/>
                                          </p:val>
                                        </p:tav>
                                      </p:tavLst>
                                    </p:anim>
                                    <p:anim calcmode="lin" valueType="num">
                                      <p:cBhvr>
                                        <p:cTn id="51" dur="25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50"/>
                                        <p:tgtEl>
                                          <p:spTgt spid="15"/>
                                        </p:tgtEl>
                                      </p:cBhvr>
                                    </p:animEffect>
                                    <p:anim calcmode="lin" valueType="num">
                                      <p:cBhvr>
                                        <p:cTn id="56" dur="250" fill="hold"/>
                                        <p:tgtEl>
                                          <p:spTgt spid="15"/>
                                        </p:tgtEl>
                                        <p:attrNameLst>
                                          <p:attrName>ppt_x</p:attrName>
                                        </p:attrNameLst>
                                      </p:cBhvr>
                                      <p:tavLst>
                                        <p:tav tm="0">
                                          <p:val>
                                            <p:strVal val="#ppt_x"/>
                                          </p:val>
                                        </p:tav>
                                        <p:tav tm="100000">
                                          <p:val>
                                            <p:strVal val="#ppt_x"/>
                                          </p:val>
                                        </p:tav>
                                      </p:tavLst>
                                    </p:anim>
                                    <p:anim calcmode="lin" valueType="num">
                                      <p:cBhvr>
                                        <p:cTn id="57" dur="25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50"/>
                                        <p:tgtEl>
                                          <p:spTgt spid="12"/>
                                        </p:tgtEl>
                                      </p:cBhvr>
                                    </p:animEffect>
                                    <p:anim calcmode="lin" valueType="num">
                                      <p:cBhvr>
                                        <p:cTn id="62" dur="250" fill="hold"/>
                                        <p:tgtEl>
                                          <p:spTgt spid="12"/>
                                        </p:tgtEl>
                                        <p:attrNameLst>
                                          <p:attrName>ppt_x</p:attrName>
                                        </p:attrNameLst>
                                      </p:cBhvr>
                                      <p:tavLst>
                                        <p:tav tm="0">
                                          <p:val>
                                            <p:strVal val="#ppt_x"/>
                                          </p:val>
                                        </p:tav>
                                        <p:tav tm="100000">
                                          <p:val>
                                            <p:strVal val="#ppt_x"/>
                                          </p:val>
                                        </p:tav>
                                      </p:tavLst>
                                    </p:anim>
                                    <p:anim calcmode="lin" valueType="num">
                                      <p:cBhvr>
                                        <p:cTn id="63" dur="250" fill="hold"/>
                                        <p:tgtEl>
                                          <p:spTgt spid="12"/>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250"/>
                                        <p:tgtEl>
                                          <p:spTgt spid="17"/>
                                        </p:tgtEl>
                                      </p:cBhvr>
                                    </p:animEffect>
                                    <p:anim calcmode="lin" valueType="num">
                                      <p:cBhvr>
                                        <p:cTn id="68" dur="250" fill="hold"/>
                                        <p:tgtEl>
                                          <p:spTgt spid="17"/>
                                        </p:tgtEl>
                                        <p:attrNameLst>
                                          <p:attrName>ppt_x</p:attrName>
                                        </p:attrNameLst>
                                      </p:cBhvr>
                                      <p:tavLst>
                                        <p:tav tm="0">
                                          <p:val>
                                            <p:strVal val="#ppt_x"/>
                                          </p:val>
                                        </p:tav>
                                        <p:tav tm="100000">
                                          <p:val>
                                            <p:strVal val="#ppt_x"/>
                                          </p:val>
                                        </p:tav>
                                      </p:tavLst>
                                    </p:anim>
                                    <p:anim calcmode="lin" valueType="num">
                                      <p:cBhvr>
                                        <p:cTn id="69"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P spid="14" grpId="0" animBg="1"/>
      <p:bldP spid="15" grpId="0" animBg="1"/>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8" name="组合 7"/>
          <p:cNvGrpSpPr/>
          <p:nvPr/>
        </p:nvGrpSpPr>
        <p:grpSpPr>
          <a:xfrm flipV="1">
            <a:off x="1508577" y="2638083"/>
            <a:ext cx="9355987" cy="2399165"/>
            <a:chOff x="1445077" y="3654083"/>
            <a:chExt cx="9355987" cy="2399165"/>
          </a:xfrm>
          <a:solidFill>
            <a:srgbClr val="5E887A"/>
          </a:solidFill>
        </p:grpSpPr>
        <p:sp>
          <p:nvSpPr>
            <p:cNvPr id="9" name="等腰三角形 8"/>
            <p:cNvSpPr/>
            <p:nvPr/>
          </p:nvSpPr>
          <p:spPr>
            <a:xfrm>
              <a:off x="1448992" y="3994908"/>
              <a:ext cx="2345917" cy="20223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张海山锐线体简" pitchFamily="2" charset="-122"/>
                <a:ea typeface="张海山锐线体简" pitchFamily="2" charset="-122"/>
              </a:endParaRPr>
            </a:p>
          </p:txBody>
        </p:sp>
        <p:sp>
          <p:nvSpPr>
            <p:cNvPr id="10" name="等腰三角形 9"/>
            <p:cNvSpPr/>
            <p:nvPr/>
          </p:nvSpPr>
          <p:spPr>
            <a:xfrm>
              <a:off x="2894463" y="4236355"/>
              <a:ext cx="2065837" cy="1780895"/>
            </a:xfrm>
            <a:prstGeom prst="triangl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张海山锐线体简" pitchFamily="2" charset="-122"/>
                <a:ea typeface="张海山锐线体简" pitchFamily="2" charset="-122"/>
              </a:endParaRPr>
            </a:p>
          </p:txBody>
        </p:sp>
        <p:sp>
          <p:nvSpPr>
            <p:cNvPr id="11" name="等腰三角形 10"/>
            <p:cNvSpPr/>
            <p:nvPr/>
          </p:nvSpPr>
          <p:spPr>
            <a:xfrm>
              <a:off x="4037723" y="3654083"/>
              <a:ext cx="2741273" cy="2363167"/>
            </a:xfrm>
            <a:prstGeom prst="triangle">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张海山锐线体简" pitchFamily="2" charset="-122"/>
                <a:ea typeface="张海山锐线体简" pitchFamily="2" charset="-122"/>
              </a:endParaRPr>
            </a:p>
          </p:txBody>
        </p:sp>
        <p:sp>
          <p:nvSpPr>
            <p:cNvPr id="12" name="等腰三角形 11"/>
            <p:cNvSpPr/>
            <p:nvPr/>
          </p:nvSpPr>
          <p:spPr>
            <a:xfrm>
              <a:off x="7001474" y="4113321"/>
              <a:ext cx="2208557" cy="1903929"/>
            </a:xfrm>
            <a:prstGeom prst="triangl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张海山锐线体简" pitchFamily="2" charset="-122"/>
                <a:ea typeface="张海山锐线体简" pitchFamily="2" charset="-122"/>
              </a:endParaRPr>
            </a:p>
          </p:txBody>
        </p:sp>
        <p:sp>
          <p:nvSpPr>
            <p:cNvPr id="13" name="等腰三角形 12"/>
            <p:cNvSpPr/>
            <p:nvPr/>
          </p:nvSpPr>
          <p:spPr>
            <a:xfrm>
              <a:off x="5692334" y="4145740"/>
              <a:ext cx="2170951" cy="187150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张海山锐线体简" pitchFamily="2" charset="-122"/>
                <a:ea typeface="张海山锐线体简" pitchFamily="2" charset="-122"/>
              </a:endParaRPr>
            </a:p>
          </p:txBody>
        </p:sp>
        <p:sp>
          <p:nvSpPr>
            <p:cNvPr id="14" name="等腰三角形 13"/>
            <p:cNvSpPr/>
            <p:nvPr/>
          </p:nvSpPr>
          <p:spPr>
            <a:xfrm>
              <a:off x="8337283" y="3893303"/>
              <a:ext cx="2463781" cy="2123948"/>
            </a:xfrm>
            <a:prstGeom prst="triangle">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张海山锐线体简" pitchFamily="2" charset="-122"/>
                <a:ea typeface="张海山锐线体简" pitchFamily="2" charset="-122"/>
              </a:endParaRPr>
            </a:p>
          </p:txBody>
        </p:sp>
        <p:sp>
          <p:nvSpPr>
            <p:cNvPr id="15" name="矩形 14"/>
            <p:cNvSpPr/>
            <p:nvPr/>
          </p:nvSpPr>
          <p:spPr>
            <a:xfrm>
              <a:off x="1445077" y="6017248"/>
              <a:ext cx="9355987"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4" name="椭圆 33"/>
          <p:cNvSpPr/>
          <p:nvPr/>
        </p:nvSpPr>
        <p:spPr>
          <a:xfrm>
            <a:off x="5101286" y="5432222"/>
            <a:ext cx="640226" cy="640226"/>
          </a:xfrm>
          <a:prstGeom prst="ellipse">
            <a:avLst/>
          </a:prstGeom>
          <a:noFill/>
          <a:ln>
            <a:solidFill>
              <a:srgbClr val="A8B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65000"/>
                </a:schemeClr>
              </a:solidFill>
              <a:latin typeface="张海山锐线体简" pitchFamily="2" charset="-122"/>
              <a:ea typeface="张海山锐线体简" pitchFamily="2" charset="-122"/>
            </a:endParaRPr>
          </a:p>
        </p:txBody>
      </p:sp>
      <p:sp>
        <p:nvSpPr>
          <p:cNvPr id="35" name="椭圆 34"/>
          <p:cNvSpPr/>
          <p:nvPr/>
        </p:nvSpPr>
        <p:spPr>
          <a:xfrm>
            <a:off x="3658468" y="5001838"/>
            <a:ext cx="640226" cy="640226"/>
          </a:xfrm>
          <a:prstGeom prst="ellipse">
            <a:avLst/>
          </a:prstGeom>
          <a:noFill/>
          <a:ln>
            <a:solidFill>
              <a:srgbClr val="F2A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65000"/>
                </a:schemeClr>
              </a:solidFill>
              <a:latin typeface="张海山锐线体简" pitchFamily="2" charset="-122"/>
              <a:ea typeface="张海山锐线体简" pitchFamily="2" charset="-122"/>
            </a:endParaRPr>
          </a:p>
        </p:txBody>
      </p:sp>
      <p:sp>
        <p:nvSpPr>
          <p:cNvPr id="36" name="椭圆 35"/>
          <p:cNvSpPr/>
          <p:nvPr/>
        </p:nvSpPr>
        <p:spPr>
          <a:xfrm>
            <a:off x="2312995" y="5214883"/>
            <a:ext cx="640226" cy="640226"/>
          </a:xfrm>
          <a:prstGeom prst="ellipse">
            <a:avLst/>
          </a:prstGeom>
          <a:noFill/>
          <a:ln>
            <a:solidFill>
              <a:srgbClr val="A8B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65000"/>
                </a:schemeClr>
              </a:solidFill>
              <a:latin typeface="张海山锐线体简" pitchFamily="2" charset="-122"/>
              <a:ea typeface="张海山锐线体简" pitchFamily="2" charset="-122"/>
            </a:endParaRPr>
          </a:p>
        </p:txBody>
      </p:sp>
      <p:sp>
        <p:nvSpPr>
          <p:cNvPr id="37" name="椭圆 36"/>
          <p:cNvSpPr/>
          <p:nvPr/>
        </p:nvSpPr>
        <p:spPr>
          <a:xfrm>
            <a:off x="6597706" y="5002042"/>
            <a:ext cx="640226" cy="640226"/>
          </a:xfrm>
          <a:prstGeom prst="ellipse">
            <a:avLst/>
          </a:prstGeom>
          <a:noFill/>
          <a:ln>
            <a:solidFill>
              <a:srgbClr val="A8B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65000"/>
                </a:schemeClr>
              </a:solidFill>
              <a:latin typeface="张海山锐线体简" pitchFamily="2" charset="-122"/>
              <a:ea typeface="张海山锐线体简" pitchFamily="2" charset="-122"/>
            </a:endParaRPr>
          </a:p>
        </p:txBody>
      </p:sp>
      <p:sp>
        <p:nvSpPr>
          <p:cNvPr id="38" name="椭圆 37"/>
          <p:cNvSpPr/>
          <p:nvPr/>
        </p:nvSpPr>
        <p:spPr>
          <a:xfrm>
            <a:off x="7891301" y="5065541"/>
            <a:ext cx="640226" cy="640226"/>
          </a:xfrm>
          <a:prstGeom prst="ellipse">
            <a:avLst/>
          </a:prstGeom>
          <a:noFill/>
          <a:ln>
            <a:solidFill>
              <a:srgbClr val="F2A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65000"/>
                </a:schemeClr>
              </a:solidFill>
              <a:latin typeface="张海山锐线体简" pitchFamily="2" charset="-122"/>
              <a:ea typeface="张海山锐线体简" pitchFamily="2" charset="-122"/>
            </a:endParaRPr>
          </a:p>
        </p:txBody>
      </p:sp>
      <p:sp>
        <p:nvSpPr>
          <p:cNvPr id="39" name="椭圆 38"/>
          <p:cNvSpPr/>
          <p:nvPr/>
        </p:nvSpPr>
        <p:spPr>
          <a:xfrm>
            <a:off x="9398676" y="5212786"/>
            <a:ext cx="640226" cy="640226"/>
          </a:xfrm>
          <a:prstGeom prst="ellipse">
            <a:avLst/>
          </a:prstGeom>
          <a:noFill/>
          <a:ln>
            <a:solidFill>
              <a:srgbClr val="A8B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65000"/>
                </a:schemeClr>
              </a:solidFill>
              <a:latin typeface="张海山锐线体简" pitchFamily="2" charset="-122"/>
              <a:ea typeface="张海山锐线体简" pitchFamily="2" charset="-122"/>
            </a:endParaRPr>
          </a:p>
        </p:txBody>
      </p:sp>
      <p:sp>
        <p:nvSpPr>
          <p:cNvPr id="40" name="文本框 17"/>
          <p:cNvSpPr txBox="1"/>
          <p:nvPr/>
        </p:nvSpPr>
        <p:spPr>
          <a:xfrm>
            <a:off x="2352421" y="5404693"/>
            <a:ext cx="561372" cy="338554"/>
          </a:xfrm>
          <a:prstGeom prst="rect">
            <a:avLst/>
          </a:prstGeom>
          <a:noFill/>
        </p:spPr>
        <p:txBody>
          <a:bodyPr wrap="none" rtlCol="0">
            <a:spAutoFit/>
          </a:bodyPr>
          <a:lstStyle/>
          <a:p>
            <a:pPr algn="ctr"/>
            <a:r>
              <a:rPr lang="en-US" altLang="zh-CN" sz="1600" dirty="0">
                <a:solidFill>
                  <a:schemeClr val="bg1">
                    <a:lumMod val="65000"/>
                  </a:schemeClr>
                </a:solidFill>
                <a:latin typeface="张海山锐线体简" pitchFamily="2" charset="-122"/>
                <a:ea typeface="张海山锐线体简" pitchFamily="2" charset="-122"/>
              </a:rPr>
              <a:t>80%</a:t>
            </a:r>
            <a:endParaRPr lang="zh-CN" altLang="en-US" sz="1600" dirty="0">
              <a:solidFill>
                <a:schemeClr val="bg1">
                  <a:lumMod val="65000"/>
                </a:schemeClr>
              </a:solidFill>
              <a:latin typeface="张海山锐线体简" pitchFamily="2" charset="-122"/>
              <a:ea typeface="张海山锐线体简" pitchFamily="2" charset="-122"/>
            </a:endParaRPr>
          </a:p>
        </p:txBody>
      </p:sp>
      <p:sp>
        <p:nvSpPr>
          <p:cNvPr id="41" name="文本框 18"/>
          <p:cNvSpPr txBox="1"/>
          <p:nvPr/>
        </p:nvSpPr>
        <p:spPr>
          <a:xfrm>
            <a:off x="3697895" y="5189118"/>
            <a:ext cx="561372" cy="338554"/>
          </a:xfrm>
          <a:prstGeom prst="rect">
            <a:avLst/>
          </a:prstGeom>
          <a:noFill/>
        </p:spPr>
        <p:txBody>
          <a:bodyPr wrap="none" rtlCol="0">
            <a:spAutoFit/>
          </a:bodyPr>
          <a:lstStyle/>
          <a:p>
            <a:pPr algn="ctr"/>
            <a:r>
              <a:rPr lang="en-US" altLang="zh-CN" sz="1600" dirty="0">
                <a:solidFill>
                  <a:schemeClr val="bg1">
                    <a:lumMod val="65000"/>
                  </a:schemeClr>
                </a:solidFill>
                <a:latin typeface="张海山锐线体简" pitchFamily="2" charset="-122"/>
                <a:ea typeface="张海山锐线体简" pitchFamily="2" charset="-122"/>
              </a:rPr>
              <a:t>60%</a:t>
            </a:r>
            <a:endParaRPr lang="zh-CN" altLang="en-US" sz="1600" dirty="0">
              <a:solidFill>
                <a:schemeClr val="bg1">
                  <a:lumMod val="65000"/>
                </a:schemeClr>
              </a:solidFill>
              <a:latin typeface="张海山锐线体简" pitchFamily="2" charset="-122"/>
              <a:ea typeface="张海山锐线体简" pitchFamily="2" charset="-122"/>
            </a:endParaRPr>
          </a:p>
        </p:txBody>
      </p:sp>
      <p:sp>
        <p:nvSpPr>
          <p:cNvPr id="42" name="文本框 19"/>
          <p:cNvSpPr txBox="1"/>
          <p:nvPr/>
        </p:nvSpPr>
        <p:spPr>
          <a:xfrm>
            <a:off x="5137234" y="5619927"/>
            <a:ext cx="561372" cy="338554"/>
          </a:xfrm>
          <a:prstGeom prst="rect">
            <a:avLst/>
          </a:prstGeom>
          <a:noFill/>
        </p:spPr>
        <p:txBody>
          <a:bodyPr wrap="none" rtlCol="0">
            <a:spAutoFit/>
          </a:bodyPr>
          <a:lstStyle/>
          <a:p>
            <a:pPr algn="ctr"/>
            <a:r>
              <a:rPr lang="en-US" altLang="zh-CN" sz="1600" dirty="0">
                <a:solidFill>
                  <a:schemeClr val="bg1">
                    <a:lumMod val="65000"/>
                  </a:schemeClr>
                </a:solidFill>
                <a:latin typeface="张海山锐线体简" pitchFamily="2" charset="-122"/>
                <a:ea typeface="张海山锐线体简" pitchFamily="2" charset="-122"/>
              </a:rPr>
              <a:t>90%</a:t>
            </a:r>
            <a:endParaRPr lang="zh-CN" altLang="en-US" sz="1600" dirty="0">
              <a:solidFill>
                <a:schemeClr val="bg1">
                  <a:lumMod val="65000"/>
                </a:schemeClr>
              </a:solidFill>
              <a:latin typeface="张海山锐线体简" pitchFamily="2" charset="-122"/>
              <a:ea typeface="张海山锐线体简" pitchFamily="2" charset="-122"/>
            </a:endParaRPr>
          </a:p>
        </p:txBody>
      </p:sp>
      <p:sp>
        <p:nvSpPr>
          <p:cNvPr id="43" name="文本框 20"/>
          <p:cNvSpPr txBox="1"/>
          <p:nvPr/>
        </p:nvSpPr>
        <p:spPr>
          <a:xfrm>
            <a:off x="6640615" y="5177531"/>
            <a:ext cx="561372" cy="338554"/>
          </a:xfrm>
          <a:prstGeom prst="rect">
            <a:avLst/>
          </a:prstGeom>
          <a:noFill/>
        </p:spPr>
        <p:txBody>
          <a:bodyPr wrap="none" rtlCol="0">
            <a:spAutoFit/>
          </a:bodyPr>
          <a:lstStyle/>
          <a:p>
            <a:pPr algn="ctr"/>
            <a:r>
              <a:rPr lang="en-US" altLang="zh-CN" sz="1600" dirty="0">
                <a:solidFill>
                  <a:schemeClr val="bg1">
                    <a:lumMod val="65000"/>
                  </a:schemeClr>
                </a:solidFill>
                <a:latin typeface="张海山锐线体简" pitchFamily="2" charset="-122"/>
                <a:ea typeface="张海山锐线体简" pitchFamily="2" charset="-122"/>
              </a:rPr>
              <a:t>65%</a:t>
            </a:r>
            <a:endParaRPr lang="zh-CN" altLang="en-US" sz="1600" dirty="0">
              <a:solidFill>
                <a:schemeClr val="bg1">
                  <a:lumMod val="65000"/>
                </a:schemeClr>
              </a:solidFill>
              <a:latin typeface="张海山锐线体简" pitchFamily="2" charset="-122"/>
              <a:ea typeface="张海山锐线体简" pitchFamily="2" charset="-122"/>
            </a:endParaRPr>
          </a:p>
        </p:txBody>
      </p:sp>
      <p:sp>
        <p:nvSpPr>
          <p:cNvPr id="44" name="文本框 21"/>
          <p:cNvSpPr txBox="1"/>
          <p:nvPr/>
        </p:nvSpPr>
        <p:spPr>
          <a:xfrm>
            <a:off x="7927249" y="5241031"/>
            <a:ext cx="561372" cy="338554"/>
          </a:xfrm>
          <a:prstGeom prst="rect">
            <a:avLst/>
          </a:prstGeom>
          <a:noFill/>
        </p:spPr>
        <p:txBody>
          <a:bodyPr wrap="none" rtlCol="0">
            <a:spAutoFit/>
          </a:bodyPr>
          <a:lstStyle/>
          <a:p>
            <a:pPr algn="ctr"/>
            <a:r>
              <a:rPr lang="en-US" altLang="zh-CN" sz="1600" dirty="0">
                <a:solidFill>
                  <a:schemeClr val="bg1">
                    <a:lumMod val="65000"/>
                  </a:schemeClr>
                </a:solidFill>
                <a:latin typeface="张海山锐线体简" pitchFamily="2" charset="-122"/>
                <a:ea typeface="张海山锐线体简" pitchFamily="2" charset="-122"/>
              </a:rPr>
              <a:t>68%</a:t>
            </a:r>
            <a:endParaRPr lang="zh-CN" altLang="en-US" sz="1600" dirty="0">
              <a:solidFill>
                <a:schemeClr val="bg1">
                  <a:lumMod val="65000"/>
                </a:schemeClr>
              </a:solidFill>
              <a:latin typeface="张海山锐线体简" pitchFamily="2" charset="-122"/>
              <a:ea typeface="张海山锐线体简" pitchFamily="2" charset="-122"/>
            </a:endParaRPr>
          </a:p>
        </p:txBody>
      </p:sp>
      <p:sp>
        <p:nvSpPr>
          <p:cNvPr id="45" name="文本框 22"/>
          <p:cNvSpPr txBox="1"/>
          <p:nvPr/>
        </p:nvSpPr>
        <p:spPr>
          <a:xfrm>
            <a:off x="9452249" y="5386832"/>
            <a:ext cx="561372" cy="338554"/>
          </a:xfrm>
          <a:prstGeom prst="rect">
            <a:avLst/>
          </a:prstGeom>
          <a:noFill/>
        </p:spPr>
        <p:txBody>
          <a:bodyPr wrap="none" rtlCol="0">
            <a:spAutoFit/>
          </a:bodyPr>
          <a:lstStyle/>
          <a:p>
            <a:pPr algn="ctr"/>
            <a:r>
              <a:rPr lang="en-US" altLang="zh-CN" sz="1600" dirty="0">
                <a:solidFill>
                  <a:schemeClr val="bg1">
                    <a:lumMod val="65000"/>
                  </a:schemeClr>
                </a:solidFill>
                <a:latin typeface="张海山锐线体简" pitchFamily="2" charset="-122"/>
                <a:ea typeface="张海山锐线体简" pitchFamily="2" charset="-122"/>
              </a:rPr>
              <a:t>83%</a:t>
            </a:r>
            <a:endParaRPr lang="zh-CN" altLang="en-US" sz="1600" dirty="0">
              <a:solidFill>
                <a:schemeClr val="bg1">
                  <a:lumMod val="65000"/>
                </a:schemeClr>
              </a:solidFill>
              <a:latin typeface="张海山锐线体简" pitchFamily="2" charset="-122"/>
              <a:ea typeface="张海山锐线体简" pitchFamily="2" charset="-122"/>
            </a:endParaRPr>
          </a:p>
        </p:txBody>
      </p:sp>
      <p:sp>
        <p:nvSpPr>
          <p:cNvPr id="46" name="文本框 23"/>
          <p:cNvSpPr txBox="1"/>
          <p:nvPr/>
        </p:nvSpPr>
        <p:spPr>
          <a:xfrm>
            <a:off x="2173703" y="4804868"/>
            <a:ext cx="1107996" cy="369332"/>
          </a:xfrm>
          <a:prstGeom prst="rect">
            <a:avLst/>
          </a:prstGeom>
          <a:noFill/>
        </p:spPr>
        <p:txBody>
          <a:bodyPr wrap="none" rtlCol="0">
            <a:spAutoFit/>
          </a:bodyPr>
          <a:lstStyle/>
          <a:p>
            <a:r>
              <a:rPr lang="zh-CN" altLang="en-US" dirty="0">
                <a:solidFill>
                  <a:schemeClr val="bg1">
                    <a:lumMod val="65000"/>
                  </a:schemeClr>
                </a:solidFill>
                <a:latin typeface="张海山锐线体简" pitchFamily="2" charset="-122"/>
                <a:ea typeface="张海山锐线体简" pitchFamily="2" charset="-122"/>
              </a:rPr>
              <a:t>点击添加</a:t>
            </a:r>
          </a:p>
        </p:txBody>
      </p:sp>
      <p:sp>
        <p:nvSpPr>
          <p:cNvPr id="47" name="文本框 24"/>
          <p:cNvSpPr txBox="1"/>
          <p:nvPr/>
        </p:nvSpPr>
        <p:spPr>
          <a:xfrm>
            <a:off x="3519176" y="4600514"/>
            <a:ext cx="1107996" cy="369332"/>
          </a:xfrm>
          <a:prstGeom prst="rect">
            <a:avLst/>
          </a:prstGeom>
          <a:noFill/>
        </p:spPr>
        <p:txBody>
          <a:bodyPr wrap="none" rtlCol="0">
            <a:spAutoFit/>
          </a:bodyPr>
          <a:lstStyle/>
          <a:p>
            <a:r>
              <a:rPr lang="zh-CN" altLang="en-US" dirty="0">
                <a:solidFill>
                  <a:schemeClr val="bg1">
                    <a:lumMod val="65000"/>
                  </a:schemeClr>
                </a:solidFill>
                <a:latin typeface="张海山锐线体简" pitchFamily="2" charset="-122"/>
                <a:ea typeface="张海山锐线体简" pitchFamily="2" charset="-122"/>
              </a:rPr>
              <a:t>点击添加</a:t>
            </a:r>
          </a:p>
        </p:txBody>
      </p:sp>
      <p:sp>
        <p:nvSpPr>
          <p:cNvPr id="48" name="文本框 25"/>
          <p:cNvSpPr txBox="1"/>
          <p:nvPr/>
        </p:nvSpPr>
        <p:spPr>
          <a:xfrm>
            <a:off x="6458417" y="4636791"/>
            <a:ext cx="1107996" cy="369332"/>
          </a:xfrm>
          <a:prstGeom prst="rect">
            <a:avLst/>
          </a:prstGeom>
          <a:noFill/>
        </p:spPr>
        <p:txBody>
          <a:bodyPr wrap="none" rtlCol="0">
            <a:spAutoFit/>
          </a:bodyPr>
          <a:lstStyle/>
          <a:p>
            <a:r>
              <a:rPr lang="zh-CN" altLang="en-US" dirty="0">
                <a:solidFill>
                  <a:schemeClr val="bg1">
                    <a:lumMod val="65000"/>
                  </a:schemeClr>
                </a:solidFill>
                <a:latin typeface="张海山锐线体简" pitchFamily="2" charset="-122"/>
                <a:ea typeface="张海山锐线体简" pitchFamily="2" charset="-122"/>
              </a:rPr>
              <a:t>点击添加</a:t>
            </a:r>
          </a:p>
        </p:txBody>
      </p:sp>
      <p:sp>
        <p:nvSpPr>
          <p:cNvPr id="49" name="文本框 26"/>
          <p:cNvSpPr txBox="1"/>
          <p:nvPr/>
        </p:nvSpPr>
        <p:spPr>
          <a:xfrm>
            <a:off x="7735560" y="4683580"/>
            <a:ext cx="1107996" cy="369332"/>
          </a:xfrm>
          <a:prstGeom prst="rect">
            <a:avLst/>
          </a:prstGeom>
          <a:noFill/>
        </p:spPr>
        <p:txBody>
          <a:bodyPr wrap="none" rtlCol="0">
            <a:spAutoFit/>
          </a:bodyPr>
          <a:lstStyle/>
          <a:p>
            <a:r>
              <a:rPr lang="zh-CN" altLang="en-US" dirty="0">
                <a:solidFill>
                  <a:schemeClr val="bg1">
                    <a:lumMod val="65000"/>
                  </a:schemeClr>
                </a:solidFill>
                <a:latin typeface="张海山锐线体简" pitchFamily="2" charset="-122"/>
                <a:ea typeface="张海山锐线体简" pitchFamily="2" charset="-122"/>
              </a:rPr>
              <a:t>点击添加</a:t>
            </a:r>
          </a:p>
        </p:txBody>
      </p:sp>
      <p:sp>
        <p:nvSpPr>
          <p:cNvPr id="50" name="文本框 27"/>
          <p:cNvSpPr txBox="1"/>
          <p:nvPr/>
        </p:nvSpPr>
        <p:spPr>
          <a:xfrm>
            <a:off x="9273531" y="4830825"/>
            <a:ext cx="1107996" cy="369332"/>
          </a:xfrm>
          <a:prstGeom prst="rect">
            <a:avLst/>
          </a:prstGeom>
          <a:noFill/>
        </p:spPr>
        <p:txBody>
          <a:bodyPr wrap="none" rtlCol="0">
            <a:spAutoFit/>
          </a:bodyPr>
          <a:lstStyle/>
          <a:p>
            <a:r>
              <a:rPr lang="zh-CN" altLang="en-US" dirty="0">
                <a:solidFill>
                  <a:schemeClr val="bg1">
                    <a:lumMod val="65000"/>
                  </a:schemeClr>
                </a:solidFill>
                <a:latin typeface="张海山锐线体简" pitchFamily="2" charset="-122"/>
                <a:ea typeface="张海山锐线体简" pitchFamily="2" charset="-122"/>
              </a:rPr>
              <a:t>点击添加</a:t>
            </a:r>
          </a:p>
        </p:txBody>
      </p:sp>
      <p:sp>
        <p:nvSpPr>
          <p:cNvPr id="51" name="文本框 28"/>
          <p:cNvSpPr txBox="1"/>
          <p:nvPr/>
        </p:nvSpPr>
        <p:spPr>
          <a:xfrm>
            <a:off x="4958516" y="5030217"/>
            <a:ext cx="1107996" cy="369332"/>
          </a:xfrm>
          <a:prstGeom prst="rect">
            <a:avLst/>
          </a:prstGeom>
          <a:noFill/>
        </p:spPr>
        <p:txBody>
          <a:bodyPr wrap="none" rtlCol="0">
            <a:spAutoFit/>
          </a:bodyPr>
          <a:lstStyle/>
          <a:p>
            <a:r>
              <a:rPr lang="zh-CN" altLang="en-US" dirty="0">
                <a:solidFill>
                  <a:schemeClr val="bg1">
                    <a:lumMod val="65000"/>
                  </a:schemeClr>
                </a:solidFill>
                <a:latin typeface="张海山锐线体简" pitchFamily="2" charset="-122"/>
                <a:ea typeface="张海山锐线体简" pitchFamily="2" charset="-122"/>
              </a:rPr>
              <a:t>点击添加</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anim calcmode="lin" valueType="num">
                                      <p:cBhvr>
                                        <p:cTn id="44" dur="1000" fill="hold"/>
                                        <p:tgtEl>
                                          <p:spTgt spid="39"/>
                                        </p:tgtEl>
                                        <p:attrNameLst>
                                          <p:attrName>ppt_x</p:attrName>
                                        </p:attrNameLst>
                                      </p:cBhvr>
                                      <p:tavLst>
                                        <p:tav tm="0">
                                          <p:val>
                                            <p:strVal val="#ppt_x"/>
                                          </p:val>
                                        </p:tav>
                                        <p:tav tm="100000">
                                          <p:val>
                                            <p:strVal val="#ppt_x"/>
                                          </p:val>
                                        </p:tav>
                                      </p:tavLst>
                                    </p:anim>
                                    <p:anim calcmode="lin" valueType="num">
                                      <p:cBhvr>
                                        <p:cTn id="45" dur="1000" fill="hold"/>
                                        <p:tgtEl>
                                          <p:spTgt spid="3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1000"/>
                                        <p:tgtEl>
                                          <p:spTgt spid="41"/>
                                        </p:tgtEl>
                                      </p:cBhvr>
                                    </p:animEffect>
                                    <p:anim calcmode="lin" valueType="num">
                                      <p:cBhvr>
                                        <p:cTn id="54" dur="1000" fill="hold"/>
                                        <p:tgtEl>
                                          <p:spTgt spid="41"/>
                                        </p:tgtEl>
                                        <p:attrNameLst>
                                          <p:attrName>ppt_x</p:attrName>
                                        </p:attrNameLst>
                                      </p:cBhvr>
                                      <p:tavLst>
                                        <p:tav tm="0">
                                          <p:val>
                                            <p:strVal val="#ppt_x"/>
                                          </p:val>
                                        </p:tav>
                                        <p:tav tm="100000">
                                          <p:val>
                                            <p:strVal val="#ppt_x"/>
                                          </p:val>
                                        </p:tav>
                                      </p:tavLst>
                                    </p:anim>
                                    <p:anim calcmode="lin" valueType="num">
                                      <p:cBhvr>
                                        <p:cTn id="55" dur="1000" fill="hold"/>
                                        <p:tgtEl>
                                          <p:spTgt spid="4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anim calcmode="lin" valueType="num">
                                      <p:cBhvr>
                                        <p:cTn id="64" dur="1000" fill="hold"/>
                                        <p:tgtEl>
                                          <p:spTgt spid="43"/>
                                        </p:tgtEl>
                                        <p:attrNameLst>
                                          <p:attrName>ppt_x</p:attrName>
                                        </p:attrNameLst>
                                      </p:cBhvr>
                                      <p:tavLst>
                                        <p:tav tm="0">
                                          <p:val>
                                            <p:strVal val="#ppt_x"/>
                                          </p:val>
                                        </p:tav>
                                        <p:tav tm="100000">
                                          <p:val>
                                            <p:strVal val="#ppt_x"/>
                                          </p:val>
                                        </p:tav>
                                      </p:tavLst>
                                    </p:anim>
                                    <p:anim calcmode="lin" valueType="num">
                                      <p:cBhvr>
                                        <p:cTn id="65" dur="1000" fill="hold"/>
                                        <p:tgtEl>
                                          <p:spTgt spid="4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anim calcmode="lin" valueType="num">
                                      <p:cBhvr>
                                        <p:cTn id="69" dur="1000" fill="hold"/>
                                        <p:tgtEl>
                                          <p:spTgt spid="44"/>
                                        </p:tgtEl>
                                        <p:attrNameLst>
                                          <p:attrName>ppt_x</p:attrName>
                                        </p:attrNameLst>
                                      </p:cBhvr>
                                      <p:tavLst>
                                        <p:tav tm="0">
                                          <p:val>
                                            <p:strVal val="#ppt_x"/>
                                          </p:val>
                                        </p:tav>
                                        <p:tav tm="100000">
                                          <p:val>
                                            <p:strVal val="#ppt_x"/>
                                          </p:val>
                                        </p:tav>
                                      </p:tavLst>
                                    </p:anim>
                                    <p:anim calcmode="lin" valueType="num">
                                      <p:cBhvr>
                                        <p:cTn id="70" dur="1000" fill="hold"/>
                                        <p:tgtEl>
                                          <p:spTgt spid="4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0"/>
                                        <p:tgtEl>
                                          <p:spTgt spid="47"/>
                                        </p:tgtEl>
                                      </p:cBhvr>
                                    </p:animEffect>
                                    <p:anim calcmode="lin" valueType="num">
                                      <p:cBhvr>
                                        <p:cTn id="84" dur="1000" fill="hold"/>
                                        <p:tgtEl>
                                          <p:spTgt spid="47"/>
                                        </p:tgtEl>
                                        <p:attrNameLst>
                                          <p:attrName>ppt_x</p:attrName>
                                        </p:attrNameLst>
                                      </p:cBhvr>
                                      <p:tavLst>
                                        <p:tav tm="0">
                                          <p:val>
                                            <p:strVal val="#ppt_x"/>
                                          </p:val>
                                        </p:tav>
                                        <p:tav tm="100000">
                                          <p:val>
                                            <p:strVal val="#ppt_x"/>
                                          </p:val>
                                        </p:tav>
                                      </p:tavLst>
                                    </p:anim>
                                    <p:anim calcmode="lin" valueType="num">
                                      <p:cBhvr>
                                        <p:cTn id="85" dur="1000" fill="hold"/>
                                        <p:tgtEl>
                                          <p:spTgt spid="4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1000"/>
                                        <p:tgtEl>
                                          <p:spTgt spid="50"/>
                                        </p:tgtEl>
                                      </p:cBhvr>
                                    </p:animEffect>
                                    <p:anim calcmode="lin" valueType="num">
                                      <p:cBhvr>
                                        <p:cTn id="99" dur="1000" fill="hold"/>
                                        <p:tgtEl>
                                          <p:spTgt spid="50"/>
                                        </p:tgtEl>
                                        <p:attrNameLst>
                                          <p:attrName>ppt_x</p:attrName>
                                        </p:attrNameLst>
                                      </p:cBhvr>
                                      <p:tavLst>
                                        <p:tav tm="0">
                                          <p:val>
                                            <p:strVal val="#ppt_x"/>
                                          </p:val>
                                        </p:tav>
                                        <p:tav tm="100000">
                                          <p:val>
                                            <p:strVal val="#ppt_x"/>
                                          </p:val>
                                        </p:tav>
                                      </p:tavLst>
                                    </p:anim>
                                    <p:anim calcmode="lin" valueType="num">
                                      <p:cBhvr>
                                        <p:cTn id="100" dur="1000" fill="hold"/>
                                        <p:tgtEl>
                                          <p:spTgt spid="5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1000"/>
                                        <p:tgtEl>
                                          <p:spTgt spid="51"/>
                                        </p:tgtEl>
                                      </p:cBhvr>
                                    </p:animEffect>
                                    <p:anim calcmode="lin" valueType="num">
                                      <p:cBhvr>
                                        <p:cTn id="104" dur="1000" fill="hold"/>
                                        <p:tgtEl>
                                          <p:spTgt spid="51"/>
                                        </p:tgtEl>
                                        <p:attrNameLst>
                                          <p:attrName>ppt_x</p:attrName>
                                        </p:attrNameLst>
                                      </p:cBhvr>
                                      <p:tavLst>
                                        <p:tav tm="0">
                                          <p:val>
                                            <p:strVal val="#ppt_x"/>
                                          </p:val>
                                        </p:tav>
                                        <p:tav tm="100000">
                                          <p:val>
                                            <p:strVal val="#ppt_x"/>
                                          </p:val>
                                        </p:tav>
                                      </p:tavLst>
                                    </p:anim>
                                    <p:anim calcmode="lin" valueType="num">
                                      <p:cBhvr>
                                        <p:cTn id="10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8" name="六边形 7"/>
          <p:cNvSpPr>
            <a:spLocks noChangeAspect="1"/>
          </p:cNvSpPr>
          <p:nvPr/>
        </p:nvSpPr>
        <p:spPr>
          <a:xfrm rot="10800000">
            <a:off x="6666130" y="2064041"/>
            <a:ext cx="1238339" cy="1067534"/>
          </a:xfrm>
          <a:prstGeom prst="hexagon">
            <a:avLst>
              <a:gd name="adj" fmla="val 28557"/>
              <a:gd name="vf" fmla="val 115470"/>
            </a:avLst>
          </a:prstGeom>
          <a:solidFill>
            <a:srgbClr val="5E88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a:spLocks noChangeAspect="1"/>
          </p:cNvSpPr>
          <p:nvPr/>
        </p:nvSpPr>
        <p:spPr>
          <a:xfrm rot="10800000" flipH="1">
            <a:off x="7738940" y="2668778"/>
            <a:ext cx="3232866" cy="1067534"/>
          </a:xfrm>
          <a:prstGeom prst="hexagon">
            <a:avLst>
              <a:gd name="adj" fmla="val 28557"/>
              <a:gd name="vf" fmla="val 115470"/>
            </a:avLst>
          </a:prstGeom>
          <a:noFill/>
          <a:ln>
            <a:solidFill>
              <a:srgbClr val="5E887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a:spLocks noChangeAspect="1"/>
          </p:cNvSpPr>
          <p:nvPr/>
        </p:nvSpPr>
        <p:spPr>
          <a:xfrm rot="10800000">
            <a:off x="6666131" y="3272801"/>
            <a:ext cx="1238339" cy="1067534"/>
          </a:xfrm>
          <a:prstGeom prst="hexagon">
            <a:avLst>
              <a:gd name="adj" fmla="val 28557"/>
              <a:gd name="vf" fmla="val 115470"/>
            </a:avLst>
          </a:prstGeom>
          <a:solidFill>
            <a:srgbClr val="F2A0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a:spLocks noChangeAspect="1"/>
          </p:cNvSpPr>
          <p:nvPr/>
        </p:nvSpPr>
        <p:spPr>
          <a:xfrm rot="10800000" flipH="1">
            <a:off x="7738939" y="3880431"/>
            <a:ext cx="3232866" cy="1067534"/>
          </a:xfrm>
          <a:prstGeom prst="hexagon">
            <a:avLst>
              <a:gd name="adj" fmla="val 28557"/>
              <a:gd name="vf" fmla="val 115470"/>
            </a:avLst>
          </a:prstGeom>
          <a:noFill/>
          <a:ln>
            <a:solidFill>
              <a:srgbClr val="F2A09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a:spLocks noChangeAspect="1"/>
          </p:cNvSpPr>
          <p:nvPr/>
        </p:nvSpPr>
        <p:spPr>
          <a:xfrm rot="10800000">
            <a:off x="6666132" y="4481559"/>
            <a:ext cx="1238339" cy="1067534"/>
          </a:xfrm>
          <a:prstGeom prst="hexagon">
            <a:avLst>
              <a:gd name="adj" fmla="val 28557"/>
              <a:gd name="vf" fmla="val 115470"/>
            </a:avLst>
          </a:prstGeom>
          <a:solidFill>
            <a:srgbClr val="A8B0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a:spLocks noChangeAspect="1"/>
          </p:cNvSpPr>
          <p:nvPr/>
        </p:nvSpPr>
        <p:spPr>
          <a:xfrm rot="10800000" flipH="1">
            <a:off x="7738938" y="5089188"/>
            <a:ext cx="3232866" cy="1067534"/>
          </a:xfrm>
          <a:prstGeom prst="hexagon">
            <a:avLst>
              <a:gd name="adj" fmla="val 28557"/>
              <a:gd name="vf" fmla="val 115470"/>
            </a:avLst>
          </a:prstGeom>
          <a:noFill/>
          <a:ln>
            <a:solidFill>
              <a:srgbClr val="A8B05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a:grpSpLocks noChangeAspect="1"/>
          </p:cNvGrpSpPr>
          <p:nvPr/>
        </p:nvGrpSpPr>
        <p:grpSpPr>
          <a:xfrm>
            <a:off x="7045521" y="3691744"/>
            <a:ext cx="479553" cy="364368"/>
            <a:chOff x="4268086" y="4221191"/>
            <a:chExt cx="509646" cy="387231"/>
          </a:xfrm>
          <a:solidFill>
            <a:srgbClr val="FEFEFE"/>
          </a:solidFill>
          <a:effectLst/>
        </p:grpSpPr>
        <p:sp>
          <p:nvSpPr>
            <p:cNvPr id="15"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6"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17" name="组合 16"/>
          <p:cNvGrpSpPr/>
          <p:nvPr/>
        </p:nvGrpSpPr>
        <p:grpSpPr>
          <a:xfrm>
            <a:off x="7092423" y="2458135"/>
            <a:ext cx="385750" cy="368923"/>
            <a:chOff x="1004888" y="993775"/>
            <a:chExt cx="2438400" cy="2332038"/>
          </a:xfrm>
          <a:solidFill>
            <a:srgbClr val="FEFEFE"/>
          </a:solidFill>
          <a:effectLst/>
        </p:grpSpPr>
        <p:sp>
          <p:nvSpPr>
            <p:cNvPr id="18"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9" name="任意多边形 1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20" name="组合 19"/>
          <p:cNvGrpSpPr>
            <a:grpSpLocks noChangeAspect="1"/>
          </p:cNvGrpSpPr>
          <p:nvPr/>
        </p:nvGrpSpPr>
        <p:grpSpPr>
          <a:xfrm>
            <a:off x="7122562" y="4808058"/>
            <a:ext cx="376793" cy="426163"/>
            <a:chOff x="4994016" y="4872553"/>
            <a:chExt cx="406394" cy="459644"/>
          </a:xfrm>
          <a:solidFill>
            <a:srgbClr val="FEFEFE"/>
          </a:solidFill>
          <a:effectLst/>
        </p:grpSpPr>
        <p:sp>
          <p:nvSpPr>
            <p:cNvPr id="21"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4" name="文本框 23"/>
          <p:cNvSpPr txBox="1"/>
          <p:nvPr/>
        </p:nvSpPr>
        <p:spPr>
          <a:xfrm>
            <a:off x="8106206" y="2775197"/>
            <a:ext cx="2765501" cy="1169551"/>
          </a:xfrm>
          <a:prstGeom prst="rect">
            <a:avLst/>
          </a:prstGeom>
          <a:noFill/>
          <a:effectLst/>
        </p:spPr>
        <p:txBody>
          <a:bodyPr wrap="none" rtlCol="0">
            <a:spAutoFit/>
          </a:bodyPr>
          <a:lstStyle/>
          <a:p>
            <a:r>
              <a:rPr lang="en-US" altLang="zh-CN" b="1" dirty="0">
                <a:solidFill>
                  <a:schemeClr val="bg1">
                    <a:lumMod val="50000"/>
                  </a:schemeClr>
                </a:solidFill>
                <a:latin typeface="方正姚体" panose="02010601030101010101" pitchFamily="2" charset="-122"/>
                <a:ea typeface="方正姚体" panose="02010601030101010101" pitchFamily="2" charset="-122"/>
              </a:rPr>
              <a:t>   </a:t>
            </a:r>
            <a:r>
              <a:rPr lang="en-US" altLang="zh-CN" sz="1600" b="1" dirty="0">
                <a:solidFill>
                  <a:schemeClr val="bg1">
                    <a:lumMod val="50000"/>
                  </a:schemeClr>
                </a:solidFill>
                <a:latin typeface="方正姚体" panose="02010601030101010101" pitchFamily="2" charset="-122"/>
                <a:ea typeface="方正姚体" panose="02010601030101010101" pitchFamily="2" charset="-122"/>
              </a:rPr>
              <a:t>MORE  THAN  TEMPLATE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200" dirty="0">
              <a:solidFill>
                <a:schemeClr val="bg1">
                  <a:lumMod val="50000"/>
                </a:schemeClr>
              </a:solidFill>
            </a:endParaRPr>
          </a:p>
          <a:p>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055541" y="3949294"/>
            <a:ext cx="2765501" cy="1169551"/>
          </a:xfrm>
          <a:prstGeom prst="rect">
            <a:avLst/>
          </a:prstGeom>
          <a:noFill/>
          <a:effectLst/>
        </p:spPr>
        <p:txBody>
          <a:bodyPr wrap="none" rtlCol="0">
            <a:spAutoFit/>
          </a:bodyPr>
          <a:lstStyle/>
          <a:p>
            <a:r>
              <a:rPr lang="en-US" altLang="zh-CN" b="1" dirty="0">
                <a:solidFill>
                  <a:schemeClr val="bg1">
                    <a:lumMod val="50000"/>
                  </a:schemeClr>
                </a:solidFill>
                <a:latin typeface="方正姚体" panose="02010601030101010101" pitchFamily="2" charset="-122"/>
                <a:ea typeface="方正姚体" panose="02010601030101010101" pitchFamily="2" charset="-122"/>
              </a:rPr>
              <a:t>   </a:t>
            </a:r>
            <a:r>
              <a:rPr lang="en-US" altLang="zh-CN" sz="1600" b="1" dirty="0">
                <a:solidFill>
                  <a:schemeClr val="bg1">
                    <a:lumMod val="50000"/>
                  </a:schemeClr>
                </a:solidFill>
                <a:latin typeface="方正姚体" panose="02010601030101010101" pitchFamily="2" charset="-122"/>
                <a:ea typeface="方正姚体" panose="02010601030101010101" pitchFamily="2" charset="-122"/>
              </a:rPr>
              <a:t>MORE  THAN  TEMPLATE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200" dirty="0">
              <a:solidFill>
                <a:schemeClr val="bg1">
                  <a:lumMod val="50000"/>
                </a:schemeClr>
              </a:solidFill>
            </a:endParaRPr>
          </a:p>
          <a:p>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049143" y="5231623"/>
            <a:ext cx="2765501" cy="1107996"/>
          </a:xfrm>
          <a:prstGeom prst="rect">
            <a:avLst/>
          </a:prstGeom>
          <a:noFill/>
          <a:effectLst/>
        </p:spPr>
        <p:txBody>
          <a:bodyPr wrap="none" rtlCol="0">
            <a:spAutoFit/>
          </a:bodyPr>
          <a:lstStyle/>
          <a:p>
            <a:r>
              <a:rPr lang="en-US" altLang="zh-CN" sz="1600" b="1" dirty="0">
                <a:solidFill>
                  <a:schemeClr val="bg1">
                    <a:lumMod val="50000"/>
                  </a:schemeClr>
                </a:solidFill>
                <a:latin typeface="方正姚体" panose="02010601030101010101" pitchFamily="2" charset="-122"/>
                <a:ea typeface="方正姚体" panose="02010601030101010101" pitchFamily="2" charset="-122"/>
              </a:rPr>
              <a:t>   MORE  THAN  TEMPLATE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200" dirty="0">
              <a:solidFill>
                <a:schemeClr val="bg1">
                  <a:lumMod val="50000"/>
                </a:schemeClr>
              </a:solidFill>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1"/>
          <p:cNvSpPr>
            <a:spLocks noChangeArrowheads="1"/>
          </p:cNvSpPr>
          <p:nvPr/>
        </p:nvSpPr>
        <p:spPr bwMode="auto">
          <a:xfrm>
            <a:off x="1046572" y="2187159"/>
            <a:ext cx="5240162" cy="4029108"/>
          </a:xfrm>
          <a:prstGeom prst="rect">
            <a:avLst/>
          </a:prstGeom>
          <a:blipFill dpi="0" rotWithShape="1">
            <a:blip r:embed="rId3" cstate="screen"/>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anim calcmode="lin" valueType="num">
                                      <p:cBhvr>
                                        <p:cTn id="14" dur="250" fill="hold"/>
                                        <p:tgtEl>
                                          <p:spTgt spid="8"/>
                                        </p:tgtEl>
                                        <p:attrNameLst>
                                          <p:attrName>ppt_x</p:attrName>
                                        </p:attrNameLst>
                                      </p:cBhvr>
                                      <p:tavLst>
                                        <p:tav tm="0">
                                          <p:val>
                                            <p:strVal val="#ppt_x"/>
                                          </p:val>
                                        </p:tav>
                                        <p:tav tm="100000">
                                          <p:val>
                                            <p:strVal val="#ppt_x"/>
                                          </p:val>
                                        </p:tav>
                                      </p:tavLst>
                                    </p:anim>
                                    <p:anim calcmode="lin" valueType="num">
                                      <p:cBhvr>
                                        <p:cTn id="15" dur="2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anim calcmode="lin" valueType="num">
                                      <p:cBhvr>
                                        <p:cTn id="20" dur="250" fill="hold"/>
                                        <p:tgtEl>
                                          <p:spTgt spid="9"/>
                                        </p:tgtEl>
                                        <p:attrNameLst>
                                          <p:attrName>ppt_x</p:attrName>
                                        </p:attrNameLst>
                                      </p:cBhvr>
                                      <p:tavLst>
                                        <p:tav tm="0">
                                          <p:val>
                                            <p:strVal val="#ppt_x"/>
                                          </p:val>
                                        </p:tav>
                                        <p:tav tm="100000">
                                          <p:val>
                                            <p:strVal val="#ppt_x"/>
                                          </p:val>
                                        </p:tav>
                                      </p:tavLst>
                                    </p:anim>
                                    <p:anim calcmode="lin" valueType="num">
                                      <p:cBhvr>
                                        <p:cTn id="21" dur="2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50"/>
                                        <p:tgtEl>
                                          <p:spTgt spid="10"/>
                                        </p:tgtEl>
                                      </p:cBhvr>
                                    </p:animEffect>
                                    <p:anim calcmode="lin" valueType="num">
                                      <p:cBhvr>
                                        <p:cTn id="26" dur="250" fill="hold"/>
                                        <p:tgtEl>
                                          <p:spTgt spid="10"/>
                                        </p:tgtEl>
                                        <p:attrNameLst>
                                          <p:attrName>ppt_x</p:attrName>
                                        </p:attrNameLst>
                                      </p:cBhvr>
                                      <p:tavLst>
                                        <p:tav tm="0">
                                          <p:val>
                                            <p:strVal val="#ppt_x"/>
                                          </p:val>
                                        </p:tav>
                                        <p:tav tm="100000">
                                          <p:val>
                                            <p:strVal val="#ppt_x"/>
                                          </p:val>
                                        </p:tav>
                                      </p:tavLst>
                                    </p:anim>
                                    <p:anim calcmode="lin" valueType="num">
                                      <p:cBhvr>
                                        <p:cTn id="27" dur="25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anim calcmode="lin" valueType="num">
                                      <p:cBhvr>
                                        <p:cTn id="32" dur="250" fill="hold"/>
                                        <p:tgtEl>
                                          <p:spTgt spid="11"/>
                                        </p:tgtEl>
                                        <p:attrNameLst>
                                          <p:attrName>ppt_x</p:attrName>
                                        </p:attrNameLst>
                                      </p:cBhvr>
                                      <p:tavLst>
                                        <p:tav tm="0">
                                          <p:val>
                                            <p:strVal val="#ppt_x"/>
                                          </p:val>
                                        </p:tav>
                                        <p:tav tm="100000">
                                          <p:val>
                                            <p:strVal val="#ppt_x"/>
                                          </p:val>
                                        </p:tav>
                                      </p:tavLst>
                                    </p:anim>
                                    <p:anim calcmode="lin" valueType="num">
                                      <p:cBhvr>
                                        <p:cTn id="33" dur="25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50"/>
                                        <p:tgtEl>
                                          <p:spTgt spid="12"/>
                                        </p:tgtEl>
                                      </p:cBhvr>
                                    </p:animEffect>
                                    <p:anim calcmode="lin" valueType="num">
                                      <p:cBhvr>
                                        <p:cTn id="38" dur="250" fill="hold"/>
                                        <p:tgtEl>
                                          <p:spTgt spid="12"/>
                                        </p:tgtEl>
                                        <p:attrNameLst>
                                          <p:attrName>ppt_x</p:attrName>
                                        </p:attrNameLst>
                                      </p:cBhvr>
                                      <p:tavLst>
                                        <p:tav tm="0">
                                          <p:val>
                                            <p:strVal val="#ppt_x"/>
                                          </p:val>
                                        </p:tav>
                                        <p:tav tm="100000">
                                          <p:val>
                                            <p:strVal val="#ppt_x"/>
                                          </p:val>
                                        </p:tav>
                                      </p:tavLst>
                                    </p:anim>
                                    <p:anim calcmode="lin" valueType="num">
                                      <p:cBhvr>
                                        <p:cTn id="39" dur="25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50"/>
                                        <p:tgtEl>
                                          <p:spTgt spid="13"/>
                                        </p:tgtEl>
                                      </p:cBhvr>
                                    </p:animEffect>
                                    <p:anim calcmode="lin" valueType="num">
                                      <p:cBhvr>
                                        <p:cTn id="44" dur="250" fill="hold"/>
                                        <p:tgtEl>
                                          <p:spTgt spid="13"/>
                                        </p:tgtEl>
                                        <p:attrNameLst>
                                          <p:attrName>ppt_x</p:attrName>
                                        </p:attrNameLst>
                                      </p:cBhvr>
                                      <p:tavLst>
                                        <p:tav tm="0">
                                          <p:val>
                                            <p:strVal val="#ppt_x"/>
                                          </p:val>
                                        </p:tav>
                                        <p:tav tm="100000">
                                          <p:val>
                                            <p:strVal val="#ppt_x"/>
                                          </p:val>
                                        </p:tav>
                                      </p:tavLst>
                                    </p:anim>
                                    <p:anim calcmode="lin" valueType="num">
                                      <p:cBhvr>
                                        <p:cTn id="45" dur="25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50"/>
                                        <p:tgtEl>
                                          <p:spTgt spid="14"/>
                                        </p:tgtEl>
                                      </p:cBhvr>
                                    </p:animEffect>
                                    <p:anim calcmode="lin" valueType="num">
                                      <p:cBhvr>
                                        <p:cTn id="50" dur="250" fill="hold"/>
                                        <p:tgtEl>
                                          <p:spTgt spid="14"/>
                                        </p:tgtEl>
                                        <p:attrNameLst>
                                          <p:attrName>ppt_x</p:attrName>
                                        </p:attrNameLst>
                                      </p:cBhvr>
                                      <p:tavLst>
                                        <p:tav tm="0">
                                          <p:val>
                                            <p:strVal val="#ppt_x"/>
                                          </p:val>
                                        </p:tav>
                                        <p:tav tm="100000">
                                          <p:val>
                                            <p:strVal val="#ppt_x"/>
                                          </p:val>
                                        </p:tav>
                                      </p:tavLst>
                                    </p:anim>
                                    <p:anim calcmode="lin" valueType="num">
                                      <p:cBhvr>
                                        <p:cTn id="51" dur="25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250"/>
                                        <p:tgtEl>
                                          <p:spTgt spid="24"/>
                                        </p:tgtEl>
                                      </p:cBhvr>
                                    </p:animEffect>
                                    <p:anim calcmode="lin" valueType="num">
                                      <p:cBhvr>
                                        <p:cTn id="68" dur="250" fill="hold"/>
                                        <p:tgtEl>
                                          <p:spTgt spid="24"/>
                                        </p:tgtEl>
                                        <p:attrNameLst>
                                          <p:attrName>ppt_x</p:attrName>
                                        </p:attrNameLst>
                                      </p:cBhvr>
                                      <p:tavLst>
                                        <p:tav tm="0">
                                          <p:val>
                                            <p:strVal val="#ppt_x"/>
                                          </p:val>
                                        </p:tav>
                                        <p:tav tm="100000">
                                          <p:val>
                                            <p:strVal val="#ppt_x"/>
                                          </p:val>
                                        </p:tav>
                                      </p:tavLst>
                                    </p:anim>
                                    <p:anim calcmode="lin" valueType="num">
                                      <p:cBhvr>
                                        <p:cTn id="69" dur="25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250"/>
                                        <p:tgtEl>
                                          <p:spTgt spid="25"/>
                                        </p:tgtEl>
                                      </p:cBhvr>
                                    </p:animEffect>
                                    <p:anim calcmode="lin" valueType="num">
                                      <p:cBhvr>
                                        <p:cTn id="74" dur="250" fill="hold"/>
                                        <p:tgtEl>
                                          <p:spTgt spid="25"/>
                                        </p:tgtEl>
                                        <p:attrNameLst>
                                          <p:attrName>ppt_x</p:attrName>
                                        </p:attrNameLst>
                                      </p:cBhvr>
                                      <p:tavLst>
                                        <p:tav tm="0">
                                          <p:val>
                                            <p:strVal val="#ppt_x"/>
                                          </p:val>
                                        </p:tav>
                                        <p:tav tm="100000">
                                          <p:val>
                                            <p:strVal val="#ppt_x"/>
                                          </p:val>
                                        </p:tav>
                                      </p:tavLst>
                                    </p:anim>
                                    <p:anim calcmode="lin" valueType="num">
                                      <p:cBhvr>
                                        <p:cTn id="75" dur="25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250"/>
                                        <p:tgtEl>
                                          <p:spTgt spid="26"/>
                                        </p:tgtEl>
                                      </p:cBhvr>
                                    </p:animEffect>
                                    <p:anim calcmode="lin" valueType="num">
                                      <p:cBhvr>
                                        <p:cTn id="80" dur="250" fill="hold"/>
                                        <p:tgtEl>
                                          <p:spTgt spid="26"/>
                                        </p:tgtEl>
                                        <p:attrNameLst>
                                          <p:attrName>ppt_x</p:attrName>
                                        </p:attrNameLst>
                                      </p:cBhvr>
                                      <p:tavLst>
                                        <p:tav tm="0">
                                          <p:val>
                                            <p:strVal val="#ppt_x"/>
                                          </p:val>
                                        </p:tav>
                                        <p:tav tm="100000">
                                          <p:val>
                                            <p:strVal val="#ppt_x"/>
                                          </p:val>
                                        </p:tav>
                                      </p:tavLst>
                                    </p:anim>
                                    <p:anim calcmode="lin" valueType="num">
                                      <p:cBhvr>
                                        <p:cTn id="81" dur="250" fill="hold"/>
                                        <p:tgtEl>
                                          <p:spTgt spid="2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4" grpId="0"/>
      <p:bldP spid="25" grpId="0"/>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2" name="组合 1"/>
          <p:cNvGrpSpPr/>
          <p:nvPr/>
        </p:nvGrpSpPr>
        <p:grpSpPr>
          <a:xfrm>
            <a:off x="816326" y="2008429"/>
            <a:ext cx="10619477" cy="4278066"/>
            <a:chOff x="816326" y="2008429"/>
            <a:chExt cx="10619477" cy="4278066"/>
          </a:xfrm>
        </p:grpSpPr>
        <p:grpSp>
          <p:nvGrpSpPr>
            <p:cNvPr id="8" name="组合 7"/>
            <p:cNvGrpSpPr/>
            <p:nvPr/>
          </p:nvGrpSpPr>
          <p:grpSpPr>
            <a:xfrm flipH="1">
              <a:off x="816326" y="2008429"/>
              <a:ext cx="10619477" cy="4278066"/>
              <a:chOff x="770512" y="2168797"/>
              <a:chExt cx="10619477" cy="2963073"/>
            </a:xfrm>
          </p:grpSpPr>
          <p:sp>
            <p:nvSpPr>
              <p:cNvPr id="9" name="任意多边形 9"/>
              <p:cNvSpPr/>
              <p:nvPr/>
            </p:nvSpPr>
            <p:spPr>
              <a:xfrm>
                <a:off x="3935910" y="2168797"/>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0"/>
              <p:cNvSpPr/>
              <p:nvPr/>
            </p:nvSpPr>
            <p:spPr>
              <a:xfrm flipH="1">
                <a:off x="5353230" y="2759764"/>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1"/>
              <p:cNvSpPr/>
              <p:nvPr/>
            </p:nvSpPr>
            <p:spPr>
              <a:xfrm flipV="1">
                <a:off x="4115757" y="3350731"/>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2"/>
              <p:cNvSpPr/>
              <p:nvPr/>
            </p:nvSpPr>
            <p:spPr>
              <a:xfrm flipH="1" flipV="1">
                <a:off x="5173383" y="3941698"/>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70512" y="2324894"/>
                <a:ext cx="3165398" cy="703468"/>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600" b="1" dirty="0">
                    <a:solidFill>
                      <a:schemeClr val="bg1">
                        <a:lumMod val="50000"/>
                      </a:schemeClr>
                    </a:solidFill>
                  </a:rPr>
                  <a:t>EXAMPLE TEXT</a:t>
                </a:r>
              </a:p>
              <a:p>
                <a:pPr algn="r">
                  <a:lnSpc>
                    <a:spcPct val="150000"/>
                  </a:lnSpc>
                </a:pPr>
                <a:r>
                  <a:rPr lang="en-US" altLang="zh-CN" sz="1200" dirty="0">
                    <a:solidFill>
                      <a:schemeClr val="bg1">
                        <a:lumMod val="50000"/>
                      </a:schemeClr>
                    </a:solidFill>
                  </a:rPr>
                  <a:t>Lorem ipsum dolor sit amet, consectetuer adipiscing elit. Maecenas porttitor congue. </a:t>
                </a:r>
              </a:p>
            </p:txBody>
          </p:sp>
          <p:sp>
            <p:nvSpPr>
              <p:cNvPr id="14" name="文本框 13"/>
              <p:cNvSpPr txBox="1"/>
              <p:nvPr/>
            </p:nvSpPr>
            <p:spPr>
              <a:xfrm>
                <a:off x="8224591" y="2998996"/>
                <a:ext cx="3165398" cy="703468"/>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b="1" dirty="0">
                    <a:solidFill>
                      <a:schemeClr val="bg1">
                        <a:lumMod val="50000"/>
                      </a:schemeClr>
                    </a:solidFill>
                  </a:rPr>
                  <a:t>EXAMPLE TEXT</a:t>
                </a:r>
              </a:p>
              <a:p>
                <a:pPr>
                  <a:lnSpc>
                    <a:spcPct val="150000"/>
                  </a:lnSpc>
                </a:pPr>
                <a:r>
                  <a:rPr lang="en-US" altLang="zh-CN" sz="1200" dirty="0">
                    <a:solidFill>
                      <a:schemeClr val="bg1">
                        <a:lumMod val="50000"/>
                      </a:schemeClr>
                    </a:solidFill>
                  </a:rPr>
                  <a:t>Lorem ipsum dolor sit amet, consectetuer adipiscing elit. Maecenas porttitor congue. </a:t>
                </a:r>
              </a:p>
            </p:txBody>
          </p:sp>
          <p:sp>
            <p:nvSpPr>
              <p:cNvPr id="15" name="文本框 14"/>
              <p:cNvSpPr txBox="1"/>
              <p:nvPr/>
            </p:nvSpPr>
            <p:spPr>
              <a:xfrm>
                <a:off x="860436" y="3598201"/>
                <a:ext cx="3165398" cy="703468"/>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600" b="1" dirty="0">
                    <a:solidFill>
                      <a:schemeClr val="bg1">
                        <a:lumMod val="50000"/>
                      </a:schemeClr>
                    </a:solidFill>
                  </a:rPr>
                  <a:t>EXAMPLE TEXT</a:t>
                </a:r>
              </a:p>
              <a:p>
                <a:pPr algn="r">
                  <a:lnSpc>
                    <a:spcPct val="150000"/>
                  </a:lnSpc>
                </a:pPr>
                <a:r>
                  <a:rPr lang="en-US" altLang="zh-CN" sz="1200" dirty="0">
                    <a:solidFill>
                      <a:schemeClr val="bg1">
                        <a:lumMod val="50000"/>
                      </a:schemeClr>
                    </a:solidFill>
                  </a:rPr>
                  <a:t>Lorem ipsum dolor sit amet, consectetuer adipiscing elit. Maecenas porttitor congue. </a:t>
                </a:r>
              </a:p>
            </p:txBody>
          </p:sp>
          <p:sp>
            <p:nvSpPr>
              <p:cNvPr id="16" name="文本框 15"/>
              <p:cNvSpPr txBox="1"/>
              <p:nvPr/>
            </p:nvSpPr>
            <p:spPr>
              <a:xfrm>
                <a:off x="8059212" y="4180930"/>
                <a:ext cx="3165398" cy="703468"/>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b="1" dirty="0">
                    <a:solidFill>
                      <a:schemeClr val="bg1">
                        <a:lumMod val="50000"/>
                      </a:schemeClr>
                    </a:solidFill>
                  </a:rPr>
                  <a:t>EXAMPLE TEXT</a:t>
                </a:r>
              </a:p>
              <a:p>
                <a:pPr>
                  <a:lnSpc>
                    <a:spcPct val="150000"/>
                  </a:lnSpc>
                </a:pPr>
                <a:r>
                  <a:rPr lang="en-US" altLang="zh-CN" sz="1200" dirty="0">
                    <a:solidFill>
                      <a:schemeClr val="bg1">
                        <a:lumMod val="50000"/>
                      </a:schemeClr>
                    </a:solidFill>
                  </a:rPr>
                  <a:t>Lorem ipsum dolor sit amet, consectetuer adipiscing elit. Maecenas porttitor congue. </a:t>
                </a:r>
              </a:p>
            </p:txBody>
          </p:sp>
        </p:grpSp>
        <p:sp>
          <p:nvSpPr>
            <p:cNvPr id="21" name="文本框 23"/>
            <p:cNvSpPr txBox="1"/>
            <p:nvPr/>
          </p:nvSpPr>
          <p:spPr>
            <a:xfrm>
              <a:off x="6389011" y="2638311"/>
              <a:ext cx="1107996" cy="369332"/>
            </a:xfrm>
            <a:prstGeom prst="rect">
              <a:avLst/>
            </a:prstGeom>
            <a:noFill/>
          </p:spPr>
          <p:txBody>
            <a:bodyPr wrap="none" rtlCol="0">
              <a:spAutoFit/>
            </a:bodyPr>
            <a:lstStyle/>
            <a:p>
              <a:r>
                <a:rPr lang="zh-CN" altLang="en-US" dirty="0">
                  <a:solidFill>
                    <a:schemeClr val="bg1"/>
                  </a:solidFill>
                  <a:latin typeface="张海山锐线体简" pitchFamily="2" charset="-122"/>
                  <a:ea typeface="张海山锐线体简" pitchFamily="2" charset="-122"/>
                </a:rPr>
                <a:t>点击添加</a:t>
              </a:r>
            </a:p>
          </p:txBody>
        </p:sp>
        <p:sp>
          <p:nvSpPr>
            <p:cNvPr id="22" name="文本框 23"/>
            <p:cNvSpPr txBox="1"/>
            <p:nvPr/>
          </p:nvSpPr>
          <p:spPr>
            <a:xfrm>
              <a:off x="4964039" y="3524214"/>
              <a:ext cx="1107996" cy="369332"/>
            </a:xfrm>
            <a:prstGeom prst="rect">
              <a:avLst/>
            </a:prstGeom>
            <a:noFill/>
          </p:spPr>
          <p:txBody>
            <a:bodyPr wrap="none" rtlCol="0">
              <a:spAutoFit/>
            </a:bodyPr>
            <a:lstStyle/>
            <a:p>
              <a:r>
                <a:rPr lang="zh-CN" altLang="en-US" dirty="0">
                  <a:solidFill>
                    <a:schemeClr val="bg1"/>
                  </a:solidFill>
                  <a:latin typeface="张海山锐线体简" pitchFamily="2" charset="-122"/>
                  <a:ea typeface="张海山锐线体简" pitchFamily="2" charset="-122"/>
                </a:rPr>
                <a:t>点击添加</a:t>
              </a:r>
            </a:p>
          </p:txBody>
        </p:sp>
        <p:sp>
          <p:nvSpPr>
            <p:cNvPr id="23" name="文本框 23"/>
            <p:cNvSpPr txBox="1"/>
            <p:nvPr/>
          </p:nvSpPr>
          <p:spPr>
            <a:xfrm>
              <a:off x="6272725" y="4401378"/>
              <a:ext cx="1107996" cy="369332"/>
            </a:xfrm>
            <a:prstGeom prst="rect">
              <a:avLst/>
            </a:prstGeom>
            <a:noFill/>
          </p:spPr>
          <p:txBody>
            <a:bodyPr wrap="none" rtlCol="0">
              <a:spAutoFit/>
            </a:bodyPr>
            <a:lstStyle/>
            <a:p>
              <a:r>
                <a:rPr lang="zh-CN" altLang="en-US" dirty="0">
                  <a:solidFill>
                    <a:schemeClr val="bg1"/>
                  </a:solidFill>
                  <a:latin typeface="张海山锐线体简" pitchFamily="2" charset="-122"/>
                  <a:ea typeface="张海山锐线体简" pitchFamily="2" charset="-122"/>
                </a:rPr>
                <a:t>点击添加</a:t>
              </a:r>
            </a:p>
          </p:txBody>
        </p:sp>
        <p:sp>
          <p:nvSpPr>
            <p:cNvPr id="24" name="文本框 23"/>
            <p:cNvSpPr txBox="1"/>
            <p:nvPr/>
          </p:nvSpPr>
          <p:spPr>
            <a:xfrm>
              <a:off x="5125943" y="5287281"/>
              <a:ext cx="1107996" cy="369332"/>
            </a:xfrm>
            <a:prstGeom prst="rect">
              <a:avLst/>
            </a:prstGeom>
            <a:noFill/>
          </p:spPr>
          <p:txBody>
            <a:bodyPr wrap="none" rtlCol="0">
              <a:spAutoFit/>
            </a:bodyPr>
            <a:lstStyle/>
            <a:p>
              <a:r>
                <a:rPr lang="zh-CN" altLang="en-US" dirty="0">
                  <a:solidFill>
                    <a:schemeClr val="bg1"/>
                  </a:solidFill>
                  <a:latin typeface="张海山锐线体简" pitchFamily="2" charset="-122"/>
                  <a:ea typeface="张海山锐线体简" pitchFamily="2" charset="-122"/>
                </a:rPr>
                <a:t>点击添加</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0" y="1240"/>
            <a:ext cx="12190413" cy="6857107"/>
          </a:xfrm>
          <a:prstGeom prst="rect">
            <a:avLst/>
          </a:prstGeom>
        </p:spPr>
      </p:pic>
      <p:grpSp>
        <p:nvGrpSpPr>
          <p:cNvPr id="16" name="组合 15"/>
          <p:cNvGrpSpPr/>
          <p:nvPr/>
        </p:nvGrpSpPr>
        <p:grpSpPr>
          <a:xfrm>
            <a:off x="5125554" y="2426698"/>
            <a:ext cx="4339650" cy="1777590"/>
            <a:chOff x="4707301" y="2805829"/>
            <a:chExt cx="4339650" cy="1777590"/>
          </a:xfrm>
        </p:grpSpPr>
        <p:sp>
          <p:nvSpPr>
            <p:cNvPr id="17" name="矩形 16"/>
            <p:cNvSpPr/>
            <p:nvPr/>
          </p:nvSpPr>
          <p:spPr>
            <a:xfrm>
              <a:off x="4707301" y="2805829"/>
              <a:ext cx="4339650" cy="923330"/>
            </a:xfrm>
            <a:prstGeom prst="rect">
              <a:avLst/>
            </a:prstGeom>
          </p:spPr>
          <p:txBody>
            <a:bodyPr wrap="none">
              <a:spAutoFit/>
            </a:bodyPr>
            <a:lstStyle/>
            <a:p>
              <a:r>
                <a:rPr kumimoji="1" lang="zh-CN" altLang="en-US" sz="5200" dirty="0">
                  <a:solidFill>
                    <a:srgbClr val="A8B05D"/>
                  </a:solidFill>
                  <a:latin typeface="微软雅黑" panose="020B0503020204020204" pitchFamily="34" charset="-122"/>
                  <a:ea typeface="微软雅黑" panose="020B0503020204020204" pitchFamily="34" charset="-122"/>
                </a:rPr>
                <a:t>加入你的标题</a:t>
              </a:r>
            </a:p>
          </p:txBody>
        </p:sp>
        <p:sp>
          <p:nvSpPr>
            <p:cNvPr id="18" name="矩形 17"/>
            <p:cNvSpPr/>
            <p:nvPr/>
          </p:nvSpPr>
          <p:spPr>
            <a:xfrm>
              <a:off x="4738330" y="3691059"/>
              <a:ext cx="4192020" cy="892360"/>
            </a:xfrm>
            <a:prstGeom prst="rect">
              <a:avLst/>
            </a:prstGeom>
          </p:spPr>
          <p:txBody>
            <a:bodyPr wrap="square">
              <a:spAutoFit/>
            </a:bodyPr>
            <a:lstStyle/>
            <a:p>
              <a:pP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102365" y="2591854"/>
            <a:ext cx="1906588" cy="1522946"/>
            <a:chOff x="7785776" y="945672"/>
            <a:chExt cx="1426004" cy="1134130"/>
          </a:xfrm>
        </p:grpSpPr>
        <p:sp>
          <p:nvSpPr>
            <p:cNvPr id="20" name="矩形 19"/>
            <p:cNvSpPr/>
            <p:nvPr/>
          </p:nvSpPr>
          <p:spPr>
            <a:xfrm>
              <a:off x="7922784" y="945672"/>
              <a:ext cx="1134130" cy="1134130"/>
            </a:xfrm>
            <a:prstGeom prst="rect">
              <a:avLst/>
            </a:prstGeom>
            <a:noFill/>
            <a:ln>
              <a:solidFill>
                <a:srgbClr val="A8B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18"/>
            <p:cNvSpPr>
              <a:spLocks noChangeArrowheads="1"/>
            </p:cNvSpPr>
            <p:nvPr>
              <p:custDataLst>
                <p:tags r:id="rId1"/>
              </p:custDataLst>
            </p:nvPr>
          </p:nvSpPr>
          <p:spPr bwMode="auto">
            <a:xfrm>
              <a:off x="7785775" y="1258990"/>
              <a:ext cx="1426004" cy="5064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400" dirty="0">
                  <a:solidFill>
                    <a:srgbClr val="A8B05D"/>
                  </a:solidFill>
                  <a:latin typeface="微软雅黑" panose="020B0503020204020204" pitchFamily="34" charset="-122"/>
                  <a:ea typeface="微软雅黑" panose="020B0503020204020204" pitchFamily="34" charset="-122"/>
                  <a:cs typeface="宋体" panose="02010600030101010101" pitchFamily="2" charset="-122"/>
                </a:rPr>
                <a:t>03</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8" name="组合 7"/>
          <p:cNvGrpSpPr/>
          <p:nvPr/>
        </p:nvGrpSpPr>
        <p:grpSpPr>
          <a:xfrm>
            <a:off x="4241710" y="3178792"/>
            <a:ext cx="7515225" cy="3061897"/>
            <a:chOff x="1819275" y="2201863"/>
            <a:chExt cx="9534525" cy="3884612"/>
          </a:xfrm>
        </p:grpSpPr>
        <p:cxnSp>
          <p:nvCxnSpPr>
            <p:cNvPr id="9" name="肘形连接符 82"/>
            <p:cNvCxnSpPr/>
            <p:nvPr/>
          </p:nvCxnSpPr>
          <p:spPr>
            <a:xfrm flipV="1">
              <a:off x="1819275" y="4508500"/>
              <a:ext cx="9534525" cy="1290638"/>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267200" y="5527675"/>
              <a:ext cx="558800" cy="558800"/>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lumMod val="50000"/>
                  </a:schemeClr>
                </a:solidFill>
              </a:endParaRPr>
            </a:p>
          </p:txBody>
        </p:sp>
        <p:sp>
          <p:nvSpPr>
            <p:cNvPr id="11" name="椭圆 10"/>
            <p:cNvSpPr/>
            <p:nvPr/>
          </p:nvSpPr>
          <p:spPr>
            <a:xfrm>
              <a:off x="8591550" y="4202113"/>
              <a:ext cx="558800" cy="558800"/>
            </a:xfrm>
            <a:prstGeom prst="ellips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lumMod val="50000"/>
                  </a:schemeClr>
                </a:solidFill>
              </a:endParaRPr>
            </a:p>
          </p:txBody>
        </p:sp>
        <p:sp>
          <p:nvSpPr>
            <p:cNvPr id="12" name="矩形 80"/>
            <p:cNvSpPr>
              <a:spLocks noChangeArrowheads="1"/>
            </p:cNvSpPr>
            <p:nvPr/>
          </p:nvSpPr>
          <p:spPr bwMode="auto">
            <a:xfrm>
              <a:off x="7588250" y="5124451"/>
              <a:ext cx="2538413" cy="76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100">
                  <a:solidFill>
                    <a:schemeClr val="bg1">
                      <a:lumMod val="50000"/>
                    </a:schemeClr>
                  </a:solidFill>
                </a:rPr>
                <a:t>Vestibulum ante ipsum primis in faucibus orci luctus et ultrices posuere cubilia Curae</a:t>
              </a:r>
            </a:p>
          </p:txBody>
        </p:sp>
        <p:sp>
          <p:nvSpPr>
            <p:cNvPr id="13" name="矩形 81"/>
            <p:cNvSpPr>
              <a:spLocks noChangeArrowheads="1"/>
            </p:cNvSpPr>
            <p:nvPr/>
          </p:nvSpPr>
          <p:spPr bwMode="auto">
            <a:xfrm>
              <a:off x="7951788" y="4875213"/>
              <a:ext cx="1811337" cy="35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200">
                  <a:solidFill>
                    <a:schemeClr val="bg1">
                      <a:lumMod val="50000"/>
                    </a:schemeClr>
                  </a:solidFill>
                </a:rPr>
                <a:t>ADD YOUR TEXT</a:t>
              </a:r>
            </a:p>
          </p:txBody>
        </p:sp>
        <p:grpSp>
          <p:nvGrpSpPr>
            <p:cNvPr id="14" name="Group 12"/>
            <p:cNvGrpSpPr>
              <a:grpSpLocks noChangeAspect="1"/>
            </p:cNvGrpSpPr>
            <p:nvPr/>
          </p:nvGrpSpPr>
          <p:grpSpPr bwMode="auto">
            <a:xfrm>
              <a:off x="4371594" y="5653079"/>
              <a:ext cx="350012" cy="307987"/>
              <a:chOff x="3551" y="1900"/>
              <a:chExt cx="583" cy="513"/>
            </a:xfrm>
            <a:solidFill>
              <a:schemeClr val="bg1"/>
            </a:solidFill>
          </p:grpSpPr>
          <p:sp>
            <p:nvSpPr>
              <p:cNvPr id="31" name="Freeform 13"/>
              <p:cNvSpPr>
                <a:spLocks noEditPoints="1"/>
              </p:cNvSpPr>
              <p:nvPr/>
            </p:nvSpPr>
            <p:spPr bwMode="auto">
              <a:xfrm>
                <a:off x="3551" y="1900"/>
                <a:ext cx="583" cy="513"/>
              </a:xfrm>
              <a:custGeom>
                <a:avLst/>
                <a:gdLst>
                  <a:gd name="T0" fmla="*/ 28 w 244"/>
                  <a:gd name="T1" fmla="*/ 107 h 214"/>
                  <a:gd name="T2" fmla="*/ 38 w 244"/>
                  <a:gd name="T3" fmla="*/ 99 h 214"/>
                  <a:gd name="T4" fmla="*/ 38 w 244"/>
                  <a:gd name="T5" fmla="*/ 198 h 214"/>
                  <a:gd name="T6" fmla="*/ 54 w 244"/>
                  <a:gd name="T7" fmla="*/ 214 h 214"/>
                  <a:gd name="T8" fmla="*/ 190 w 244"/>
                  <a:gd name="T9" fmla="*/ 214 h 214"/>
                  <a:gd name="T10" fmla="*/ 206 w 244"/>
                  <a:gd name="T11" fmla="*/ 198 h 214"/>
                  <a:gd name="T12" fmla="*/ 206 w 244"/>
                  <a:gd name="T13" fmla="*/ 98 h 214"/>
                  <a:gd name="T14" fmla="*/ 217 w 244"/>
                  <a:gd name="T15" fmla="*/ 107 h 214"/>
                  <a:gd name="T16" fmla="*/ 226 w 244"/>
                  <a:gd name="T17" fmla="*/ 110 h 214"/>
                  <a:gd name="T18" fmla="*/ 239 w 244"/>
                  <a:gd name="T19" fmla="*/ 103 h 214"/>
                  <a:gd name="T20" fmla="*/ 236 w 244"/>
                  <a:gd name="T21" fmla="*/ 81 h 214"/>
                  <a:gd name="T22" fmla="*/ 131 w 244"/>
                  <a:gd name="T23" fmla="*/ 4 h 214"/>
                  <a:gd name="T24" fmla="*/ 112 w 244"/>
                  <a:gd name="T25" fmla="*/ 4 h 214"/>
                  <a:gd name="T26" fmla="*/ 9 w 244"/>
                  <a:gd name="T27" fmla="*/ 81 h 214"/>
                  <a:gd name="T28" fmla="*/ 5 w 244"/>
                  <a:gd name="T29" fmla="*/ 103 h 214"/>
                  <a:gd name="T30" fmla="*/ 28 w 244"/>
                  <a:gd name="T31" fmla="*/ 107 h 214"/>
                  <a:gd name="T32" fmla="*/ 122 w 244"/>
                  <a:gd name="T33" fmla="*/ 37 h 214"/>
                  <a:gd name="T34" fmla="*/ 174 w 244"/>
                  <a:gd name="T35" fmla="*/ 75 h 214"/>
                  <a:gd name="T36" fmla="*/ 174 w 244"/>
                  <a:gd name="T37" fmla="*/ 78 h 214"/>
                  <a:gd name="T38" fmla="*/ 174 w 244"/>
                  <a:gd name="T39" fmla="*/ 182 h 214"/>
                  <a:gd name="T40" fmla="*/ 70 w 244"/>
                  <a:gd name="T41" fmla="*/ 182 h 214"/>
                  <a:gd name="T42" fmla="*/ 70 w 244"/>
                  <a:gd name="T43" fmla="*/ 78 h 214"/>
                  <a:gd name="T44" fmla="*/ 69 w 244"/>
                  <a:gd name="T45" fmla="*/ 76 h 214"/>
                  <a:gd name="T46" fmla="*/ 122 w 244"/>
                  <a:gd name="T47"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14">
                    <a:moveTo>
                      <a:pt x="28" y="107"/>
                    </a:moveTo>
                    <a:cubicBezTo>
                      <a:pt x="38" y="99"/>
                      <a:pt x="38" y="99"/>
                      <a:pt x="38" y="99"/>
                    </a:cubicBezTo>
                    <a:cubicBezTo>
                      <a:pt x="38" y="198"/>
                      <a:pt x="38" y="198"/>
                      <a:pt x="38" y="198"/>
                    </a:cubicBezTo>
                    <a:cubicBezTo>
                      <a:pt x="38" y="207"/>
                      <a:pt x="45" y="214"/>
                      <a:pt x="54" y="214"/>
                    </a:cubicBezTo>
                    <a:cubicBezTo>
                      <a:pt x="190" y="214"/>
                      <a:pt x="190" y="214"/>
                      <a:pt x="190" y="214"/>
                    </a:cubicBezTo>
                    <a:cubicBezTo>
                      <a:pt x="199" y="214"/>
                      <a:pt x="206" y="207"/>
                      <a:pt x="206" y="198"/>
                    </a:cubicBezTo>
                    <a:cubicBezTo>
                      <a:pt x="206" y="98"/>
                      <a:pt x="206" y="98"/>
                      <a:pt x="206" y="98"/>
                    </a:cubicBezTo>
                    <a:cubicBezTo>
                      <a:pt x="217" y="107"/>
                      <a:pt x="217" y="107"/>
                      <a:pt x="217" y="107"/>
                    </a:cubicBezTo>
                    <a:cubicBezTo>
                      <a:pt x="220" y="109"/>
                      <a:pt x="223" y="110"/>
                      <a:pt x="226" y="110"/>
                    </a:cubicBezTo>
                    <a:cubicBezTo>
                      <a:pt x="231" y="110"/>
                      <a:pt x="236" y="108"/>
                      <a:pt x="239" y="103"/>
                    </a:cubicBezTo>
                    <a:cubicBezTo>
                      <a:pt x="244" y="96"/>
                      <a:pt x="243" y="86"/>
                      <a:pt x="236" y="81"/>
                    </a:cubicBezTo>
                    <a:cubicBezTo>
                      <a:pt x="131" y="4"/>
                      <a:pt x="131" y="4"/>
                      <a:pt x="131" y="4"/>
                    </a:cubicBezTo>
                    <a:cubicBezTo>
                      <a:pt x="125" y="0"/>
                      <a:pt x="118" y="0"/>
                      <a:pt x="112" y="4"/>
                    </a:cubicBezTo>
                    <a:cubicBezTo>
                      <a:pt x="9" y="81"/>
                      <a:pt x="9" y="81"/>
                      <a:pt x="9" y="81"/>
                    </a:cubicBezTo>
                    <a:cubicBezTo>
                      <a:pt x="2" y="86"/>
                      <a:pt x="0" y="96"/>
                      <a:pt x="5" y="103"/>
                    </a:cubicBezTo>
                    <a:cubicBezTo>
                      <a:pt x="11" y="110"/>
                      <a:pt x="21" y="112"/>
                      <a:pt x="28" y="107"/>
                    </a:cubicBezTo>
                    <a:close/>
                    <a:moveTo>
                      <a:pt x="122" y="37"/>
                    </a:moveTo>
                    <a:cubicBezTo>
                      <a:pt x="174" y="75"/>
                      <a:pt x="174" y="75"/>
                      <a:pt x="174" y="75"/>
                    </a:cubicBezTo>
                    <a:cubicBezTo>
                      <a:pt x="174" y="76"/>
                      <a:pt x="174" y="77"/>
                      <a:pt x="174" y="78"/>
                    </a:cubicBezTo>
                    <a:cubicBezTo>
                      <a:pt x="174" y="182"/>
                      <a:pt x="174" y="182"/>
                      <a:pt x="174" y="182"/>
                    </a:cubicBezTo>
                    <a:cubicBezTo>
                      <a:pt x="70" y="182"/>
                      <a:pt x="70" y="182"/>
                      <a:pt x="70" y="182"/>
                    </a:cubicBezTo>
                    <a:cubicBezTo>
                      <a:pt x="70" y="78"/>
                      <a:pt x="70" y="78"/>
                      <a:pt x="70" y="78"/>
                    </a:cubicBezTo>
                    <a:cubicBezTo>
                      <a:pt x="70" y="77"/>
                      <a:pt x="70" y="76"/>
                      <a:pt x="69" y="76"/>
                    </a:cubicBezTo>
                    <a:lnTo>
                      <a:pt x="12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32" name="Freeform 14"/>
              <p:cNvSpPr>
                <a:spLocks noEditPoints="1"/>
              </p:cNvSpPr>
              <p:nvPr/>
            </p:nvSpPr>
            <p:spPr bwMode="auto">
              <a:xfrm>
                <a:off x="3773" y="2054"/>
                <a:ext cx="141" cy="253"/>
              </a:xfrm>
              <a:custGeom>
                <a:avLst/>
                <a:gdLst>
                  <a:gd name="T0" fmla="*/ 22 w 59"/>
                  <a:gd name="T1" fmla="*/ 80 h 106"/>
                  <a:gd name="T2" fmla="*/ 18 w 59"/>
                  <a:gd name="T3" fmla="*/ 77 h 106"/>
                  <a:gd name="T4" fmla="*/ 17 w 59"/>
                  <a:gd name="T5" fmla="*/ 72 h 106"/>
                  <a:gd name="T6" fmla="*/ 8 w 59"/>
                  <a:gd name="T7" fmla="*/ 67 h 106"/>
                  <a:gd name="T8" fmla="*/ 1 w 59"/>
                  <a:gd name="T9" fmla="*/ 77 h 106"/>
                  <a:gd name="T10" fmla="*/ 10 w 59"/>
                  <a:gd name="T11" fmla="*/ 90 h 106"/>
                  <a:gd name="T12" fmla="*/ 18 w 59"/>
                  <a:gd name="T13" fmla="*/ 93 h 106"/>
                  <a:gd name="T14" fmla="*/ 27 w 59"/>
                  <a:gd name="T15" fmla="*/ 100 h 106"/>
                  <a:gd name="T16" fmla="*/ 30 w 59"/>
                  <a:gd name="T17" fmla="*/ 106 h 106"/>
                  <a:gd name="T18" fmla="*/ 33 w 59"/>
                  <a:gd name="T19" fmla="*/ 100 h 106"/>
                  <a:gd name="T20" fmla="*/ 41 w 59"/>
                  <a:gd name="T21" fmla="*/ 93 h 106"/>
                  <a:gd name="T22" fmla="*/ 48 w 59"/>
                  <a:gd name="T23" fmla="*/ 90 h 106"/>
                  <a:gd name="T24" fmla="*/ 59 w 59"/>
                  <a:gd name="T25" fmla="*/ 68 h 106"/>
                  <a:gd name="T26" fmla="*/ 51 w 59"/>
                  <a:gd name="T27" fmla="*/ 51 h 106"/>
                  <a:gd name="T28" fmla="*/ 42 w 59"/>
                  <a:gd name="T29" fmla="*/ 46 h 106"/>
                  <a:gd name="T30" fmla="*/ 33 w 59"/>
                  <a:gd name="T31" fmla="*/ 33 h 106"/>
                  <a:gd name="T32" fmla="*/ 33 w 59"/>
                  <a:gd name="T33" fmla="*/ 30 h 106"/>
                  <a:gd name="T34" fmla="*/ 37 w 59"/>
                  <a:gd name="T35" fmla="*/ 22 h 106"/>
                  <a:gd name="T36" fmla="*/ 41 w 59"/>
                  <a:gd name="T37" fmla="*/ 25 h 106"/>
                  <a:gd name="T38" fmla="*/ 42 w 59"/>
                  <a:gd name="T39" fmla="*/ 29 h 106"/>
                  <a:gd name="T40" fmla="*/ 50 w 59"/>
                  <a:gd name="T41" fmla="*/ 32 h 106"/>
                  <a:gd name="T42" fmla="*/ 56 w 59"/>
                  <a:gd name="T43" fmla="*/ 23 h 106"/>
                  <a:gd name="T44" fmla="*/ 48 w 59"/>
                  <a:gd name="T45" fmla="*/ 12 h 106"/>
                  <a:gd name="T46" fmla="*/ 40 w 59"/>
                  <a:gd name="T47" fmla="*/ 9 h 106"/>
                  <a:gd name="T48" fmla="*/ 33 w 59"/>
                  <a:gd name="T49" fmla="*/ 4 h 106"/>
                  <a:gd name="T50" fmla="*/ 30 w 59"/>
                  <a:gd name="T51" fmla="*/ 0 h 106"/>
                  <a:gd name="T52" fmla="*/ 27 w 59"/>
                  <a:gd name="T53" fmla="*/ 4 h 106"/>
                  <a:gd name="T54" fmla="*/ 22 w 59"/>
                  <a:gd name="T55" fmla="*/ 8 h 106"/>
                  <a:gd name="T56" fmla="*/ 18 w 59"/>
                  <a:gd name="T57" fmla="*/ 9 h 106"/>
                  <a:gd name="T58" fmla="*/ 9 w 59"/>
                  <a:gd name="T59" fmla="*/ 15 h 106"/>
                  <a:gd name="T60" fmla="*/ 4 w 59"/>
                  <a:gd name="T61" fmla="*/ 22 h 106"/>
                  <a:gd name="T62" fmla="*/ 2 w 59"/>
                  <a:gd name="T63" fmla="*/ 32 h 106"/>
                  <a:gd name="T64" fmla="*/ 3 w 59"/>
                  <a:gd name="T65" fmla="*/ 40 h 106"/>
                  <a:gd name="T66" fmla="*/ 14 w 59"/>
                  <a:gd name="T67" fmla="*/ 52 h 106"/>
                  <a:gd name="T68" fmla="*/ 22 w 59"/>
                  <a:gd name="T69" fmla="*/ 55 h 106"/>
                  <a:gd name="T70" fmla="*/ 25 w 59"/>
                  <a:gd name="T71" fmla="*/ 56 h 106"/>
                  <a:gd name="T72" fmla="*/ 27 w 59"/>
                  <a:gd name="T73" fmla="*/ 67 h 106"/>
                  <a:gd name="T74" fmla="*/ 27 w 59"/>
                  <a:gd name="T75" fmla="*/ 72 h 106"/>
                  <a:gd name="T76" fmla="*/ 22 w 59"/>
                  <a:gd name="T77" fmla="*/ 80 h 106"/>
                  <a:gd name="T78" fmla="*/ 33 w 59"/>
                  <a:gd name="T79" fmla="*/ 69 h 106"/>
                  <a:gd name="T80" fmla="*/ 36 w 59"/>
                  <a:gd name="T81" fmla="*/ 60 h 106"/>
                  <a:gd name="T82" fmla="*/ 40 w 59"/>
                  <a:gd name="T83" fmla="*/ 62 h 106"/>
                  <a:gd name="T84" fmla="*/ 43 w 59"/>
                  <a:gd name="T85" fmla="*/ 70 h 106"/>
                  <a:gd name="T86" fmla="*/ 39 w 59"/>
                  <a:gd name="T87" fmla="*/ 79 h 106"/>
                  <a:gd name="T88" fmla="*/ 36 w 59"/>
                  <a:gd name="T89" fmla="*/ 81 h 106"/>
                  <a:gd name="T90" fmla="*/ 33 w 59"/>
                  <a:gd name="T91" fmla="*/ 72 h 106"/>
                  <a:gd name="T92" fmla="*/ 33 w 59"/>
                  <a:gd name="T93" fmla="*/ 69 h 106"/>
                  <a:gd name="T94" fmla="*/ 24 w 59"/>
                  <a:gd name="T95" fmla="*/ 40 h 106"/>
                  <a:gd name="T96" fmla="*/ 21 w 59"/>
                  <a:gd name="T97" fmla="*/ 38 h 106"/>
                  <a:gd name="T98" fmla="*/ 17 w 59"/>
                  <a:gd name="T99" fmla="*/ 30 h 106"/>
                  <a:gd name="T100" fmla="*/ 20 w 59"/>
                  <a:gd name="T101" fmla="*/ 23 h 106"/>
                  <a:gd name="T102" fmla="*/ 23 w 59"/>
                  <a:gd name="T103" fmla="*/ 21 h 106"/>
                  <a:gd name="T104" fmla="*/ 27 w 59"/>
                  <a:gd name="T105" fmla="*/ 30 h 106"/>
                  <a:gd name="T106" fmla="*/ 27 w 59"/>
                  <a:gd name="T107" fmla="*/ 31 h 106"/>
                  <a:gd name="T108" fmla="*/ 24 w 59"/>
                  <a:gd name="T109"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6">
                    <a:moveTo>
                      <a:pt x="22" y="80"/>
                    </a:moveTo>
                    <a:cubicBezTo>
                      <a:pt x="20" y="79"/>
                      <a:pt x="19" y="78"/>
                      <a:pt x="18" y="77"/>
                    </a:cubicBezTo>
                    <a:cubicBezTo>
                      <a:pt x="18" y="76"/>
                      <a:pt x="17" y="74"/>
                      <a:pt x="17" y="72"/>
                    </a:cubicBezTo>
                    <a:cubicBezTo>
                      <a:pt x="16" y="69"/>
                      <a:pt x="12" y="67"/>
                      <a:pt x="8" y="67"/>
                    </a:cubicBezTo>
                    <a:cubicBezTo>
                      <a:pt x="4" y="67"/>
                      <a:pt x="0" y="71"/>
                      <a:pt x="1" y="77"/>
                    </a:cubicBezTo>
                    <a:cubicBezTo>
                      <a:pt x="3" y="82"/>
                      <a:pt x="5" y="87"/>
                      <a:pt x="10" y="90"/>
                    </a:cubicBezTo>
                    <a:cubicBezTo>
                      <a:pt x="12" y="91"/>
                      <a:pt x="15" y="92"/>
                      <a:pt x="18" y="93"/>
                    </a:cubicBezTo>
                    <a:cubicBezTo>
                      <a:pt x="23" y="94"/>
                      <a:pt x="27" y="97"/>
                      <a:pt x="27" y="100"/>
                    </a:cubicBezTo>
                    <a:cubicBezTo>
                      <a:pt x="27" y="104"/>
                      <a:pt x="28" y="106"/>
                      <a:pt x="30" y="106"/>
                    </a:cubicBezTo>
                    <a:cubicBezTo>
                      <a:pt x="31" y="106"/>
                      <a:pt x="33" y="104"/>
                      <a:pt x="33" y="100"/>
                    </a:cubicBezTo>
                    <a:cubicBezTo>
                      <a:pt x="33" y="97"/>
                      <a:pt x="36" y="94"/>
                      <a:pt x="41" y="93"/>
                    </a:cubicBezTo>
                    <a:cubicBezTo>
                      <a:pt x="44" y="92"/>
                      <a:pt x="46" y="91"/>
                      <a:pt x="48" y="90"/>
                    </a:cubicBezTo>
                    <a:cubicBezTo>
                      <a:pt x="56" y="85"/>
                      <a:pt x="59" y="78"/>
                      <a:pt x="59" y="68"/>
                    </a:cubicBezTo>
                    <a:cubicBezTo>
                      <a:pt x="59" y="61"/>
                      <a:pt x="57" y="55"/>
                      <a:pt x="51" y="51"/>
                    </a:cubicBezTo>
                    <a:cubicBezTo>
                      <a:pt x="49" y="50"/>
                      <a:pt x="46" y="48"/>
                      <a:pt x="42" y="46"/>
                    </a:cubicBezTo>
                    <a:cubicBezTo>
                      <a:pt x="37" y="44"/>
                      <a:pt x="33" y="38"/>
                      <a:pt x="33" y="33"/>
                    </a:cubicBezTo>
                    <a:cubicBezTo>
                      <a:pt x="33" y="30"/>
                      <a:pt x="33" y="30"/>
                      <a:pt x="33" y="30"/>
                    </a:cubicBezTo>
                    <a:cubicBezTo>
                      <a:pt x="33" y="25"/>
                      <a:pt x="35" y="20"/>
                      <a:pt x="37" y="22"/>
                    </a:cubicBezTo>
                    <a:cubicBezTo>
                      <a:pt x="39" y="22"/>
                      <a:pt x="40" y="23"/>
                      <a:pt x="41" y="25"/>
                    </a:cubicBezTo>
                    <a:cubicBezTo>
                      <a:pt x="41" y="26"/>
                      <a:pt x="42" y="27"/>
                      <a:pt x="42" y="29"/>
                    </a:cubicBezTo>
                    <a:cubicBezTo>
                      <a:pt x="42" y="31"/>
                      <a:pt x="46" y="32"/>
                      <a:pt x="50" y="32"/>
                    </a:cubicBezTo>
                    <a:cubicBezTo>
                      <a:pt x="54" y="32"/>
                      <a:pt x="58" y="28"/>
                      <a:pt x="56" y="23"/>
                    </a:cubicBezTo>
                    <a:cubicBezTo>
                      <a:pt x="54" y="18"/>
                      <a:pt x="52" y="15"/>
                      <a:pt x="48" y="12"/>
                    </a:cubicBezTo>
                    <a:cubicBezTo>
                      <a:pt x="46" y="11"/>
                      <a:pt x="43" y="10"/>
                      <a:pt x="40" y="9"/>
                    </a:cubicBezTo>
                    <a:cubicBezTo>
                      <a:pt x="36" y="8"/>
                      <a:pt x="33" y="6"/>
                      <a:pt x="33" y="4"/>
                    </a:cubicBezTo>
                    <a:cubicBezTo>
                      <a:pt x="33" y="1"/>
                      <a:pt x="31" y="0"/>
                      <a:pt x="30" y="0"/>
                    </a:cubicBezTo>
                    <a:cubicBezTo>
                      <a:pt x="28" y="0"/>
                      <a:pt x="27" y="1"/>
                      <a:pt x="27" y="4"/>
                    </a:cubicBezTo>
                    <a:cubicBezTo>
                      <a:pt x="27" y="6"/>
                      <a:pt x="25" y="8"/>
                      <a:pt x="22" y="8"/>
                    </a:cubicBezTo>
                    <a:cubicBezTo>
                      <a:pt x="21" y="8"/>
                      <a:pt x="19" y="8"/>
                      <a:pt x="18" y="9"/>
                    </a:cubicBezTo>
                    <a:cubicBezTo>
                      <a:pt x="15" y="10"/>
                      <a:pt x="12" y="12"/>
                      <a:pt x="9" y="15"/>
                    </a:cubicBezTo>
                    <a:cubicBezTo>
                      <a:pt x="7" y="17"/>
                      <a:pt x="5" y="19"/>
                      <a:pt x="4" y="22"/>
                    </a:cubicBezTo>
                    <a:cubicBezTo>
                      <a:pt x="3" y="25"/>
                      <a:pt x="2" y="29"/>
                      <a:pt x="2" y="32"/>
                    </a:cubicBezTo>
                    <a:cubicBezTo>
                      <a:pt x="2" y="35"/>
                      <a:pt x="2" y="37"/>
                      <a:pt x="3" y="40"/>
                    </a:cubicBezTo>
                    <a:cubicBezTo>
                      <a:pt x="4" y="44"/>
                      <a:pt x="9" y="50"/>
                      <a:pt x="14" y="52"/>
                    </a:cubicBezTo>
                    <a:cubicBezTo>
                      <a:pt x="16" y="53"/>
                      <a:pt x="19" y="54"/>
                      <a:pt x="22" y="55"/>
                    </a:cubicBezTo>
                    <a:cubicBezTo>
                      <a:pt x="25" y="56"/>
                      <a:pt x="25" y="56"/>
                      <a:pt x="25" y="56"/>
                    </a:cubicBezTo>
                    <a:cubicBezTo>
                      <a:pt x="26" y="56"/>
                      <a:pt x="27" y="61"/>
                      <a:pt x="27" y="67"/>
                    </a:cubicBezTo>
                    <a:cubicBezTo>
                      <a:pt x="27" y="72"/>
                      <a:pt x="27" y="72"/>
                      <a:pt x="27" y="72"/>
                    </a:cubicBezTo>
                    <a:cubicBezTo>
                      <a:pt x="27" y="77"/>
                      <a:pt x="25" y="81"/>
                      <a:pt x="22" y="80"/>
                    </a:cubicBezTo>
                    <a:close/>
                    <a:moveTo>
                      <a:pt x="33" y="69"/>
                    </a:moveTo>
                    <a:cubicBezTo>
                      <a:pt x="33" y="63"/>
                      <a:pt x="34" y="59"/>
                      <a:pt x="36" y="60"/>
                    </a:cubicBezTo>
                    <a:cubicBezTo>
                      <a:pt x="38" y="61"/>
                      <a:pt x="39" y="62"/>
                      <a:pt x="40" y="62"/>
                    </a:cubicBezTo>
                    <a:cubicBezTo>
                      <a:pt x="42" y="64"/>
                      <a:pt x="43" y="67"/>
                      <a:pt x="43" y="70"/>
                    </a:cubicBezTo>
                    <a:cubicBezTo>
                      <a:pt x="43" y="75"/>
                      <a:pt x="42" y="78"/>
                      <a:pt x="39" y="79"/>
                    </a:cubicBezTo>
                    <a:cubicBezTo>
                      <a:pt x="39" y="80"/>
                      <a:pt x="37" y="80"/>
                      <a:pt x="36" y="81"/>
                    </a:cubicBezTo>
                    <a:cubicBezTo>
                      <a:pt x="34" y="81"/>
                      <a:pt x="33" y="77"/>
                      <a:pt x="33" y="72"/>
                    </a:cubicBezTo>
                    <a:cubicBezTo>
                      <a:pt x="33" y="69"/>
                      <a:pt x="33" y="69"/>
                      <a:pt x="33" y="69"/>
                    </a:cubicBezTo>
                    <a:close/>
                    <a:moveTo>
                      <a:pt x="24" y="40"/>
                    </a:moveTo>
                    <a:cubicBezTo>
                      <a:pt x="23" y="39"/>
                      <a:pt x="22" y="39"/>
                      <a:pt x="21" y="38"/>
                    </a:cubicBezTo>
                    <a:cubicBezTo>
                      <a:pt x="18" y="36"/>
                      <a:pt x="17" y="34"/>
                      <a:pt x="17" y="30"/>
                    </a:cubicBezTo>
                    <a:cubicBezTo>
                      <a:pt x="17" y="27"/>
                      <a:pt x="18" y="25"/>
                      <a:pt x="20" y="23"/>
                    </a:cubicBezTo>
                    <a:cubicBezTo>
                      <a:pt x="20" y="22"/>
                      <a:pt x="22" y="22"/>
                      <a:pt x="23" y="21"/>
                    </a:cubicBezTo>
                    <a:cubicBezTo>
                      <a:pt x="25" y="20"/>
                      <a:pt x="27" y="25"/>
                      <a:pt x="27" y="30"/>
                    </a:cubicBezTo>
                    <a:cubicBezTo>
                      <a:pt x="27" y="31"/>
                      <a:pt x="27" y="31"/>
                      <a:pt x="27" y="31"/>
                    </a:cubicBezTo>
                    <a:cubicBezTo>
                      <a:pt x="27" y="36"/>
                      <a:pt x="26" y="41"/>
                      <a:pt x="2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grpSp>
        <p:grpSp>
          <p:nvGrpSpPr>
            <p:cNvPr id="15" name="Group 25"/>
            <p:cNvGrpSpPr>
              <a:grpSpLocks noChangeAspect="1"/>
            </p:cNvGrpSpPr>
            <p:nvPr/>
          </p:nvGrpSpPr>
          <p:grpSpPr bwMode="auto">
            <a:xfrm>
              <a:off x="8713212" y="4308403"/>
              <a:ext cx="314622" cy="345456"/>
              <a:chOff x="5449" y="693"/>
              <a:chExt cx="551" cy="605"/>
            </a:xfrm>
            <a:solidFill>
              <a:schemeClr val="bg1"/>
            </a:solidFill>
          </p:grpSpPr>
          <p:sp>
            <p:nvSpPr>
              <p:cNvPr id="19" name="Freeform 26"/>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20" name="Freeform 27"/>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21" name="Freeform 28"/>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22" name="Freeform 29"/>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23" name="Freeform 30"/>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24" name="Freeform 31"/>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25" name="Freeform 32"/>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26" name="Freeform 33"/>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27" name="Freeform 34"/>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28" name="Freeform 35"/>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29" name="Freeform 36"/>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sp>
            <p:nvSpPr>
              <p:cNvPr id="30"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400">
                  <a:solidFill>
                    <a:schemeClr val="bg1">
                      <a:lumMod val="50000"/>
                    </a:schemeClr>
                  </a:solidFill>
                  <a:latin typeface="+mn-lt"/>
                  <a:ea typeface="+mn-ea"/>
                </a:endParaRPr>
              </a:p>
            </p:txBody>
          </p:sp>
        </p:grpSp>
        <p:sp>
          <p:nvSpPr>
            <p:cNvPr id="16" name="矩形 98"/>
            <p:cNvSpPr>
              <a:spLocks noChangeArrowheads="1"/>
            </p:cNvSpPr>
            <p:nvPr/>
          </p:nvSpPr>
          <p:spPr bwMode="auto">
            <a:xfrm>
              <a:off x="3248026" y="4679949"/>
              <a:ext cx="2536825" cy="76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100" dirty="0">
                  <a:solidFill>
                    <a:schemeClr val="bg1">
                      <a:lumMod val="50000"/>
                    </a:schemeClr>
                  </a:solidFill>
                </a:rPr>
                <a:t>Vestibulum ante ipsum primis in faucibus orci luctus et ultrices posuere cubilia Curae</a:t>
              </a:r>
            </a:p>
          </p:txBody>
        </p:sp>
        <p:sp>
          <p:nvSpPr>
            <p:cNvPr id="17" name="矩形 99"/>
            <p:cNvSpPr>
              <a:spLocks noChangeArrowheads="1"/>
            </p:cNvSpPr>
            <p:nvPr/>
          </p:nvSpPr>
          <p:spPr bwMode="auto">
            <a:xfrm>
              <a:off x="3611564" y="4430713"/>
              <a:ext cx="1809750" cy="35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200">
                  <a:solidFill>
                    <a:schemeClr val="bg1">
                      <a:lumMod val="50000"/>
                    </a:schemeClr>
                  </a:solidFill>
                </a:rPr>
                <a:t>ADD YOUR TEXT</a:t>
              </a:r>
            </a:p>
          </p:txBody>
        </p:sp>
        <p:sp>
          <p:nvSpPr>
            <p:cNvPr id="18" name="矩形 100"/>
            <p:cNvSpPr>
              <a:spLocks noChangeArrowheads="1"/>
            </p:cNvSpPr>
            <p:nvPr/>
          </p:nvSpPr>
          <p:spPr bwMode="auto">
            <a:xfrm>
              <a:off x="3446463" y="2201863"/>
              <a:ext cx="7831136" cy="97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100" dirty="0">
                  <a:solidFill>
                    <a:schemeClr val="bg1">
                      <a:lumMod val="50000"/>
                    </a:schemeClr>
                  </a:solidFill>
                </a:rPr>
                <a:t>Vestibulum ante ipsum primis in faucibus orci luctus et ultrices posuere cubilia Curae; Donec velit neque, auctor sit amet aliquam vel, ullamcorper sit amet ligula Nulla quis lorem ut libero malesuada feugiat ullamcorper sit amet ligula Nulla quis lorem ut libero malesuada feugiat ullamcorper sit amet ligula Nulla quis lorem ut libero malesuada feugiat. </a:t>
              </a:r>
            </a:p>
          </p:txBody>
        </p:sp>
      </p:grpSp>
      <p:sp>
        <p:nvSpPr>
          <p:cNvPr id="33" name="1"/>
          <p:cNvSpPr>
            <a:spLocks noChangeArrowheads="1"/>
          </p:cNvSpPr>
          <p:nvPr/>
        </p:nvSpPr>
        <p:spPr bwMode="auto">
          <a:xfrm>
            <a:off x="728357" y="2061029"/>
            <a:ext cx="4271332" cy="4401275"/>
          </a:xfrm>
          <a:prstGeom prst="rect">
            <a:avLst/>
          </a:prstGeom>
          <a:blipFill dpi="0" rotWithShape="1">
            <a:blip r:embed="rId3"/>
            <a:srcRect/>
            <a:tile tx="0" ty="0" sx="75000" sy="75000" flip="none" algn="ctr"/>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17" name="Rectangle 10"/>
          <p:cNvSpPr/>
          <p:nvPr/>
        </p:nvSpPr>
        <p:spPr>
          <a:xfrm>
            <a:off x="8284534" y="2392374"/>
            <a:ext cx="3297865" cy="972574"/>
          </a:xfrm>
          <a:prstGeom prst="rect">
            <a:avLst/>
          </a:prstGeom>
        </p:spPr>
        <p:txBody>
          <a:bodyPr wrap="square">
            <a:spAutoFit/>
          </a:bodyPr>
          <a:lstStyle/>
          <a:p>
            <a:pP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Design &amp; Illustration</a:t>
            </a:r>
          </a:p>
          <a:p>
            <a:pP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18" name="Oval 3"/>
          <p:cNvSpPr/>
          <p:nvPr/>
        </p:nvSpPr>
        <p:spPr>
          <a:xfrm>
            <a:off x="8369164" y="3552052"/>
            <a:ext cx="118872" cy="118872"/>
          </a:xfrm>
          <a:prstGeom prst="ellips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9" name="Oval 11"/>
          <p:cNvSpPr/>
          <p:nvPr/>
        </p:nvSpPr>
        <p:spPr>
          <a:xfrm>
            <a:off x="8586276" y="3552052"/>
            <a:ext cx="118872" cy="118872"/>
          </a:xfrm>
          <a:prstGeom prst="ellips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0" name="Oval 12"/>
          <p:cNvSpPr/>
          <p:nvPr/>
        </p:nvSpPr>
        <p:spPr>
          <a:xfrm>
            <a:off x="8803388" y="3552052"/>
            <a:ext cx="118872" cy="118872"/>
          </a:xfrm>
          <a:prstGeom prst="ellips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1" name="Oval 13"/>
          <p:cNvSpPr/>
          <p:nvPr/>
        </p:nvSpPr>
        <p:spPr>
          <a:xfrm>
            <a:off x="9020500" y="3552052"/>
            <a:ext cx="118872" cy="118872"/>
          </a:xfrm>
          <a:prstGeom prst="ellips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2" name="Oval 14"/>
          <p:cNvSpPr/>
          <p:nvPr/>
        </p:nvSpPr>
        <p:spPr>
          <a:xfrm>
            <a:off x="9237612" y="3552052"/>
            <a:ext cx="118872" cy="118872"/>
          </a:xfrm>
          <a:prstGeom prst="ellips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3" name="Oval 15"/>
          <p:cNvSpPr/>
          <p:nvPr/>
        </p:nvSpPr>
        <p:spPr>
          <a:xfrm>
            <a:off x="9454724" y="3552052"/>
            <a:ext cx="118872" cy="118872"/>
          </a:xfrm>
          <a:prstGeom prst="ellips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4" name="Oval 16"/>
          <p:cNvSpPr/>
          <p:nvPr/>
        </p:nvSpPr>
        <p:spPr>
          <a:xfrm>
            <a:off x="9671836" y="3552052"/>
            <a:ext cx="118872" cy="118872"/>
          </a:xfrm>
          <a:prstGeom prst="ellips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5" name="Oval 17"/>
          <p:cNvSpPr/>
          <p:nvPr/>
        </p:nvSpPr>
        <p:spPr>
          <a:xfrm>
            <a:off x="9888950" y="3552052"/>
            <a:ext cx="118872" cy="118872"/>
          </a:xfrm>
          <a:prstGeom prst="ellips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6" name="TextBox 18"/>
          <p:cNvSpPr txBox="1"/>
          <p:nvPr/>
        </p:nvSpPr>
        <p:spPr>
          <a:xfrm>
            <a:off x="10110155" y="3465294"/>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80%</a:t>
            </a:r>
          </a:p>
        </p:txBody>
      </p:sp>
      <p:sp>
        <p:nvSpPr>
          <p:cNvPr id="27" name="Rectangle 19"/>
          <p:cNvSpPr/>
          <p:nvPr/>
        </p:nvSpPr>
        <p:spPr>
          <a:xfrm>
            <a:off x="8284535" y="4619572"/>
            <a:ext cx="3297865" cy="972574"/>
          </a:xfrm>
          <a:prstGeom prst="rect">
            <a:avLst/>
          </a:prstGeom>
        </p:spPr>
        <p:txBody>
          <a:bodyPr wrap="square">
            <a:spAutoFit/>
          </a:bodyPr>
          <a:lstStyle/>
          <a:p>
            <a:pP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Consulting &amp; Forum</a:t>
            </a:r>
          </a:p>
          <a:p>
            <a:pP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28" name="Oval 20"/>
          <p:cNvSpPr/>
          <p:nvPr/>
        </p:nvSpPr>
        <p:spPr>
          <a:xfrm>
            <a:off x="8369165" y="5779250"/>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9" name="Oval 21"/>
          <p:cNvSpPr/>
          <p:nvPr/>
        </p:nvSpPr>
        <p:spPr>
          <a:xfrm>
            <a:off x="8586277" y="5779250"/>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0" name="Oval 22"/>
          <p:cNvSpPr/>
          <p:nvPr/>
        </p:nvSpPr>
        <p:spPr>
          <a:xfrm>
            <a:off x="8803389" y="5779250"/>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1" name="Oval 23"/>
          <p:cNvSpPr/>
          <p:nvPr/>
        </p:nvSpPr>
        <p:spPr>
          <a:xfrm>
            <a:off x="9020501" y="5779250"/>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2" name="Oval 24"/>
          <p:cNvSpPr/>
          <p:nvPr/>
        </p:nvSpPr>
        <p:spPr>
          <a:xfrm>
            <a:off x="9237613" y="5779250"/>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3" name="Oval 25"/>
          <p:cNvSpPr/>
          <p:nvPr/>
        </p:nvSpPr>
        <p:spPr>
          <a:xfrm>
            <a:off x="9454725" y="5779250"/>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4" name="Oval 26"/>
          <p:cNvSpPr/>
          <p:nvPr/>
        </p:nvSpPr>
        <p:spPr>
          <a:xfrm>
            <a:off x="9671837" y="5779250"/>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5" name="Oval 27"/>
          <p:cNvSpPr/>
          <p:nvPr/>
        </p:nvSpPr>
        <p:spPr>
          <a:xfrm>
            <a:off x="9888951" y="5779250"/>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6" name="TextBox 28"/>
          <p:cNvSpPr txBox="1"/>
          <p:nvPr/>
        </p:nvSpPr>
        <p:spPr>
          <a:xfrm>
            <a:off x="10110156" y="5692492"/>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90%</a:t>
            </a:r>
          </a:p>
        </p:txBody>
      </p:sp>
      <p:sp>
        <p:nvSpPr>
          <p:cNvPr id="37" name="Rectangle 29"/>
          <p:cNvSpPr/>
          <p:nvPr/>
        </p:nvSpPr>
        <p:spPr>
          <a:xfrm>
            <a:off x="614386" y="2392374"/>
            <a:ext cx="3297865" cy="972574"/>
          </a:xfrm>
          <a:prstGeom prst="rect">
            <a:avLst/>
          </a:prstGeom>
        </p:spPr>
        <p:txBody>
          <a:bodyPr wrap="square">
            <a:spAutoFit/>
          </a:bodyPr>
          <a:lstStyle/>
          <a:p>
            <a:pPr algn="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Social</a:t>
            </a:r>
          </a:p>
          <a:p>
            <a:pPr algn="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38" name="Oval 30"/>
          <p:cNvSpPr/>
          <p:nvPr/>
        </p:nvSpPr>
        <p:spPr>
          <a:xfrm>
            <a:off x="2180467" y="3552052"/>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9" name="Oval 31"/>
          <p:cNvSpPr/>
          <p:nvPr/>
        </p:nvSpPr>
        <p:spPr>
          <a:xfrm>
            <a:off x="2397579" y="3552052"/>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0" name="Oval 32"/>
          <p:cNvSpPr/>
          <p:nvPr/>
        </p:nvSpPr>
        <p:spPr>
          <a:xfrm>
            <a:off x="2614691" y="3552052"/>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1" name="Oval 33"/>
          <p:cNvSpPr/>
          <p:nvPr/>
        </p:nvSpPr>
        <p:spPr>
          <a:xfrm>
            <a:off x="2831803" y="3552052"/>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2" name="Oval 34"/>
          <p:cNvSpPr/>
          <p:nvPr/>
        </p:nvSpPr>
        <p:spPr>
          <a:xfrm>
            <a:off x="3048915" y="3552052"/>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3" name="Oval 35"/>
          <p:cNvSpPr/>
          <p:nvPr/>
        </p:nvSpPr>
        <p:spPr>
          <a:xfrm>
            <a:off x="3266027" y="3552052"/>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4" name="Oval 36"/>
          <p:cNvSpPr/>
          <p:nvPr/>
        </p:nvSpPr>
        <p:spPr>
          <a:xfrm>
            <a:off x="3483139" y="3552052"/>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5" name="Oval 37"/>
          <p:cNvSpPr/>
          <p:nvPr/>
        </p:nvSpPr>
        <p:spPr>
          <a:xfrm>
            <a:off x="3700253" y="3552052"/>
            <a:ext cx="118872" cy="118872"/>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6" name="TextBox 39"/>
          <p:cNvSpPr txBox="1"/>
          <p:nvPr/>
        </p:nvSpPr>
        <p:spPr>
          <a:xfrm>
            <a:off x="1576165" y="3465294"/>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70%</a:t>
            </a:r>
          </a:p>
        </p:txBody>
      </p:sp>
      <p:sp>
        <p:nvSpPr>
          <p:cNvPr id="47" name="Rectangle 39"/>
          <p:cNvSpPr/>
          <p:nvPr/>
        </p:nvSpPr>
        <p:spPr>
          <a:xfrm>
            <a:off x="614386" y="4619572"/>
            <a:ext cx="3297865" cy="972574"/>
          </a:xfrm>
          <a:prstGeom prst="rect">
            <a:avLst/>
          </a:prstGeom>
        </p:spPr>
        <p:txBody>
          <a:bodyPr wrap="square">
            <a:spAutoFit/>
          </a:bodyPr>
          <a:lstStyle/>
          <a:p>
            <a:pPr algn="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Video &amp; Image</a:t>
            </a:r>
          </a:p>
          <a:p>
            <a:pPr algn="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48" name="Oval 40"/>
          <p:cNvSpPr/>
          <p:nvPr/>
        </p:nvSpPr>
        <p:spPr>
          <a:xfrm>
            <a:off x="2180467" y="5779250"/>
            <a:ext cx="118872" cy="118872"/>
          </a:xfrm>
          <a:prstGeom prst="ellipse">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9" name="Oval 41"/>
          <p:cNvSpPr/>
          <p:nvPr/>
        </p:nvSpPr>
        <p:spPr>
          <a:xfrm>
            <a:off x="2397579" y="5779250"/>
            <a:ext cx="118872" cy="118872"/>
          </a:xfrm>
          <a:prstGeom prst="ellipse">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0" name="Oval 42"/>
          <p:cNvSpPr/>
          <p:nvPr/>
        </p:nvSpPr>
        <p:spPr>
          <a:xfrm>
            <a:off x="2614691" y="5779250"/>
            <a:ext cx="118872" cy="118872"/>
          </a:xfrm>
          <a:prstGeom prst="ellipse">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1" name="Oval 43"/>
          <p:cNvSpPr/>
          <p:nvPr/>
        </p:nvSpPr>
        <p:spPr>
          <a:xfrm>
            <a:off x="2831803" y="5779250"/>
            <a:ext cx="118872" cy="118872"/>
          </a:xfrm>
          <a:prstGeom prst="ellipse">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2" name="Oval 44"/>
          <p:cNvSpPr/>
          <p:nvPr/>
        </p:nvSpPr>
        <p:spPr>
          <a:xfrm>
            <a:off x="3048915" y="5779250"/>
            <a:ext cx="118872" cy="118872"/>
          </a:xfrm>
          <a:prstGeom prst="ellipse">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3" name="Oval 45"/>
          <p:cNvSpPr/>
          <p:nvPr/>
        </p:nvSpPr>
        <p:spPr>
          <a:xfrm>
            <a:off x="3266027" y="5779250"/>
            <a:ext cx="118872" cy="118872"/>
          </a:xfrm>
          <a:prstGeom prst="ellipse">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4" name="Oval 46"/>
          <p:cNvSpPr/>
          <p:nvPr/>
        </p:nvSpPr>
        <p:spPr>
          <a:xfrm>
            <a:off x="3483139" y="5779250"/>
            <a:ext cx="118872" cy="118872"/>
          </a:xfrm>
          <a:prstGeom prst="ellipse">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5" name="Oval 47"/>
          <p:cNvSpPr/>
          <p:nvPr/>
        </p:nvSpPr>
        <p:spPr>
          <a:xfrm>
            <a:off x="3700253" y="5779250"/>
            <a:ext cx="118872" cy="118872"/>
          </a:xfrm>
          <a:prstGeom prst="ellipse">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6" name="TextBox 49"/>
          <p:cNvSpPr txBox="1"/>
          <p:nvPr/>
        </p:nvSpPr>
        <p:spPr>
          <a:xfrm>
            <a:off x="1576165" y="5692492"/>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nvGrpSpPr>
          <p:cNvPr id="57" name="组合 56"/>
          <p:cNvGrpSpPr/>
          <p:nvPr/>
        </p:nvGrpSpPr>
        <p:grpSpPr>
          <a:xfrm flipH="1">
            <a:off x="4289351" y="2308522"/>
            <a:ext cx="3702978" cy="3691747"/>
            <a:chOff x="3227301" y="1466658"/>
            <a:chExt cx="2689400" cy="2681244"/>
          </a:xfrm>
        </p:grpSpPr>
        <p:grpSp>
          <p:nvGrpSpPr>
            <p:cNvPr id="58" name="组合 57"/>
            <p:cNvGrpSpPr/>
            <p:nvPr/>
          </p:nvGrpSpPr>
          <p:grpSpPr>
            <a:xfrm>
              <a:off x="3227301" y="1466658"/>
              <a:ext cx="2689400" cy="2681244"/>
              <a:chOff x="4002442" y="1341792"/>
              <a:chExt cx="4187117" cy="4174417"/>
            </a:xfrm>
          </p:grpSpPr>
          <p:grpSp>
            <p:nvGrpSpPr>
              <p:cNvPr id="95" name="组合 94"/>
              <p:cNvGrpSpPr/>
              <p:nvPr/>
            </p:nvGrpSpPr>
            <p:grpSpPr>
              <a:xfrm>
                <a:off x="4002442" y="1341793"/>
                <a:ext cx="1990016" cy="1990018"/>
                <a:chOff x="3845536" y="1830659"/>
                <a:chExt cx="1990016" cy="1990018"/>
              </a:xfrm>
            </p:grpSpPr>
            <p:sp>
              <p:nvSpPr>
                <p:cNvPr id="105" name="圆角矩形 20"/>
                <p:cNvSpPr/>
                <p:nvPr/>
              </p:nvSpPr>
              <p:spPr>
                <a:xfrm>
                  <a:off x="3845536" y="1830659"/>
                  <a:ext cx="1990016" cy="1990018"/>
                </a:xfrm>
                <a:prstGeom prst="roundRect">
                  <a:avLst/>
                </a:prstGeom>
                <a:solidFill>
                  <a:srgbClr val="F2A0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圆角矩形 21"/>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6199542" y="1341792"/>
                <a:ext cx="1990017" cy="1990017"/>
                <a:chOff x="3845536" y="1830658"/>
                <a:chExt cx="1990017" cy="1990017"/>
              </a:xfrm>
            </p:grpSpPr>
            <p:sp>
              <p:nvSpPr>
                <p:cNvPr id="103" name="圆角矩形 18"/>
                <p:cNvSpPr/>
                <p:nvPr/>
              </p:nvSpPr>
              <p:spPr>
                <a:xfrm>
                  <a:off x="3845536" y="1830658"/>
                  <a:ext cx="1990017" cy="1990017"/>
                </a:xfrm>
                <a:prstGeom prst="roundRect">
                  <a:avLst/>
                </a:prstGeom>
                <a:solidFill>
                  <a:srgbClr val="5E88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04" name="圆角矩形 19"/>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4002442" y="3526192"/>
                <a:ext cx="1990017" cy="1990017"/>
                <a:chOff x="3845536" y="1830658"/>
                <a:chExt cx="1990017" cy="1990017"/>
              </a:xfrm>
            </p:grpSpPr>
            <p:sp>
              <p:nvSpPr>
                <p:cNvPr id="101" name="圆角矩形 16"/>
                <p:cNvSpPr/>
                <p:nvPr/>
              </p:nvSpPr>
              <p:spPr>
                <a:xfrm>
                  <a:off x="3845536" y="1830658"/>
                  <a:ext cx="1990017" cy="1990017"/>
                </a:xfrm>
                <a:prstGeom prst="roundRect">
                  <a:avLst/>
                </a:prstGeom>
                <a:solidFill>
                  <a:srgbClr val="5E88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02" name="圆角矩形 17"/>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6199542" y="3526192"/>
                <a:ext cx="1990017" cy="1990017"/>
                <a:chOff x="3845536" y="1830658"/>
                <a:chExt cx="1990017" cy="1990017"/>
              </a:xfrm>
            </p:grpSpPr>
            <p:sp>
              <p:nvSpPr>
                <p:cNvPr id="99" name="圆角矩形 14"/>
                <p:cNvSpPr/>
                <p:nvPr/>
              </p:nvSpPr>
              <p:spPr>
                <a:xfrm>
                  <a:off x="3845536" y="1830658"/>
                  <a:ext cx="1990017" cy="1990017"/>
                </a:xfrm>
                <a:prstGeom prst="roundRect">
                  <a:avLst/>
                </a:prstGeom>
                <a:solidFill>
                  <a:srgbClr val="A8B0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圆角矩形 15"/>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59" name="组合 58"/>
            <p:cNvGrpSpPr/>
            <p:nvPr/>
          </p:nvGrpSpPr>
          <p:grpSpPr>
            <a:xfrm>
              <a:off x="3694789" y="1980015"/>
              <a:ext cx="363772" cy="301991"/>
              <a:chOff x="3132963" y="3140191"/>
              <a:chExt cx="645573" cy="535933"/>
            </a:xfrm>
            <a:solidFill>
              <a:schemeClr val="accent6"/>
            </a:solidFill>
          </p:grpSpPr>
          <p:sp>
            <p:nvSpPr>
              <p:cNvPr id="89"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solidFill>
                <a:srgbClr val="F2A0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solidFill>
                <a:srgbClr val="F2A0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91"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solidFill>
                <a:srgbClr val="F2A0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92"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solidFill>
                <a:srgbClr val="F2A0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93"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solidFill>
                <a:srgbClr val="F2A0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94"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solidFill>
                <a:srgbClr val="F2A0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5113751" y="1954911"/>
              <a:ext cx="345269" cy="352188"/>
              <a:chOff x="5700126" y="3099646"/>
              <a:chExt cx="612739" cy="625016"/>
            </a:xfrm>
            <a:solidFill>
              <a:schemeClr val="accent6"/>
            </a:solidFill>
          </p:grpSpPr>
          <p:sp>
            <p:nvSpPr>
              <p:cNvPr id="80" name="Freeform 268"/>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Freeform 269"/>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Freeform 270"/>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83" name="Freeform 271"/>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Freeform 272"/>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Freeform 273"/>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86" name="Freeform 274"/>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87" name="Freeform 275"/>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88" name="Freeform 276"/>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3695765" y="3350953"/>
              <a:ext cx="361841" cy="341408"/>
              <a:chOff x="3098700" y="5569159"/>
              <a:chExt cx="642147" cy="605886"/>
            </a:xfrm>
            <a:solidFill>
              <a:schemeClr val="accent6"/>
            </a:solidFill>
          </p:grpSpPr>
          <p:sp>
            <p:nvSpPr>
              <p:cNvPr id="75"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Oval 353"/>
              <p:cNvSpPr>
                <a:spLocks noChangeArrowheads="1"/>
              </p:cNvSpPr>
              <p:nvPr/>
            </p:nvSpPr>
            <p:spPr bwMode="auto">
              <a:xfrm>
                <a:off x="3375945" y="5844406"/>
                <a:ext cx="62530" cy="60817"/>
              </a:xfrm>
              <a:prstGeom prst="ellipse">
                <a:avLst/>
              </a:pr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113187" y="3349106"/>
              <a:ext cx="346397" cy="345109"/>
              <a:chOff x="6932170" y="3118777"/>
              <a:chExt cx="614738" cy="612452"/>
            </a:xfrm>
            <a:solidFill>
              <a:schemeClr val="accent6"/>
            </a:solidFill>
          </p:grpSpPr>
          <p:sp>
            <p:nvSpPr>
              <p:cNvPr id="63" name="Freeform 374"/>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Freeform 375"/>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Freeform 376"/>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Freeform 377"/>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Freeform 378"/>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Freeform 379"/>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Freeform 380"/>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Freeform 381"/>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Freeform 382"/>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Freeform 383"/>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Freeform 384"/>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Freeform 385"/>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1000"/>
                                        <p:tgtEl>
                                          <p:spTgt spid="34"/>
                                        </p:tgtEl>
                                      </p:cBhvr>
                                    </p:animEffect>
                                    <p:anim calcmode="lin" valueType="num">
                                      <p:cBhvr>
                                        <p:cTn id="98" dur="1000" fill="hold"/>
                                        <p:tgtEl>
                                          <p:spTgt spid="34"/>
                                        </p:tgtEl>
                                        <p:attrNameLst>
                                          <p:attrName>ppt_x</p:attrName>
                                        </p:attrNameLst>
                                      </p:cBhvr>
                                      <p:tavLst>
                                        <p:tav tm="0">
                                          <p:val>
                                            <p:strVal val="#ppt_x"/>
                                          </p:val>
                                        </p:tav>
                                        <p:tav tm="100000">
                                          <p:val>
                                            <p:strVal val="#ppt_x"/>
                                          </p:val>
                                        </p:tav>
                                      </p:tavLst>
                                    </p:anim>
                                    <p:anim calcmode="lin" valueType="num">
                                      <p:cBhvr>
                                        <p:cTn id="99" dur="1000" fill="hold"/>
                                        <p:tgtEl>
                                          <p:spTgt spid="3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1000"/>
                                        <p:tgtEl>
                                          <p:spTgt spid="35"/>
                                        </p:tgtEl>
                                      </p:cBhvr>
                                    </p:animEffect>
                                    <p:anim calcmode="lin" valueType="num">
                                      <p:cBhvr>
                                        <p:cTn id="103" dur="1000" fill="hold"/>
                                        <p:tgtEl>
                                          <p:spTgt spid="35"/>
                                        </p:tgtEl>
                                        <p:attrNameLst>
                                          <p:attrName>ppt_x</p:attrName>
                                        </p:attrNameLst>
                                      </p:cBhvr>
                                      <p:tavLst>
                                        <p:tav tm="0">
                                          <p:val>
                                            <p:strVal val="#ppt_x"/>
                                          </p:val>
                                        </p:tav>
                                        <p:tav tm="100000">
                                          <p:val>
                                            <p:strVal val="#ppt_x"/>
                                          </p:val>
                                        </p:tav>
                                      </p:tavLst>
                                    </p:anim>
                                    <p:anim calcmode="lin" valueType="num">
                                      <p:cBhvr>
                                        <p:cTn id="104" dur="1000" fill="hold"/>
                                        <p:tgtEl>
                                          <p:spTgt spid="3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1000"/>
                                        <p:tgtEl>
                                          <p:spTgt spid="36"/>
                                        </p:tgtEl>
                                      </p:cBhvr>
                                    </p:animEffect>
                                    <p:anim calcmode="lin" valueType="num">
                                      <p:cBhvr>
                                        <p:cTn id="108" dur="1000" fill="hold"/>
                                        <p:tgtEl>
                                          <p:spTgt spid="36"/>
                                        </p:tgtEl>
                                        <p:attrNameLst>
                                          <p:attrName>ppt_x</p:attrName>
                                        </p:attrNameLst>
                                      </p:cBhvr>
                                      <p:tavLst>
                                        <p:tav tm="0">
                                          <p:val>
                                            <p:strVal val="#ppt_x"/>
                                          </p:val>
                                        </p:tav>
                                        <p:tav tm="100000">
                                          <p:val>
                                            <p:strVal val="#ppt_x"/>
                                          </p:val>
                                        </p:tav>
                                      </p:tavLst>
                                    </p:anim>
                                    <p:anim calcmode="lin" valueType="num">
                                      <p:cBhvr>
                                        <p:cTn id="109" dur="1000" fill="hold"/>
                                        <p:tgtEl>
                                          <p:spTgt spid="3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1000"/>
                                        <p:tgtEl>
                                          <p:spTgt spid="37"/>
                                        </p:tgtEl>
                                      </p:cBhvr>
                                    </p:animEffect>
                                    <p:anim calcmode="lin" valueType="num">
                                      <p:cBhvr>
                                        <p:cTn id="113" dur="1000" fill="hold"/>
                                        <p:tgtEl>
                                          <p:spTgt spid="37"/>
                                        </p:tgtEl>
                                        <p:attrNameLst>
                                          <p:attrName>ppt_x</p:attrName>
                                        </p:attrNameLst>
                                      </p:cBhvr>
                                      <p:tavLst>
                                        <p:tav tm="0">
                                          <p:val>
                                            <p:strVal val="#ppt_x"/>
                                          </p:val>
                                        </p:tav>
                                        <p:tav tm="100000">
                                          <p:val>
                                            <p:strVal val="#ppt_x"/>
                                          </p:val>
                                        </p:tav>
                                      </p:tavLst>
                                    </p:anim>
                                    <p:anim calcmode="lin" valueType="num">
                                      <p:cBhvr>
                                        <p:cTn id="114" dur="1000" fill="hold"/>
                                        <p:tgtEl>
                                          <p:spTgt spid="3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fade">
                                      <p:cBhvr>
                                        <p:cTn id="117" dur="1000"/>
                                        <p:tgtEl>
                                          <p:spTgt spid="38"/>
                                        </p:tgtEl>
                                      </p:cBhvr>
                                    </p:animEffect>
                                    <p:anim calcmode="lin" valueType="num">
                                      <p:cBhvr>
                                        <p:cTn id="118" dur="1000" fill="hold"/>
                                        <p:tgtEl>
                                          <p:spTgt spid="38"/>
                                        </p:tgtEl>
                                        <p:attrNameLst>
                                          <p:attrName>ppt_x</p:attrName>
                                        </p:attrNameLst>
                                      </p:cBhvr>
                                      <p:tavLst>
                                        <p:tav tm="0">
                                          <p:val>
                                            <p:strVal val="#ppt_x"/>
                                          </p:val>
                                        </p:tav>
                                        <p:tav tm="100000">
                                          <p:val>
                                            <p:strVal val="#ppt_x"/>
                                          </p:val>
                                        </p:tav>
                                      </p:tavLst>
                                    </p:anim>
                                    <p:anim calcmode="lin" valueType="num">
                                      <p:cBhvr>
                                        <p:cTn id="119" dur="1000" fill="hold"/>
                                        <p:tgtEl>
                                          <p:spTgt spid="3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1000"/>
                                        <p:tgtEl>
                                          <p:spTgt spid="39"/>
                                        </p:tgtEl>
                                      </p:cBhvr>
                                    </p:animEffect>
                                    <p:anim calcmode="lin" valueType="num">
                                      <p:cBhvr>
                                        <p:cTn id="123" dur="1000" fill="hold"/>
                                        <p:tgtEl>
                                          <p:spTgt spid="39"/>
                                        </p:tgtEl>
                                        <p:attrNameLst>
                                          <p:attrName>ppt_x</p:attrName>
                                        </p:attrNameLst>
                                      </p:cBhvr>
                                      <p:tavLst>
                                        <p:tav tm="0">
                                          <p:val>
                                            <p:strVal val="#ppt_x"/>
                                          </p:val>
                                        </p:tav>
                                        <p:tav tm="100000">
                                          <p:val>
                                            <p:strVal val="#ppt_x"/>
                                          </p:val>
                                        </p:tav>
                                      </p:tavLst>
                                    </p:anim>
                                    <p:anim calcmode="lin" valueType="num">
                                      <p:cBhvr>
                                        <p:cTn id="124" dur="1000" fill="hold"/>
                                        <p:tgtEl>
                                          <p:spTgt spid="3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1000"/>
                                        <p:tgtEl>
                                          <p:spTgt spid="40"/>
                                        </p:tgtEl>
                                      </p:cBhvr>
                                    </p:animEffect>
                                    <p:anim calcmode="lin" valueType="num">
                                      <p:cBhvr>
                                        <p:cTn id="128" dur="1000" fill="hold"/>
                                        <p:tgtEl>
                                          <p:spTgt spid="40"/>
                                        </p:tgtEl>
                                        <p:attrNameLst>
                                          <p:attrName>ppt_x</p:attrName>
                                        </p:attrNameLst>
                                      </p:cBhvr>
                                      <p:tavLst>
                                        <p:tav tm="0">
                                          <p:val>
                                            <p:strVal val="#ppt_x"/>
                                          </p:val>
                                        </p:tav>
                                        <p:tav tm="100000">
                                          <p:val>
                                            <p:strVal val="#ppt_x"/>
                                          </p:val>
                                        </p:tav>
                                      </p:tavLst>
                                    </p:anim>
                                    <p:anim calcmode="lin" valueType="num">
                                      <p:cBhvr>
                                        <p:cTn id="129" dur="1000" fill="hold"/>
                                        <p:tgtEl>
                                          <p:spTgt spid="4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fade">
                                      <p:cBhvr>
                                        <p:cTn id="132" dur="1000"/>
                                        <p:tgtEl>
                                          <p:spTgt spid="41"/>
                                        </p:tgtEl>
                                      </p:cBhvr>
                                    </p:animEffect>
                                    <p:anim calcmode="lin" valueType="num">
                                      <p:cBhvr>
                                        <p:cTn id="133" dur="1000" fill="hold"/>
                                        <p:tgtEl>
                                          <p:spTgt spid="41"/>
                                        </p:tgtEl>
                                        <p:attrNameLst>
                                          <p:attrName>ppt_x</p:attrName>
                                        </p:attrNameLst>
                                      </p:cBhvr>
                                      <p:tavLst>
                                        <p:tav tm="0">
                                          <p:val>
                                            <p:strVal val="#ppt_x"/>
                                          </p:val>
                                        </p:tav>
                                        <p:tav tm="100000">
                                          <p:val>
                                            <p:strVal val="#ppt_x"/>
                                          </p:val>
                                        </p:tav>
                                      </p:tavLst>
                                    </p:anim>
                                    <p:anim calcmode="lin" valueType="num">
                                      <p:cBhvr>
                                        <p:cTn id="134" dur="1000" fill="hold"/>
                                        <p:tgtEl>
                                          <p:spTgt spid="41"/>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1000"/>
                                        <p:tgtEl>
                                          <p:spTgt spid="42"/>
                                        </p:tgtEl>
                                      </p:cBhvr>
                                    </p:animEffect>
                                    <p:anim calcmode="lin" valueType="num">
                                      <p:cBhvr>
                                        <p:cTn id="138" dur="1000" fill="hold"/>
                                        <p:tgtEl>
                                          <p:spTgt spid="42"/>
                                        </p:tgtEl>
                                        <p:attrNameLst>
                                          <p:attrName>ppt_x</p:attrName>
                                        </p:attrNameLst>
                                      </p:cBhvr>
                                      <p:tavLst>
                                        <p:tav tm="0">
                                          <p:val>
                                            <p:strVal val="#ppt_x"/>
                                          </p:val>
                                        </p:tav>
                                        <p:tav tm="100000">
                                          <p:val>
                                            <p:strVal val="#ppt_x"/>
                                          </p:val>
                                        </p:tav>
                                      </p:tavLst>
                                    </p:anim>
                                    <p:anim calcmode="lin" valueType="num">
                                      <p:cBhvr>
                                        <p:cTn id="139" dur="1000" fill="hold"/>
                                        <p:tgtEl>
                                          <p:spTgt spid="4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fade">
                                      <p:cBhvr>
                                        <p:cTn id="142" dur="1000"/>
                                        <p:tgtEl>
                                          <p:spTgt spid="43"/>
                                        </p:tgtEl>
                                      </p:cBhvr>
                                    </p:animEffect>
                                    <p:anim calcmode="lin" valueType="num">
                                      <p:cBhvr>
                                        <p:cTn id="143" dur="1000" fill="hold"/>
                                        <p:tgtEl>
                                          <p:spTgt spid="43"/>
                                        </p:tgtEl>
                                        <p:attrNameLst>
                                          <p:attrName>ppt_x</p:attrName>
                                        </p:attrNameLst>
                                      </p:cBhvr>
                                      <p:tavLst>
                                        <p:tav tm="0">
                                          <p:val>
                                            <p:strVal val="#ppt_x"/>
                                          </p:val>
                                        </p:tav>
                                        <p:tav tm="100000">
                                          <p:val>
                                            <p:strVal val="#ppt_x"/>
                                          </p:val>
                                        </p:tav>
                                      </p:tavLst>
                                    </p:anim>
                                    <p:anim calcmode="lin" valueType="num">
                                      <p:cBhvr>
                                        <p:cTn id="144" dur="1000" fill="hold"/>
                                        <p:tgtEl>
                                          <p:spTgt spid="43"/>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fade">
                                      <p:cBhvr>
                                        <p:cTn id="147" dur="1000"/>
                                        <p:tgtEl>
                                          <p:spTgt spid="44"/>
                                        </p:tgtEl>
                                      </p:cBhvr>
                                    </p:animEffect>
                                    <p:anim calcmode="lin" valueType="num">
                                      <p:cBhvr>
                                        <p:cTn id="148" dur="1000" fill="hold"/>
                                        <p:tgtEl>
                                          <p:spTgt spid="44"/>
                                        </p:tgtEl>
                                        <p:attrNameLst>
                                          <p:attrName>ppt_x</p:attrName>
                                        </p:attrNameLst>
                                      </p:cBhvr>
                                      <p:tavLst>
                                        <p:tav tm="0">
                                          <p:val>
                                            <p:strVal val="#ppt_x"/>
                                          </p:val>
                                        </p:tav>
                                        <p:tav tm="100000">
                                          <p:val>
                                            <p:strVal val="#ppt_x"/>
                                          </p:val>
                                        </p:tav>
                                      </p:tavLst>
                                    </p:anim>
                                    <p:anim calcmode="lin" valueType="num">
                                      <p:cBhvr>
                                        <p:cTn id="149" dur="1000" fill="hold"/>
                                        <p:tgtEl>
                                          <p:spTgt spid="4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fade">
                                      <p:cBhvr>
                                        <p:cTn id="152" dur="1000"/>
                                        <p:tgtEl>
                                          <p:spTgt spid="45"/>
                                        </p:tgtEl>
                                      </p:cBhvr>
                                    </p:animEffect>
                                    <p:anim calcmode="lin" valueType="num">
                                      <p:cBhvr>
                                        <p:cTn id="153" dur="1000" fill="hold"/>
                                        <p:tgtEl>
                                          <p:spTgt spid="45"/>
                                        </p:tgtEl>
                                        <p:attrNameLst>
                                          <p:attrName>ppt_x</p:attrName>
                                        </p:attrNameLst>
                                      </p:cBhvr>
                                      <p:tavLst>
                                        <p:tav tm="0">
                                          <p:val>
                                            <p:strVal val="#ppt_x"/>
                                          </p:val>
                                        </p:tav>
                                        <p:tav tm="100000">
                                          <p:val>
                                            <p:strVal val="#ppt_x"/>
                                          </p:val>
                                        </p:tav>
                                      </p:tavLst>
                                    </p:anim>
                                    <p:anim calcmode="lin" valueType="num">
                                      <p:cBhvr>
                                        <p:cTn id="154" dur="1000" fill="hold"/>
                                        <p:tgtEl>
                                          <p:spTgt spid="4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46"/>
                                        </p:tgtEl>
                                        <p:attrNameLst>
                                          <p:attrName>style.visibility</p:attrName>
                                        </p:attrNameLst>
                                      </p:cBhvr>
                                      <p:to>
                                        <p:strVal val="visible"/>
                                      </p:to>
                                    </p:set>
                                    <p:animEffect transition="in" filter="fade">
                                      <p:cBhvr>
                                        <p:cTn id="157" dur="1000"/>
                                        <p:tgtEl>
                                          <p:spTgt spid="46"/>
                                        </p:tgtEl>
                                      </p:cBhvr>
                                    </p:animEffect>
                                    <p:anim calcmode="lin" valueType="num">
                                      <p:cBhvr>
                                        <p:cTn id="158" dur="1000" fill="hold"/>
                                        <p:tgtEl>
                                          <p:spTgt spid="46"/>
                                        </p:tgtEl>
                                        <p:attrNameLst>
                                          <p:attrName>ppt_x</p:attrName>
                                        </p:attrNameLst>
                                      </p:cBhvr>
                                      <p:tavLst>
                                        <p:tav tm="0">
                                          <p:val>
                                            <p:strVal val="#ppt_x"/>
                                          </p:val>
                                        </p:tav>
                                        <p:tav tm="100000">
                                          <p:val>
                                            <p:strVal val="#ppt_x"/>
                                          </p:val>
                                        </p:tav>
                                      </p:tavLst>
                                    </p:anim>
                                    <p:anim calcmode="lin" valueType="num">
                                      <p:cBhvr>
                                        <p:cTn id="159" dur="1000" fill="hold"/>
                                        <p:tgtEl>
                                          <p:spTgt spid="46"/>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47"/>
                                        </p:tgtEl>
                                        <p:attrNameLst>
                                          <p:attrName>style.visibility</p:attrName>
                                        </p:attrNameLst>
                                      </p:cBhvr>
                                      <p:to>
                                        <p:strVal val="visible"/>
                                      </p:to>
                                    </p:set>
                                    <p:animEffect transition="in" filter="fade">
                                      <p:cBhvr>
                                        <p:cTn id="162" dur="1000"/>
                                        <p:tgtEl>
                                          <p:spTgt spid="47"/>
                                        </p:tgtEl>
                                      </p:cBhvr>
                                    </p:animEffect>
                                    <p:anim calcmode="lin" valueType="num">
                                      <p:cBhvr>
                                        <p:cTn id="163" dur="1000" fill="hold"/>
                                        <p:tgtEl>
                                          <p:spTgt spid="47"/>
                                        </p:tgtEl>
                                        <p:attrNameLst>
                                          <p:attrName>ppt_x</p:attrName>
                                        </p:attrNameLst>
                                      </p:cBhvr>
                                      <p:tavLst>
                                        <p:tav tm="0">
                                          <p:val>
                                            <p:strVal val="#ppt_x"/>
                                          </p:val>
                                        </p:tav>
                                        <p:tav tm="100000">
                                          <p:val>
                                            <p:strVal val="#ppt_x"/>
                                          </p:val>
                                        </p:tav>
                                      </p:tavLst>
                                    </p:anim>
                                    <p:anim calcmode="lin" valueType="num">
                                      <p:cBhvr>
                                        <p:cTn id="164" dur="1000" fill="hold"/>
                                        <p:tgtEl>
                                          <p:spTgt spid="47"/>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fade">
                                      <p:cBhvr>
                                        <p:cTn id="167" dur="1000"/>
                                        <p:tgtEl>
                                          <p:spTgt spid="48"/>
                                        </p:tgtEl>
                                      </p:cBhvr>
                                    </p:animEffect>
                                    <p:anim calcmode="lin" valueType="num">
                                      <p:cBhvr>
                                        <p:cTn id="168" dur="1000" fill="hold"/>
                                        <p:tgtEl>
                                          <p:spTgt spid="48"/>
                                        </p:tgtEl>
                                        <p:attrNameLst>
                                          <p:attrName>ppt_x</p:attrName>
                                        </p:attrNameLst>
                                      </p:cBhvr>
                                      <p:tavLst>
                                        <p:tav tm="0">
                                          <p:val>
                                            <p:strVal val="#ppt_x"/>
                                          </p:val>
                                        </p:tav>
                                        <p:tav tm="100000">
                                          <p:val>
                                            <p:strVal val="#ppt_x"/>
                                          </p:val>
                                        </p:tav>
                                      </p:tavLst>
                                    </p:anim>
                                    <p:anim calcmode="lin" valueType="num">
                                      <p:cBhvr>
                                        <p:cTn id="169" dur="1000" fill="hold"/>
                                        <p:tgtEl>
                                          <p:spTgt spid="48"/>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1000"/>
                                        <p:tgtEl>
                                          <p:spTgt spid="50"/>
                                        </p:tgtEl>
                                      </p:cBhvr>
                                    </p:animEffect>
                                    <p:anim calcmode="lin" valueType="num">
                                      <p:cBhvr>
                                        <p:cTn id="178" dur="1000" fill="hold"/>
                                        <p:tgtEl>
                                          <p:spTgt spid="50"/>
                                        </p:tgtEl>
                                        <p:attrNameLst>
                                          <p:attrName>ppt_x</p:attrName>
                                        </p:attrNameLst>
                                      </p:cBhvr>
                                      <p:tavLst>
                                        <p:tav tm="0">
                                          <p:val>
                                            <p:strVal val="#ppt_x"/>
                                          </p:val>
                                        </p:tav>
                                        <p:tav tm="100000">
                                          <p:val>
                                            <p:strVal val="#ppt_x"/>
                                          </p:val>
                                        </p:tav>
                                      </p:tavLst>
                                    </p:anim>
                                    <p:anim calcmode="lin" valueType="num">
                                      <p:cBhvr>
                                        <p:cTn id="179" dur="1000" fill="hold"/>
                                        <p:tgtEl>
                                          <p:spTgt spid="50"/>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51"/>
                                        </p:tgtEl>
                                        <p:attrNameLst>
                                          <p:attrName>style.visibility</p:attrName>
                                        </p:attrNameLst>
                                      </p:cBhvr>
                                      <p:to>
                                        <p:strVal val="visible"/>
                                      </p:to>
                                    </p:set>
                                    <p:animEffect transition="in" filter="fade">
                                      <p:cBhvr>
                                        <p:cTn id="182" dur="1000"/>
                                        <p:tgtEl>
                                          <p:spTgt spid="51"/>
                                        </p:tgtEl>
                                      </p:cBhvr>
                                    </p:animEffect>
                                    <p:anim calcmode="lin" valueType="num">
                                      <p:cBhvr>
                                        <p:cTn id="183" dur="1000" fill="hold"/>
                                        <p:tgtEl>
                                          <p:spTgt spid="51"/>
                                        </p:tgtEl>
                                        <p:attrNameLst>
                                          <p:attrName>ppt_x</p:attrName>
                                        </p:attrNameLst>
                                      </p:cBhvr>
                                      <p:tavLst>
                                        <p:tav tm="0">
                                          <p:val>
                                            <p:strVal val="#ppt_x"/>
                                          </p:val>
                                        </p:tav>
                                        <p:tav tm="100000">
                                          <p:val>
                                            <p:strVal val="#ppt_x"/>
                                          </p:val>
                                        </p:tav>
                                      </p:tavLst>
                                    </p:anim>
                                    <p:anim calcmode="lin" valueType="num">
                                      <p:cBhvr>
                                        <p:cTn id="184" dur="1000" fill="hold"/>
                                        <p:tgtEl>
                                          <p:spTgt spid="51"/>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52"/>
                                        </p:tgtEl>
                                        <p:attrNameLst>
                                          <p:attrName>style.visibility</p:attrName>
                                        </p:attrNameLst>
                                      </p:cBhvr>
                                      <p:to>
                                        <p:strVal val="visible"/>
                                      </p:to>
                                    </p:set>
                                    <p:animEffect transition="in" filter="fade">
                                      <p:cBhvr>
                                        <p:cTn id="187" dur="1000"/>
                                        <p:tgtEl>
                                          <p:spTgt spid="52"/>
                                        </p:tgtEl>
                                      </p:cBhvr>
                                    </p:animEffect>
                                    <p:anim calcmode="lin" valueType="num">
                                      <p:cBhvr>
                                        <p:cTn id="188" dur="1000" fill="hold"/>
                                        <p:tgtEl>
                                          <p:spTgt spid="52"/>
                                        </p:tgtEl>
                                        <p:attrNameLst>
                                          <p:attrName>ppt_x</p:attrName>
                                        </p:attrNameLst>
                                      </p:cBhvr>
                                      <p:tavLst>
                                        <p:tav tm="0">
                                          <p:val>
                                            <p:strVal val="#ppt_x"/>
                                          </p:val>
                                        </p:tav>
                                        <p:tav tm="100000">
                                          <p:val>
                                            <p:strVal val="#ppt_x"/>
                                          </p:val>
                                        </p:tav>
                                      </p:tavLst>
                                    </p:anim>
                                    <p:anim calcmode="lin" valueType="num">
                                      <p:cBhvr>
                                        <p:cTn id="189" dur="1000" fill="hold"/>
                                        <p:tgtEl>
                                          <p:spTgt spid="52"/>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53"/>
                                        </p:tgtEl>
                                        <p:attrNameLst>
                                          <p:attrName>style.visibility</p:attrName>
                                        </p:attrNameLst>
                                      </p:cBhvr>
                                      <p:to>
                                        <p:strVal val="visible"/>
                                      </p:to>
                                    </p:set>
                                    <p:animEffect transition="in" filter="fade">
                                      <p:cBhvr>
                                        <p:cTn id="192" dur="1000"/>
                                        <p:tgtEl>
                                          <p:spTgt spid="53"/>
                                        </p:tgtEl>
                                      </p:cBhvr>
                                    </p:animEffect>
                                    <p:anim calcmode="lin" valueType="num">
                                      <p:cBhvr>
                                        <p:cTn id="193" dur="1000" fill="hold"/>
                                        <p:tgtEl>
                                          <p:spTgt spid="53"/>
                                        </p:tgtEl>
                                        <p:attrNameLst>
                                          <p:attrName>ppt_x</p:attrName>
                                        </p:attrNameLst>
                                      </p:cBhvr>
                                      <p:tavLst>
                                        <p:tav tm="0">
                                          <p:val>
                                            <p:strVal val="#ppt_x"/>
                                          </p:val>
                                        </p:tav>
                                        <p:tav tm="100000">
                                          <p:val>
                                            <p:strVal val="#ppt_x"/>
                                          </p:val>
                                        </p:tav>
                                      </p:tavLst>
                                    </p:anim>
                                    <p:anim calcmode="lin" valueType="num">
                                      <p:cBhvr>
                                        <p:cTn id="194" dur="1000" fill="hold"/>
                                        <p:tgtEl>
                                          <p:spTgt spid="53"/>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54"/>
                                        </p:tgtEl>
                                        <p:attrNameLst>
                                          <p:attrName>style.visibility</p:attrName>
                                        </p:attrNameLst>
                                      </p:cBhvr>
                                      <p:to>
                                        <p:strVal val="visible"/>
                                      </p:to>
                                    </p:set>
                                    <p:animEffect transition="in" filter="fade">
                                      <p:cBhvr>
                                        <p:cTn id="197" dur="1000"/>
                                        <p:tgtEl>
                                          <p:spTgt spid="54"/>
                                        </p:tgtEl>
                                      </p:cBhvr>
                                    </p:animEffect>
                                    <p:anim calcmode="lin" valueType="num">
                                      <p:cBhvr>
                                        <p:cTn id="198" dur="1000" fill="hold"/>
                                        <p:tgtEl>
                                          <p:spTgt spid="54"/>
                                        </p:tgtEl>
                                        <p:attrNameLst>
                                          <p:attrName>ppt_x</p:attrName>
                                        </p:attrNameLst>
                                      </p:cBhvr>
                                      <p:tavLst>
                                        <p:tav tm="0">
                                          <p:val>
                                            <p:strVal val="#ppt_x"/>
                                          </p:val>
                                        </p:tav>
                                        <p:tav tm="100000">
                                          <p:val>
                                            <p:strVal val="#ppt_x"/>
                                          </p:val>
                                        </p:tav>
                                      </p:tavLst>
                                    </p:anim>
                                    <p:anim calcmode="lin" valueType="num">
                                      <p:cBhvr>
                                        <p:cTn id="199" dur="1000" fill="hold"/>
                                        <p:tgtEl>
                                          <p:spTgt spid="54"/>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55"/>
                                        </p:tgtEl>
                                        <p:attrNameLst>
                                          <p:attrName>style.visibility</p:attrName>
                                        </p:attrNameLst>
                                      </p:cBhvr>
                                      <p:to>
                                        <p:strVal val="visible"/>
                                      </p:to>
                                    </p:set>
                                    <p:animEffect transition="in" filter="fade">
                                      <p:cBhvr>
                                        <p:cTn id="202" dur="1000"/>
                                        <p:tgtEl>
                                          <p:spTgt spid="55"/>
                                        </p:tgtEl>
                                      </p:cBhvr>
                                    </p:animEffect>
                                    <p:anim calcmode="lin" valueType="num">
                                      <p:cBhvr>
                                        <p:cTn id="203" dur="1000" fill="hold"/>
                                        <p:tgtEl>
                                          <p:spTgt spid="55"/>
                                        </p:tgtEl>
                                        <p:attrNameLst>
                                          <p:attrName>ppt_x</p:attrName>
                                        </p:attrNameLst>
                                      </p:cBhvr>
                                      <p:tavLst>
                                        <p:tav tm="0">
                                          <p:val>
                                            <p:strVal val="#ppt_x"/>
                                          </p:val>
                                        </p:tav>
                                        <p:tav tm="100000">
                                          <p:val>
                                            <p:strVal val="#ppt_x"/>
                                          </p:val>
                                        </p:tav>
                                      </p:tavLst>
                                    </p:anim>
                                    <p:anim calcmode="lin" valueType="num">
                                      <p:cBhvr>
                                        <p:cTn id="204" dur="1000" fill="hold"/>
                                        <p:tgtEl>
                                          <p:spTgt spid="55"/>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56"/>
                                        </p:tgtEl>
                                        <p:attrNameLst>
                                          <p:attrName>style.visibility</p:attrName>
                                        </p:attrNameLst>
                                      </p:cBhvr>
                                      <p:to>
                                        <p:strVal val="visible"/>
                                      </p:to>
                                    </p:set>
                                    <p:animEffect transition="in" filter="fade">
                                      <p:cBhvr>
                                        <p:cTn id="207" dur="1000"/>
                                        <p:tgtEl>
                                          <p:spTgt spid="56"/>
                                        </p:tgtEl>
                                      </p:cBhvr>
                                    </p:animEffect>
                                    <p:anim calcmode="lin" valueType="num">
                                      <p:cBhvr>
                                        <p:cTn id="208" dur="1000" fill="hold"/>
                                        <p:tgtEl>
                                          <p:spTgt spid="56"/>
                                        </p:tgtEl>
                                        <p:attrNameLst>
                                          <p:attrName>ppt_x</p:attrName>
                                        </p:attrNameLst>
                                      </p:cBhvr>
                                      <p:tavLst>
                                        <p:tav tm="0">
                                          <p:val>
                                            <p:strVal val="#ppt_x"/>
                                          </p:val>
                                        </p:tav>
                                        <p:tav tm="100000">
                                          <p:val>
                                            <p:strVal val="#ppt_x"/>
                                          </p:val>
                                        </p:tav>
                                      </p:tavLst>
                                    </p:anim>
                                    <p:anim calcmode="lin" valueType="num">
                                      <p:cBhvr>
                                        <p:cTn id="209" dur="1000" fill="hold"/>
                                        <p:tgtEl>
                                          <p:spTgt spid="56"/>
                                        </p:tgtEl>
                                        <p:attrNameLst>
                                          <p:attrName>ppt_y</p:attrName>
                                        </p:attrNameLst>
                                      </p:cBhvr>
                                      <p:tavLst>
                                        <p:tav tm="0">
                                          <p:val>
                                            <p:strVal val="#ppt_y+.1"/>
                                          </p:val>
                                        </p:tav>
                                        <p:tav tm="100000">
                                          <p:val>
                                            <p:strVal val="#ppt_y"/>
                                          </p:val>
                                        </p:tav>
                                      </p:tavLst>
                                    </p:anim>
                                  </p:childTnLst>
                                </p:cTn>
                              </p:par>
                            </p:childTnLst>
                          </p:cTn>
                        </p:par>
                        <p:par>
                          <p:cTn id="210" fill="hold">
                            <p:stCondLst>
                              <p:cond delay="1000"/>
                            </p:stCondLst>
                            <p:childTnLst>
                              <p:par>
                                <p:cTn id="211" presetID="42" presetClass="entr" presetSubtype="0" fill="hold" nodeType="afterEffect">
                                  <p:stCondLst>
                                    <p:cond delay="0"/>
                                  </p:stCondLst>
                                  <p:childTnLst>
                                    <p:set>
                                      <p:cBhvr>
                                        <p:cTn id="212" dur="1" fill="hold">
                                          <p:stCondLst>
                                            <p:cond delay="0"/>
                                          </p:stCondLst>
                                        </p:cTn>
                                        <p:tgtEl>
                                          <p:spTgt spid="57"/>
                                        </p:tgtEl>
                                        <p:attrNameLst>
                                          <p:attrName>style.visibility</p:attrName>
                                        </p:attrNameLst>
                                      </p:cBhvr>
                                      <p:to>
                                        <p:strVal val="visible"/>
                                      </p:to>
                                    </p:set>
                                    <p:animEffect transition="in" filter="fade">
                                      <p:cBhvr>
                                        <p:cTn id="213" dur="1000"/>
                                        <p:tgtEl>
                                          <p:spTgt spid="57"/>
                                        </p:tgtEl>
                                      </p:cBhvr>
                                    </p:animEffect>
                                    <p:anim calcmode="lin" valueType="num">
                                      <p:cBhvr>
                                        <p:cTn id="214" dur="1000" fill="hold"/>
                                        <p:tgtEl>
                                          <p:spTgt spid="57"/>
                                        </p:tgtEl>
                                        <p:attrNameLst>
                                          <p:attrName>ppt_x</p:attrName>
                                        </p:attrNameLst>
                                      </p:cBhvr>
                                      <p:tavLst>
                                        <p:tav tm="0">
                                          <p:val>
                                            <p:strVal val="#ppt_x"/>
                                          </p:val>
                                        </p:tav>
                                        <p:tav tm="100000">
                                          <p:val>
                                            <p:strVal val="#ppt_x"/>
                                          </p:val>
                                        </p:tav>
                                      </p:tavLst>
                                    </p:anim>
                                    <p:anim calcmode="lin" valueType="num">
                                      <p:cBhvr>
                                        <p:cTn id="21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animBg="1"/>
      <p:bldP spid="49" grpId="0" animBg="1"/>
      <p:bldP spid="50" grpId="0" animBg="1"/>
      <p:bldP spid="51" grpId="0" animBg="1"/>
      <p:bldP spid="52" grpId="0" animBg="1"/>
      <p:bldP spid="53" grpId="0" animBg="1"/>
      <p:bldP spid="54" grpId="0" animBg="1"/>
      <p:bldP spid="55" grpId="0" animBg="1"/>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2" name="组合 1"/>
          <p:cNvGrpSpPr/>
          <p:nvPr/>
        </p:nvGrpSpPr>
        <p:grpSpPr>
          <a:xfrm>
            <a:off x="1329892" y="2058475"/>
            <a:ext cx="9630828" cy="5018829"/>
            <a:chOff x="2341223" y="2420979"/>
            <a:chExt cx="7474115" cy="3894919"/>
          </a:xfrm>
        </p:grpSpPr>
        <p:sp>
          <p:nvSpPr>
            <p:cNvPr id="15" name="等腰三角形 14"/>
            <p:cNvSpPr/>
            <p:nvPr/>
          </p:nvSpPr>
          <p:spPr>
            <a:xfrm rot="10800000">
              <a:off x="5921505" y="4558804"/>
              <a:ext cx="222564" cy="250929"/>
            </a:xfrm>
            <a:prstGeom prst="triangle">
              <a:avLst/>
            </a:prstGeom>
            <a:solidFill>
              <a:srgbClr val="F2A0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sp>
          <p:nvSpPr>
            <p:cNvPr id="16" name="等腰三角形 15"/>
            <p:cNvSpPr/>
            <p:nvPr/>
          </p:nvSpPr>
          <p:spPr>
            <a:xfrm rot="10800000">
              <a:off x="8550812" y="4558804"/>
              <a:ext cx="222564" cy="250929"/>
            </a:xfrm>
            <a:prstGeom prst="triangle">
              <a:avLst/>
            </a:prstGeom>
            <a:solidFill>
              <a:srgbClr val="A8B05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sp>
          <p:nvSpPr>
            <p:cNvPr id="14" name="等腰三角形 13"/>
            <p:cNvSpPr/>
            <p:nvPr/>
          </p:nvSpPr>
          <p:spPr>
            <a:xfrm rot="10800000">
              <a:off x="3327108" y="4556621"/>
              <a:ext cx="222564" cy="250930"/>
            </a:xfrm>
            <a:prstGeom prst="triangle">
              <a:avLst/>
            </a:prstGeom>
            <a:solidFill>
              <a:srgbClr val="5E88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sp>
          <p:nvSpPr>
            <p:cNvPr id="8" name="椭圆 11"/>
            <p:cNvSpPr>
              <a:spLocks noChangeArrowheads="1"/>
            </p:cNvSpPr>
            <p:nvPr/>
          </p:nvSpPr>
          <p:spPr bwMode="auto">
            <a:xfrm>
              <a:off x="2341223" y="2420979"/>
              <a:ext cx="2194332" cy="2190953"/>
            </a:xfrm>
            <a:prstGeom prst="ellipse">
              <a:avLst/>
            </a:prstGeom>
            <a:blipFill dpi="0" rotWithShape="1">
              <a:blip r:embed="rId3"/>
              <a:srcRect/>
              <a:tile tx="0" ty="0" sx="50000" sy="50000" flip="none" algn="b"/>
            </a:blipFill>
            <a:ln w="19050">
              <a:no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endParaRPr lang="zh-CN" altLang="en-US" sz="1800">
                <a:solidFill>
                  <a:schemeClr val="bg1">
                    <a:lumMod val="50000"/>
                  </a:schemeClr>
                </a:solidFill>
                <a:latin typeface="Arial" panose="020B0604020202020204" pitchFamily="34" charset="0"/>
              </a:endParaRPr>
            </a:p>
          </p:txBody>
        </p:sp>
        <p:sp>
          <p:nvSpPr>
            <p:cNvPr id="9" name="椭圆 12"/>
            <p:cNvSpPr>
              <a:spLocks noChangeArrowheads="1"/>
            </p:cNvSpPr>
            <p:nvPr/>
          </p:nvSpPr>
          <p:spPr bwMode="auto">
            <a:xfrm>
              <a:off x="7556796" y="2425342"/>
              <a:ext cx="2190961" cy="2190953"/>
            </a:xfrm>
            <a:prstGeom prst="ellipse">
              <a:avLst/>
            </a:prstGeom>
            <a:blipFill dpi="0" rotWithShape="1">
              <a:blip r:embed="rId4"/>
              <a:srcRect/>
              <a:tile tx="0" ty="0" sx="50000" sy="50000" flip="none" algn="b"/>
            </a:blipFill>
            <a:ln w="19050">
              <a:no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endParaRPr lang="zh-CN" altLang="en-US" sz="1800">
                <a:solidFill>
                  <a:schemeClr val="bg1">
                    <a:lumMod val="50000"/>
                  </a:schemeClr>
                </a:solidFill>
                <a:latin typeface="Arial" panose="020B0604020202020204" pitchFamily="34" charset="0"/>
              </a:endParaRPr>
            </a:p>
          </p:txBody>
        </p:sp>
        <p:sp>
          <p:nvSpPr>
            <p:cNvPr id="10" name="椭圆 13"/>
            <p:cNvSpPr>
              <a:spLocks noChangeArrowheads="1"/>
            </p:cNvSpPr>
            <p:nvPr/>
          </p:nvSpPr>
          <p:spPr bwMode="auto">
            <a:xfrm>
              <a:off x="4936216" y="2425340"/>
              <a:ext cx="2190958" cy="2190957"/>
            </a:xfrm>
            <a:prstGeom prst="ellipse">
              <a:avLst/>
            </a:prstGeom>
            <a:blipFill dpi="0" rotWithShape="1">
              <a:blip r:embed="rId5"/>
              <a:srcRect/>
              <a:tile tx="0" ty="0" sx="50000" sy="50000" flip="none" algn="b"/>
            </a:blipFill>
            <a:ln w="19050">
              <a:no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endParaRPr lang="zh-CN" altLang="en-US" sz="1800">
                <a:solidFill>
                  <a:schemeClr val="bg1">
                    <a:lumMod val="50000"/>
                  </a:schemeClr>
                </a:solidFill>
                <a:latin typeface="Arial" panose="020B0604020202020204" pitchFamily="34" charset="0"/>
              </a:endParaRPr>
            </a:p>
          </p:txBody>
        </p:sp>
        <p:sp>
          <p:nvSpPr>
            <p:cNvPr id="17" name="文本框 34"/>
            <p:cNvSpPr txBox="1">
              <a:spLocks noChangeArrowheads="1"/>
            </p:cNvSpPr>
            <p:nvPr/>
          </p:nvSpPr>
          <p:spPr bwMode="auto">
            <a:xfrm>
              <a:off x="2792455" y="4967659"/>
              <a:ext cx="2208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加入你的标题</a:t>
              </a:r>
            </a:p>
          </p:txBody>
        </p:sp>
        <p:sp>
          <p:nvSpPr>
            <p:cNvPr id="18" name="文本框 35"/>
            <p:cNvSpPr txBox="1">
              <a:spLocks noChangeArrowheads="1"/>
            </p:cNvSpPr>
            <p:nvPr/>
          </p:nvSpPr>
          <p:spPr bwMode="auto">
            <a:xfrm>
              <a:off x="5371579" y="4980751"/>
              <a:ext cx="2114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加入你的标题</a:t>
              </a:r>
            </a:p>
          </p:txBody>
        </p:sp>
        <p:sp>
          <p:nvSpPr>
            <p:cNvPr id="19" name="文本框 36"/>
            <p:cNvSpPr txBox="1">
              <a:spLocks noChangeArrowheads="1"/>
            </p:cNvSpPr>
            <p:nvPr/>
          </p:nvSpPr>
          <p:spPr bwMode="auto">
            <a:xfrm>
              <a:off x="8005253" y="5013480"/>
              <a:ext cx="1492806" cy="28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加入你的标题</a:t>
              </a:r>
            </a:p>
          </p:txBody>
        </p:sp>
        <p:sp>
          <p:nvSpPr>
            <p:cNvPr id="20" name="矩形 38"/>
            <p:cNvSpPr>
              <a:spLocks noChangeArrowheads="1"/>
            </p:cNvSpPr>
            <p:nvPr/>
          </p:nvSpPr>
          <p:spPr bwMode="auto">
            <a:xfrm>
              <a:off x="2440649" y="5340956"/>
              <a:ext cx="2171326" cy="9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请添加你的文字请在这里添加你的文字</a:t>
              </a:r>
            </a:p>
            <a:p>
              <a:pPr algn="ctr">
                <a:lnSpc>
                  <a:spcPct val="120000"/>
                </a:lnSpc>
                <a:spcBef>
                  <a:spcPct val="0"/>
                </a:spcBef>
                <a:buFontTx/>
                <a:buNone/>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矩形 39"/>
            <p:cNvSpPr>
              <a:spLocks noChangeArrowheads="1"/>
            </p:cNvSpPr>
            <p:nvPr/>
          </p:nvSpPr>
          <p:spPr bwMode="auto">
            <a:xfrm>
              <a:off x="5001105" y="5342724"/>
              <a:ext cx="2173740" cy="9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请添加你的文字请在这里添加你的文字</a:t>
              </a:r>
            </a:p>
            <a:p>
              <a:pPr algn="ctr">
                <a:lnSpc>
                  <a:spcPct val="120000"/>
                </a:lnSpc>
                <a:spcBef>
                  <a:spcPct val="0"/>
                </a:spcBef>
                <a:buFontTx/>
                <a:buNone/>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40"/>
            <p:cNvSpPr>
              <a:spLocks noChangeArrowheads="1"/>
            </p:cNvSpPr>
            <p:nvPr/>
          </p:nvSpPr>
          <p:spPr bwMode="auto">
            <a:xfrm>
              <a:off x="7644012" y="5347091"/>
              <a:ext cx="2171326" cy="96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请添加你的文字请在这里添加你的文字</a:t>
              </a:r>
            </a:p>
            <a:p>
              <a:pPr algn="ctr">
                <a:lnSpc>
                  <a:spcPct val="120000"/>
                </a:lnSpc>
                <a:spcBef>
                  <a:spcPct val="0"/>
                </a:spcBef>
                <a:buFontTx/>
                <a:buNone/>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18" name="TextBox 93"/>
          <p:cNvSpPr txBox="1"/>
          <p:nvPr/>
        </p:nvSpPr>
        <p:spPr>
          <a:xfrm>
            <a:off x="1419968" y="5953704"/>
            <a:ext cx="9173504" cy="461665"/>
          </a:xfrm>
          <a:prstGeom prst="rect">
            <a:avLst/>
          </a:prstGeom>
          <a:noFill/>
        </p:spPr>
        <p:txBody>
          <a:bodyPr wrap="square" rtlCol="0">
            <a:spAutoFit/>
          </a:bodyPr>
          <a:lstStyle/>
          <a:p>
            <a:r>
              <a:rPr lang="zh-CN" altLang="en-US" sz="1200" spc="-10" dirty="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19" name="TextBox 94"/>
          <p:cNvSpPr txBox="1"/>
          <p:nvPr/>
        </p:nvSpPr>
        <p:spPr>
          <a:xfrm>
            <a:off x="1419968" y="5522950"/>
            <a:ext cx="2814439" cy="461665"/>
          </a:xfrm>
          <a:prstGeom prst="rect">
            <a:avLst/>
          </a:prstGeom>
          <a:noFill/>
        </p:spPr>
        <p:txBody>
          <a:bodyPr wrap="square" rtlCol="0">
            <a:spAutoFit/>
          </a:bodyPr>
          <a:lstStyle/>
          <a:p>
            <a:r>
              <a:rPr lang="zh-CN" altLang="en-US" sz="2400" spc="-10" dirty="0">
                <a:solidFill>
                  <a:schemeClr val="bg1">
                    <a:lumMod val="50000"/>
                  </a:schemeClr>
                </a:solidFill>
                <a:latin typeface="微软雅黑" panose="020B0503020204020204" pitchFamily="34" charset="-122"/>
                <a:ea typeface="微软雅黑" panose="020B0503020204020204" pitchFamily="34" charset="-122"/>
              </a:rPr>
              <a:t>标题文字内容</a:t>
            </a:r>
          </a:p>
        </p:txBody>
      </p:sp>
      <p:sp>
        <p:nvSpPr>
          <p:cNvPr id="32" name="1"/>
          <p:cNvSpPr>
            <a:spLocks noChangeArrowheads="1"/>
          </p:cNvSpPr>
          <p:nvPr/>
        </p:nvSpPr>
        <p:spPr bwMode="auto">
          <a:xfrm>
            <a:off x="1528838" y="2038617"/>
            <a:ext cx="5823764" cy="3221177"/>
          </a:xfrm>
          <a:prstGeom prst="rect">
            <a:avLst/>
          </a:prstGeom>
          <a:blipFill dpi="0" rotWithShape="1">
            <a:blip r:embed="rId3"/>
            <a:srcRect/>
            <a:tile tx="0" ty="0" sx="75000" sy="75000" flip="none" algn="b"/>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grpSp>
        <p:nvGrpSpPr>
          <p:cNvPr id="2" name="组合 1"/>
          <p:cNvGrpSpPr/>
          <p:nvPr/>
        </p:nvGrpSpPr>
        <p:grpSpPr>
          <a:xfrm>
            <a:off x="7665709" y="2212384"/>
            <a:ext cx="3098860" cy="2873642"/>
            <a:chOff x="1556871" y="1660012"/>
            <a:chExt cx="4503737" cy="4176418"/>
          </a:xfrm>
        </p:grpSpPr>
        <p:grpSp>
          <p:nvGrpSpPr>
            <p:cNvPr id="47" name="组合 8"/>
            <p:cNvGrpSpPr/>
            <p:nvPr/>
          </p:nvGrpSpPr>
          <p:grpSpPr bwMode="auto">
            <a:xfrm>
              <a:off x="1585068" y="1660012"/>
              <a:ext cx="4462462" cy="1046162"/>
              <a:chOff x="0" y="0"/>
              <a:chExt cx="4461858" cy="1045190"/>
            </a:xfrm>
          </p:grpSpPr>
          <p:sp>
            <p:nvSpPr>
              <p:cNvPr id="48" name="椭圆 9"/>
              <p:cNvSpPr>
                <a:spLocks noChangeArrowheads="1"/>
              </p:cNvSpPr>
              <p:nvPr/>
            </p:nvSpPr>
            <p:spPr bwMode="auto">
              <a:xfrm>
                <a:off x="0" y="0"/>
                <a:ext cx="1045190" cy="1045190"/>
              </a:xfrm>
              <a:prstGeom prst="ellipse">
                <a:avLst/>
              </a:prstGeom>
              <a:solidFill>
                <a:srgbClr val="5E88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49" name="Freeform 95"/>
              <p:cNvSpPr>
                <a:spLocks noEditPoints="1"/>
              </p:cNvSpPr>
              <p:nvPr/>
            </p:nvSpPr>
            <p:spPr bwMode="auto">
              <a:xfrm>
                <a:off x="209781" y="257872"/>
                <a:ext cx="486949" cy="529445"/>
              </a:xfrm>
              <a:custGeom>
                <a:avLst/>
                <a:gdLst>
                  <a:gd name="T0" fmla="*/ 484182 w 176"/>
                  <a:gd name="T1" fmla="*/ 2758 h 192"/>
                  <a:gd name="T2" fmla="*/ 473115 w 176"/>
                  <a:gd name="T3" fmla="*/ 0 h 192"/>
                  <a:gd name="T4" fmla="*/ 185373 w 176"/>
                  <a:gd name="T5" fmla="*/ 66181 h 192"/>
                  <a:gd name="T6" fmla="*/ 177072 w 176"/>
                  <a:gd name="T7" fmla="*/ 77211 h 192"/>
                  <a:gd name="T8" fmla="*/ 177072 w 176"/>
                  <a:gd name="T9" fmla="*/ 366751 h 192"/>
                  <a:gd name="T10" fmla="*/ 99603 w 176"/>
                  <a:gd name="T11" fmla="*/ 330903 h 192"/>
                  <a:gd name="T12" fmla="*/ 0 w 176"/>
                  <a:gd name="T13" fmla="*/ 430174 h 192"/>
                  <a:gd name="T14" fmla="*/ 99603 w 176"/>
                  <a:gd name="T15" fmla="*/ 529445 h 192"/>
                  <a:gd name="T16" fmla="*/ 199206 w 176"/>
                  <a:gd name="T17" fmla="*/ 430174 h 192"/>
                  <a:gd name="T18" fmla="*/ 199206 w 176"/>
                  <a:gd name="T19" fmla="*/ 217845 h 192"/>
                  <a:gd name="T20" fmla="*/ 464815 w 176"/>
                  <a:gd name="T21" fmla="*/ 157179 h 192"/>
                  <a:gd name="T22" fmla="*/ 464815 w 176"/>
                  <a:gd name="T23" fmla="*/ 344691 h 192"/>
                  <a:gd name="T24" fmla="*/ 387346 w 176"/>
                  <a:gd name="T25" fmla="*/ 308843 h 192"/>
                  <a:gd name="T26" fmla="*/ 287743 w 176"/>
                  <a:gd name="T27" fmla="*/ 408114 h 192"/>
                  <a:gd name="T28" fmla="*/ 387346 w 176"/>
                  <a:gd name="T29" fmla="*/ 507385 h 192"/>
                  <a:gd name="T30" fmla="*/ 486949 w 176"/>
                  <a:gd name="T31" fmla="*/ 408114 h 192"/>
                  <a:gd name="T32" fmla="*/ 486949 w 176"/>
                  <a:gd name="T33" fmla="*/ 11030 h 192"/>
                  <a:gd name="T34" fmla="*/ 484182 w 176"/>
                  <a:gd name="T35" fmla="*/ 2758 h 192"/>
                  <a:gd name="T36" fmla="*/ 99603 w 176"/>
                  <a:gd name="T37" fmla="*/ 397084 h 192"/>
                  <a:gd name="T38" fmla="*/ 66402 w 176"/>
                  <a:gd name="T39" fmla="*/ 430174 h 192"/>
                  <a:gd name="T40" fmla="*/ 55335 w 176"/>
                  <a:gd name="T41" fmla="*/ 441204 h 192"/>
                  <a:gd name="T42" fmla="*/ 44268 w 176"/>
                  <a:gd name="T43" fmla="*/ 430174 h 192"/>
                  <a:gd name="T44" fmla="*/ 99603 w 176"/>
                  <a:gd name="T45" fmla="*/ 375024 h 192"/>
                  <a:gd name="T46" fmla="*/ 110670 w 176"/>
                  <a:gd name="T47" fmla="*/ 386054 h 192"/>
                  <a:gd name="T48" fmla="*/ 99603 w 176"/>
                  <a:gd name="T49" fmla="*/ 397084 h 192"/>
                  <a:gd name="T50" fmla="*/ 387346 w 176"/>
                  <a:gd name="T51" fmla="*/ 375024 h 192"/>
                  <a:gd name="T52" fmla="*/ 354145 w 176"/>
                  <a:gd name="T53" fmla="*/ 408114 h 192"/>
                  <a:gd name="T54" fmla="*/ 343078 w 176"/>
                  <a:gd name="T55" fmla="*/ 419144 h 192"/>
                  <a:gd name="T56" fmla="*/ 332011 w 176"/>
                  <a:gd name="T57" fmla="*/ 408114 h 192"/>
                  <a:gd name="T58" fmla="*/ 387346 w 176"/>
                  <a:gd name="T59" fmla="*/ 352963 h 192"/>
                  <a:gd name="T60" fmla="*/ 398413 w 176"/>
                  <a:gd name="T61" fmla="*/ 363993 h 192"/>
                  <a:gd name="T62" fmla="*/ 387346 w 176"/>
                  <a:gd name="T63" fmla="*/ 375024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50" name="文本框 11"/>
              <p:cNvSpPr txBox="1">
                <a:spLocks noChangeArrowheads="1"/>
              </p:cNvSpPr>
              <p:nvPr/>
            </p:nvSpPr>
            <p:spPr bwMode="auto">
              <a:xfrm>
                <a:off x="1103246" y="90800"/>
                <a:ext cx="3358612" cy="87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bwMode="auto">
            <a:xfrm>
              <a:off x="1556871" y="4791855"/>
              <a:ext cx="4503737" cy="1044575"/>
              <a:chOff x="0" y="0"/>
              <a:chExt cx="4504272" cy="1045190"/>
            </a:xfrm>
          </p:grpSpPr>
          <p:sp>
            <p:nvSpPr>
              <p:cNvPr id="52" name="椭圆 51"/>
              <p:cNvSpPr>
                <a:spLocks noChangeArrowheads="1"/>
              </p:cNvSpPr>
              <p:nvPr/>
            </p:nvSpPr>
            <p:spPr bwMode="auto">
              <a:xfrm>
                <a:off x="0" y="0"/>
                <a:ext cx="1045190" cy="1045190"/>
              </a:xfrm>
              <a:prstGeom prst="ellipse">
                <a:avLst/>
              </a:prstGeom>
              <a:solidFill>
                <a:srgbClr val="A8B0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grpSp>
            <p:nvGrpSpPr>
              <p:cNvPr id="53" name="组合 52"/>
              <p:cNvGrpSpPr/>
              <p:nvPr/>
            </p:nvGrpSpPr>
            <p:grpSpPr bwMode="auto">
              <a:xfrm>
                <a:off x="258757" y="324274"/>
                <a:ext cx="527675" cy="396641"/>
                <a:chOff x="0" y="0"/>
                <a:chExt cx="473075" cy="355600"/>
              </a:xfrm>
            </p:grpSpPr>
            <p:sp>
              <p:nvSpPr>
                <p:cNvPr id="55" name="Freeform 59"/>
                <p:cNvSpPr/>
                <p:nvPr/>
              </p:nvSpPr>
              <p:spPr bwMode="auto">
                <a:xfrm>
                  <a:off x="0" y="71438"/>
                  <a:ext cx="473075" cy="284162"/>
                </a:xfrm>
                <a:custGeom>
                  <a:avLst/>
                  <a:gdLst>
                    <a:gd name="T0" fmla="*/ 404085 w 192"/>
                    <a:gd name="T1" fmla="*/ 126020 h 115"/>
                    <a:gd name="T2" fmla="*/ 349878 w 192"/>
                    <a:gd name="T3" fmla="*/ 126020 h 115"/>
                    <a:gd name="T4" fmla="*/ 411477 w 192"/>
                    <a:gd name="T5" fmla="*/ 187794 h 115"/>
                    <a:gd name="T6" fmla="*/ 411477 w 192"/>
                    <a:gd name="T7" fmla="*/ 202620 h 115"/>
                    <a:gd name="T8" fmla="*/ 404085 w 192"/>
                    <a:gd name="T9" fmla="*/ 205091 h 115"/>
                    <a:gd name="T10" fmla="*/ 396693 w 192"/>
                    <a:gd name="T11" fmla="*/ 202620 h 115"/>
                    <a:gd name="T12" fmla="*/ 320311 w 192"/>
                    <a:gd name="T13" fmla="*/ 126020 h 115"/>
                    <a:gd name="T14" fmla="*/ 152764 w 192"/>
                    <a:gd name="T15" fmla="*/ 126020 h 115"/>
                    <a:gd name="T16" fmla="*/ 76382 w 192"/>
                    <a:gd name="T17" fmla="*/ 202620 h 115"/>
                    <a:gd name="T18" fmla="*/ 68990 w 192"/>
                    <a:gd name="T19" fmla="*/ 205091 h 115"/>
                    <a:gd name="T20" fmla="*/ 61598 w 192"/>
                    <a:gd name="T21" fmla="*/ 202620 h 115"/>
                    <a:gd name="T22" fmla="*/ 61598 w 192"/>
                    <a:gd name="T23" fmla="*/ 187794 h 115"/>
                    <a:gd name="T24" fmla="*/ 123197 w 192"/>
                    <a:gd name="T25" fmla="*/ 126020 h 115"/>
                    <a:gd name="T26" fmla="*/ 68990 w 192"/>
                    <a:gd name="T27" fmla="*/ 126020 h 115"/>
                    <a:gd name="T28" fmla="*/ 61598 w 192"/>
                    <a:gd name="T29" fmla="*/ 121078 h 115"/>
                    <a:gd name="T30" fmla="*/ 0 w 192"/>
                    <a:gd name="T31" fmla="*/ 0 h 115"/>
                    <a:gd name="T32" fmla="*/ 0 w 192"/>
                    <a:gd name="T33" fmla="*/ 234743 h 115"/>
                    <a:gd name="T34" fmla="*/ 49279 w 192"/>
                    <a:gd name="T35" fmla="*/ 284162 h 115"/>
                    <a:gd name="T36" fmla="*/ 423796 w 192"/>
                    <a:gd name="T37" fmla="*/ 284162 h 115"/>
                    <a:gd name="T38" fmla="*/ 473075 w 192"/>
                    <a:gd name="T39" fmla="*/ 234743 h 115"/>
                    <a:gd name="T40" fmla="*/ 473075 w 192"/>
                    <a:gd name="T41" fmla="*/ 0 h 115"/>
                    <a:gd name="T42" fmla="*/ 413941 w 192"/>
                    <a:gd name="T43" fmla="*/ 121078 h 115"/>
                    <a:gd name="T44" fmla="*/ 404085 w 192"/>
                    <a:gd name="T45" fmla="*/ 126020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56" name="Freeform 60"/>
                <p:cNvSpPr/>
                <p:nvPr/>
              </p:nvSpPr>
              <p:spPr bwMode="auto">
                <a:xfrm>
                  <a:off x="0" y="0"/>
                  <a:ext cx="473075" cy="179388"/>
                </a:xfrm>
                <a:custGeom>
                  <a:avLst/>
                  <a:gdLst>
                    <a:gd name="T0" fmla="*/ 463219 w 192"/>
                    <a:gd name="T1" fmla="*/ 0 h 72"/>
                    <a:gd name="T2" fmla="*/ 9856 w 192"/>
                    <a:gd name="T3" fmla="*/ 0 h 72"/>
                    <a:gd name="T4" fmla="*/ 2464 w 192"/>
                    <a:gd name="T5" fmla="*/ 2492 h 72"/>
                    <a:gd name="T6" fmla="*/ 0 w 192"/>
                    <a:gd name="T7" fmla="*/ 9966 h 72"/>
                    <a:gd name="T8" fmla="*/ 0 w 192"/>
                    <a:gd name="T9" fmla="*/ 27407 h 72"/>
                    <a:gd name="T10" fmla="*/ 76382 w 192"/>
                    <a:gd name="T11" fmla="*/ 179388 h 72"/>
                    <a:gd name="T12" fmla="*/ 399157 w 192"/>
                    <a:gd name="T13" fmla="*/ 179388 h 72"/>
                    <a:gd name="T14" fmla="*/ 473075 w 192"/>
                    <a:gd name="T15" fmla="*/ 27407 h 72"/>
                    <a:gd name="T16" fmla="*/ 473075 w 192"/>
                    <a:gd name="T17" fmla="*/ 9966 h 72"/>
                    <a:gd name="T18" fmla="*/ 463219 w 192"/>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grpSp>
          <p:sp>
            <p:nvSpPr>
              <p:cNvPr id="54" name="文本框 53"/>
              <p:cNvSpPr txBox="1">
                <a:spLocks noChangeArrowheads="1"/>
              </p:cNvSpPr>
              <p:nvPr/>
            </p:nvSpPr>
            <p:spPr bwMode="auto">
              <a:xfrm>
                <a:off x="1145662" y="110636"/>
                <a:ext cx="3358610" cy="87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7" name="组合 20"/>
            <p:cNvGrpSpPr/>
            <p:nvPr/>
          </p:nvGrpSpPr>
          <p:grpSpPr bwMode="auto">
            <a:xfrm>
              <a:off x="1585068" y="3298878"/>
              <a:ext cx="4462462" cy="1044575"/>
              <a:chOff x="0" y="0"/>
              <a:chExt cx="4461858" cy="1045190"/>
            </a:xfrm>
          </p:grpSpPr>
          <p:sp>
            <p:nvSpPr>
              <p:cNvPr id="58" name="椭圆 21"/>
              <p:cNvSpPr>
                <a:spLocks noChangeArrowheads="1"/>
              </p:cNvSpPr>
              <p:nvPr/>
            </p:nvSpPr>
            <p:spPr bwMode="auto">
              <a:xfrm>
                <a:off x="0" y="0"/>
                <a:ext cx="1045190" cy="1045190"/>
              </a:xfrm>
              <a:prstGeom prst="ellipse">
                <a:avLst/>
              </a:prstGeom>
              <a:solidFill>
                <a:srgbClr val="F2A0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59" name="Freeform 96"/>
              <p:cNvSpPr>
                <a:spLocks noEditPoints="1"/>
              </p:cNvSpPr>
              <p:nvPr/>
            </p:nvSpPr>
            <p:spPr bwMode="auto">
              <a:xfrm>
                <a:off x="334414" y="257873"/>
                <a:ext cx="352373" cy="529445"/>
              </a:xfrm>
              <a:custGeom>
                <a:avLst/>
                <a:gdLst>
                  <a:gd name="T0" fmla="*/ 352373 w 128"/>
                  <a:gd name="T1" fmla="*/ 187512 h 192"/>
                  <a:gd name="T2" fmla="*/ 308326 w 128"/>
                  <a:gd name="T3" fmla="*/ 176482 h 192"/>
                  <a:gd name="T4" fmla="*/ 176187 w 128"/>
                  <a:gd name="T5" fmla="*/ 0 h 192"/>
                  <a:gd name="T6" fmla="*/ 44047 w 128"/>
                  <a:gd name="T7" fmla="*/ 176482 h 192"/>
                  <a:gd name="T8" fmla="*/ 0 w 128"/>
                  <a:gd name="T9" fmla="*/ 187512 h 192"/>
                  <a:gd name="T10" fmla="*/ 165175 w 128"/>
                  <a:gd name="T11" fmla="*/ 419144 h 192"/>
                  <a:gd name="T12" fmla="*/ 77082 w 128"/>
                  <a:gd name="T13" fmla="*/ 441204 h 192"/>
                  <a:gd name="T14" fmla="*/ 22023 w 128"/>
                  <a:gd name="T15" fmla="*/ 518415 h 192"/>
                  <a:gd name="T16" fmla="*/ 319338 w 128"/>
                  <a:gd name="T17" fmla="*/ 529445 h 192"/>
                  <a:gd name="T18" fmla="*/ 330350 w 128"/>
                  <a:gd name="T19" fmla="*/ 496355 h 192"/>
                  <a:gd name="T20" fmla="*/ 187198 w 128"/>
                  <a:gd name="T21" fmla="*/ 441204 h 192"/>
                  <a:gd name="T22" fmla="*/ 352373 w 128"/>
                  <a:gd name="T23" fmla="*/ 242662 h 192"/>
                  <a:gd name="T24" fmla="*/ 231245 w 128"/>
                  <a:gd name="T25" fmla="*/ 88241 h 192"/>
                  <a:gd name="T26" fmla="*/ 242256 w 128"/>
                  <a:gd name="T27" fmla="*/ 275753 h 192"/>
                  <a:gd name="T28" fmla="*/ 220233 w 128"/>
                  <a:gd name="T29" fmla="*/ 275753 h 192"/>
                  <a:gd name="T30" fmla="*/ 77082 w 128"/>
                  <a:gd name="T31" fmla="*/ 88241 h 192"/>
                  <a:gd name="T32" fmla="*/ 154163 w 128"/>
                  <a:gd name="T33" fmla="*/ 99271 h 192"/>
                  <a:gd name="T34" fmla="*/ 68823 w 128"/>
                  <a:gd name="T35" fmla="*/ 110301 h 192"/>
                  <a:gd name="T36" fmla="*/ 66070 w 128"/>
                  <a:gd name="T37" fmla="*/ 132361 h 192"/>
                  <a:gd name="T38" fmla="*/ 154163 w 128"/>
                  <a:gd name="T39" fmla="*/ 143391 h 192"/>
                  <a:gd name="T40" fmla="*/ 66070 w 128"/>
                  <a:gd name="T41" fmla="*/ 154421 h 192"/>
                  <a:gd name="T42" fmla="*/ 66070 w 128"/>
                  <a:gd name="T43" fmla="*/ 176482 h 192"/>
                  <a:gd name="T44" fmla="*/ 154163 w 128"/>
                  <a:gd name="T45" fmla="*/ 187512 h 192"/>
                  <a:gd name="T46" fmla="*/ 66070 w 128"/>
                  <a:gd name="T47" fmla="*/ 198542 h 192"/>
                  <a:gd name="T48" fmla="*/ 66070 w 128"/>
                  <a:gd name="T49" fmla="*/ 220602 h 192"/>
                  <a:gd name="T50" fmla="*/ 154163 w 128"/>
                  <a:gd name="T51" fmla="*/ 231632 h 192"/>
                  <a:gd name="T52" fmla="*/ 66070 w 128"/>
                  <a:gd name="T53" fmla="*/ 242662 h 192"/>
                  <a:gd name="T54" fmla="*/ 154163 w 128"/>
                  <a:gd name="T55" fmla="*/ 275753 h 192"/>
                  <a:gd name="T56" fmla="*/ 74329 w 128"/>
                  <a:gd name="T57" fmla="*/ 286783 h 192"/>
                  <a:gd name="T58" fmla="*/ 143152 w 128"/>
                  <a:gd name="T59" fmla="*/ 264723 h 192"/>
                  <a:gd name="T60" fmla="*/ 176187 w 128"/>
                  <a:gd name="T61" fmla="*/ 397084 h 192"/>
                  <a:gd name="T62" fmla="*/ 22023 w 128"/>
                  <a:gd name="T63" fmla="*/ 198542 h 192"/>
                  <a:gd name="T64" fmla="*/ 44047 w 128"/>
                  <a:gd name="T65" fmla="*/ 242662 h 192"/>
                  <a:gd name="T66" fmla="*/ 308326 w 128"/>
                  <a:gd name="T67" fmla="*/ 242662 h 192"/>
                  <a:gd name="T68" fmla="*/ 330350 w 128"/>
                  <a:gd name="T69" fmla="*/ 198542 h 192"/>
                  <a:gd name="T70" fmla="*/ 176187 w 128"/>
                  <a:gd name="T71" fmla="*/ 397084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60" name="文本框 23"/>
              <p:cNvSpPr txBox="1">
                <a:spLocks noChangeArrowheads="1"/>
              </p:cNvSpPr>
              <p:nvPr/>
            </p:nvSpPr>
            <p:spPr bwMode="auto">
              <a:xfrm>
                <a:off x="1103246" y="110636"/>
                <a:ext cx="3358612" cy="87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100">
                    <a:solidFill>
                      <a:schemeClr val="bg1">
                        <a:lumMod val="50000"/>
                      </a:schemeClr>
                    </a:solidFill>
                    <a:latin typeface="微软雅黑" panose="020B0503020204020204" pitchFamily="34" charset="-122"/>
                    <a:ea typeface="微软雅黑" panose="020B0503020204020204" pitchFamily="34" charset="-122"/>
                  </a:rPr>
                  <a:t>PPT</a:t>
                </a:r>
                <a:r>
                  <a:rPr lang="zh-CN" altLang="en-US" sz="11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100">
                    <a:solidFill>
                      <a:schemeClr val="bg1">
                        <a:lumMod val="50000"/>
                      </a:schemeClr>
                    </a:solidFill>
                    <a:latin typeface="微软雅黑" panose="020B0503020204020204" pitchFamily="34" charset="-122"/>
                    <a:ea typeface="微软雅黑" panose="020B0503020204020204" pitchFamily="34" charset="-122"/>
                  </a:rPr>
                  <a:t>PPT</a:t>
                </a:r>
                <a:r>
                  <a:rPr lang="zh-CN" altLang="en-US" sz="11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100">
                    <a:solidFill>
                      <a:schemeClr val="bg1">
                        <a:lumMod val="50000"/>
                      </a:schemeClr>
                    </a:solidFill>
                    <a:latin typeface="微软雅黑" panose="020B0503020204020204" pitchFamily="34" charset="-122"/>
                    <a:ea typeface="微软雅黑" panose="020B0503020204020204" pitchFamily="34" charset="-122"/>
                  </a:rPr>
                  <a:t>PPT</a:t>
                </a:r>
                <a:r>
                  <a:rPr lang="zh-CN" altLang="en-US" sz="11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10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strVal val="#ppt_x"/>
                                          </p:val>
                                        </p:tav>
                                        <p:tav tm="100000">
                                          <p:val>
                                            <p:strVal val="#ppt_x"/>
                                          </p:val>
                                        </p:tav>
                                      </p:tavLst>
                                    </p:anim>
                                    <p:anim calcmode="lin" valueType="num">
                                      <p:cBhvr>
                                        <p:cTn id="3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8" name="Text Box 10"/>
          <p:cNvSpPr txBox="1">
            <a:spLocks noChangeArrowheads="1"/>
          </p:cNvSpPr>
          <p:nvPr/>
        </p:nvSpPr>
        <p:spPr bwMode="auto">
          <a:xfrm>
            <a:off x="980204" y="4163115"/>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a:solidFill>
                  <a:schemeClr val="bg1">
                    <a:lumMod val="50000"/>
                  </a:schemeClr>
                </a:solidFill>
              </a:rPr>
              <a:t>添加文本：</a:t>
            </a:r>
            <a:endParaRPr lang="en-US" altLang="zh-CN" sz="1800" b="1" dirty="0">
              <a:solidFill>
                <a:schemeClr val="bg1">
                  <a:lumMod val="50000"/>
                </a:schemeClr>
              </a:solidFill>
            </a:endParaRPr>
          </a:p>
          <a:p>
            <a:r>
              <a:rPr lang="zh-CN" altLang="en-US" sz="1400" dirty="0">
                <a:solidFill>
                  <a:schemeClr val="bg1">
                    <a:lumMod val="50000"/>
                  </a:schemeClr>
                </a:solidFill>
              </a:rPr>
              <a:t>点击此处添加你需要的内容，可以是一定篇幅的文本</a:t>
            </a:r>
            <a:r>
              <a:rPr lang="en-US" altLang="zh-CN" sz="1400" dirty="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a:solidFill>
                  <a:schemeClr val="bg1">
                    <a:lumMod val="50000"/>
                  </a:schemeClr>
                </a:solidFill>
              </a:rPr>
              <a:t>.</a:t>
            </a:r>
            <a:endParaRPr lang="zh-CN" altLang="en-US" sz="1400" dirty="0">
              <a:solidFill>
                <a:schemeClr val="bg1">
                  <a:lumMod val="50000"/>
                </a:schemeClr>
              </a:solidFill>
            </a:endParaRPr>
          </a:p>
        </p:txBody>
      </p:sp>
      <p:sp>
        <p:nvSpPr>
          <p:cNvPr id="9" name="Text Box 10"/>
          <p:cNvSpPr txBox="1">
            <a:spLocks noChangeArrowheads="1"/>
          </p:cNvSpPr>
          <p:nvPr/>
        </p:nvSpPr>
        <p:spPr bwMode="auto">
          <a:xfrm>
            <a:off x="2680609" y="4163115"/>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a:solidFill>
                  <a:schemeClr val="bg1">
                    <a:lumMod val="50000"/>
                  </a:schemeClr>
                </a:solidFill>
              </a:rPr>
              <a:t>添加文本：</a:t>
            </a:r>
            <a:endParaRPr lang="en-US" altLang="zh-CN" sz="1800" b="1" dirty="0">
              <a:solidFill>
                <a:schemeClr val="bg1">
                  <a:lumMod val="50000"/>
                </a:schemeClr>
              </a:solidFill>
            </a:endParaRPr>
          </a:p>
          <a:p>
            <a:r>
              <a:rPr lang="zh-CN" altLang="en-US" sz="1400" dirty="0">
                <a:solidFill>
                  <a:schemeClr val="bg1">
                    <a:lumMod val="50000"/>
                  </a:schemeClr>
                </a:solidFill>
              </a:rPr>
              <a:t>点击此处添加你需要的内容，可以是一定篇幅的文本</a:t>
            </a:r>
            <a:r>
              <a:rPr lang="en-US" altLang="zh-CN" sz="1400" dirty="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a:solidFill>
                  <a:schemeClr val="bg1">
                    <a:lumMod val="50000"/>
                  </a:schemeClr>
                </a:solidFill>
              </a:rPr>
              <a:t>.</a:t>
            </a:r>
            <a:endParaRPr lang="zh-CN" altLang="en-US" sz="1400" dirty="0">
              <a:solidFill>
                <a:schemeClr val="bg1">
                  <a:lumMod val="50000"/>
                </a:schemeClr>
              </a:solidFill>
            </a:endParaRPr>
          </a:p>
        </p:txBody>
      </p:sp>
      <p:sp>
        <p:nvSpPr>
          <p:cNvPr id="10" name="Text Box 10"/>
          <p:cNvSpPr txBox="1">
            <a:spLocks noChangeArrowheads="1"/>
          </p:cNvSpPr>
          <p:nvPr/>
        </p:nvSpPr>
        <p:spPr bwMode="auto">
          <a:xfrm>
            <a:off x="4394216" y="4163115"/>
            <a:ext cx="1727200" cy="2246769"/>
          </a:xfrm>
          <a:prstGeom prst="rect">
            <a:avLst/>
          </a:prstGeom>
        </p:spPr>
        <p:txBody>
          <a:bodyPr wrap="square">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800" b="1" dirty="0">
                <a:solidFill>
                  <a:schemeClr val="bg1">
                    <a:lumMod val="50000"/>
                  </a:schemeClr>
                </a:solidFill>
              </a:rPr>
              <a:t>添加文本：</a:t>
            </a:r>
            <a:endParaRPr lang="en-US" altLang="zh-CN" sz="1800" b="1" dirty="0">
              <a:solidFill>
                <a:schemeClr val="bg1">
                  <a:lumMod val="50000"/>
                </a:schemeClr>
              </a:solidFill>
            </a:endParaRPr>
          </a:p>
          <a:p>
            <a:r>
              <a:rPr lang="zh-CN" altLang="en-US" sz="1400" dirty="0">
                <a:solidFill>
                  <a:schemeClr val="bg1">
                    <a:lumMod val="50000"/>
                  </a:schemeClr>
                </a:solidFill>
              </a:rPr>
              <a:t>点击此处添加你需要的内容，可以是一定篇幅的文本</a:t>
            </a:r>
            <a:r>
              <a:rPr lang="en-US" altLang="zh-CN" sz="1400" dirty="0">
                <a:solidFill>
                  <a:schemeClr val="bg1">
                    <a:lumMod val="50000"/>
                  </a:schemeClr>
                </a:solidFill>
              </a:rPr>
              <a:t>.</a:t>
            </a:r>
            <a:r>
              <a:rPr lang="zh-CN" altLang="en-US" sz="1400" dirty="0">
                <a:solidFill>
                  <a:schemeClr val="bg1">
                    <a:lumMod val="50000"/>
                  </a:schemeClr>
                </a:solidFill>
              </a:rPr>
              <a:t>点击此处添加你需要的内容，可以是一定篇幅的文本</a:t>
            </a:r>
            <a:r>
              <a:rPr lang="en-US" altLang="zh-CN" sz="1400" dirty="0">
                <a:solidFill>
                  <a:schemeClr val="bg1">
                    <a:lumMod val="50000"/>
                  </a:schemeClr>
                </a:solidFill>
              </a:rPr>
              <a:t>.</a:t>
            </a:r>
            <a:endParaRPr lang="zh-CN" altLang="en-US" sz="1400" dirty="0">
              <a:solidFill>
                <a:schemeClr val="bg1">
                  <a:lumMod val="50000"/>
                </a:schemeClr>
              </a:solidFill>
            </a:endParaRPr>
          </a:p>
        </p:txBody>
      </p:sp>
      <p:sp>
        <p:nvSpPr>
          <p:cNvPr id="11" name="矩形 10"/>
          <p:cNvSpPr/>
          <p:nvPr/>
        </p:nvSpPr>
        <p:spPr>
          <a:xfrm>
            <a:off x="6377862" y="2069910"/>
            <a:ext cx="4972312" cy="4296432"/>
          </a:xfrm>
          <a:prstGeom prst="rect">
            <a:avLst/>
          </a:prstGeom>
          <a:blipFill dpi="0" rotWithShape="0">
            <a:blip r:embed="rId3"/>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Rounded Rectangle 72"/>
          <p:cNvSpPr/>
          <p:nvPr/>
        </p:nvSpPr>
        <p:spPr>
          <a:xfrm>
            <a:off x="1140893" y="3368466"/>
            <a:ext cx="4679336" cy="400651"/>
          </a:xfrm>
          <a:prstGeom prst="roundRect">
            <a:avLst>
              <a:gd name="adj" fmla="val 21110"/>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rgbClr val="FFFFFF"/>
                </a:solidFill>
                <a:latin typeface="微软雅黑" panose="020B0503020204020204" pitchFamily="34" charset="-122"/>
                <a:ea typeface="微软雅黑" panose="020B0503020204020204" pitchFamily="34" charset="-122"/>
              </a:rPr>
              <a:t>单击输入标题内容</a:t>
            </a:r>
            <a:endParaRPr lang="en-US" sz="2000" b="1" dirty="0">
              <a:solidFill>
                <a:srgbClr val="FFFFFF"/>
              </a:solidFill>
              <a:latin typeface="微软雅黑" panose="020B0503020204020204" pitchFamily="34" charset="-122"/>
              <a:ea typeface="微软雅黑" panose="020B0503020204020204" pitchFamily="34" charset="-122"/>
            </a:endParaRPr>
          </a:p>
        </p:txBody>
      </p:sp>
      <p:sp>
        <p:nvSpPr>
          <p:cNvPr id="25" name="Rounded Rectangle 72"/>
          <p:cNvSpPr/>
          <p:nvPr/>
        </p:nvSpPr>
        <p:spPr>
          <a:xfrm>
            <a:off x="1140894" y="2727728"/>
            <a:ext cx="4679336" cy="400651"/>
          </a:xfrm>
          <a:prstGeom prst="roundRect">
            <a:avLst>
              <a:gd name="adj" fmla="val 21110"/>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rgbClr val="FFFFFF"/>
                </a:solidFill>
                <a:latin typeface="微软雅黑" panose="020B0503020204020204" pitchFamily="34" charset="-122"/>
                <a:ea typeface="微软雅黑" panose="020B0503020204020204" pitchFamily="34" charset="-122"/>
              </a:rPr>
              <a:t>单击输入标题内容</a:t>
            </a:r>
            <a:endParaRPr lang="en-US" sz="2000" b="1" dirty="0">
              <a:solidFill>
                <a:srgbClr val="FFFFFF"/>
              </a:solidFill>
              <a:latin typeface="微软雅黑" panose="020B0503020204020204" pitchFamily="34" charset="-122"/>
              <a:ea typeface="微软雅黑" panose="020B0503020204020204" pitchFamily="34" charset="-122"/>
            </a:endParaRPr>
          </a:p>
        </p:txBody>
      </p:sp>
      <p:sp>
        <p:nvSpPr>
          <p:cNvPr id="26" name="Rounded Rectangle 72"/>
          <p:cNvSpPr/>
          <p:nvPr/>
        </p:nvSpPr>
        <p:spPr>
          <a:xfrm>
            <a:off x="1140893" y="2113452"/>
            <a:ext cx="4679336" cy="400651"/>
          </a:xfrm>
          <a:prstGeom prst="roundRect">
            <a:avLst>
              <a:gd name="adj" fmla="val 21110"/>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rgbClr val="FFFFFF"/>
                </a:solidFill>
                <a:latin typeface="微软雅黑" panose="020B0503020204020204" pitchFamily="34" charset="-122"/>
                <a:ea typeface="微软雅黑" panose="020B0503020204020204" pitchFamily="34" charset="-122"/>
              </a:rPr>
              <a:t>单击输入标题内容</a:t>
            </a:r>
            <a:endParaRPr lang="en-US" sz="2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ppt_x"/>
                                          </p:val>
                                        </p:tav>
                                        <p:tav tm="100000">
                                          <p:val>
                                            <p:strVal val="#ppt_x"/>
                                          </p:val>
                                        </p:tav>
                                      </p:tavLst>
                                    </p:anim>
                                    <p:anim calcmode="lin" valueType="num">
                                      <p:cBhvr additive="base">
                                        <p:cTn id="19" dur="25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250" fill="hold"/>
                                        <p:tgtEl>
                                          <p:spTgt spid="25"/>
                                        </p:tgtEl>
                                        <p:attrNameLst>
                                          <p:attrName>ppt_x</p:attrName>
                                        </p:attrNameLst>
                                      </p:cBhvr>
                                      <p:tavLst>
                                        <p:tav tm="0">
                                          <p:val>
                                            <p:strVal val="#ppt_x"/>
                                          </p:val>
                                        </p:tav>
                                        <p:tav tm="100000">
                                          <p:val>
                                            <p:strVal val="#ppt_x"/>
                                          </p:val>
                                        </p:tav>
                                      </p:tavLst>
                                    </p:anim>
                                    <p:anim calcmode="lin" valueType="num">
                                      <p:cBhvr additive="base">
                                        <p:cTn id="24" dur="25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250" fill="hold"/>
                                        <p:tgtEl>
                                          <p:spTgt spid="24"/>
                                        </p:tgtEl>
                                        <p:attrNameLst>
                                          <p:attrName>ppt_x</p:attrName>
                                        </p:attrNameLst>
                                      </p:cBhvr>
                                      <p:tavLst>
                                        <p:tav tm="0">
                                          <p:val>
                                            <p:strVal val="#ppt_x"/>
                                          </p:val>
                                        </p:tav>
                                        <p:tav tm="100000">
                                          <p:val>
                                            <p:strVal val="#ppt_x"/>
                                          </p:val>
                                        </p:tav>
                                      </p:tavLst>
                                    </p:anim>
                                    <p:anim calcmode="lin" valueType="num">
                                      <p:cBhvr additive="base">
                                        <p:cTn id="29" dur="250" fill="hold"/>
                                        <p:tgtEl>
                                          <p:spTgt spid="24"/>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3"/>
          <a:stretch>
            <a:fillRect/>
          </a:stretch>
        </p:blipFill>
        <p:spPr>
          <a:xfrm>
            <a:off x="0" y="1240"/>
            <a:ext cx="12190413" cy="6857107"/>
          </a:xfrm>
          <a:prstGeom prst="rect">
            <a:avLst/>
          </a:prstGeom>
        </p:spPr>
      </p:pic>
      <p:grpSp>
        <p:nvGrpSpPr>
          <p:cNvPr id="22" name="组合 21"/>
          <p:cNvGrpSpPr/>
          <p:nvPr/>
        </p:nvGrpSpPr>
        <p:grpSpPr>
          <a:xfrm>
            <a:off x="2218513" y="3512220"/>
            <a:ext cx="624684" cy="600549"/>
            <a:chOff x="2215144" y="982844"/>
            <a:chExt cx="1120898" cy="842780"/>
          </a:xfrm>
          <a:noFill/>
        </p:grpSpPr>
        <p:sp>
          <p:nvSpPr>
            <p:cNvPr id="23" name="平行四边形 22"/>
            <p:cNvSpPr/>
            <p:nvPr/>
          </p:nvSpPr>
          <p:spPr>
            <a:xfrm>
              <a:off x="2215144" y="982844"/>
              <a:ext cx="1120898" cy="842780"/>
            </a:xfrm>
            <a:prstGeom prst="parallelogram">
              <a:avLst>
                <a:gd name="adj" fmla="val 0"/>
              </a:avLst>
            </a:prstGeom>
            <a:grpFill/>
            <a:ln>
              <a:solidFill>
                <a:srgbClr val="5E8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177F61"/>
                </a:solidFill>
                <a:latin typeface="微软雅黑" panose="020B0503020204020204" pitchFamily="34" charset="-122"/>
                <a:ea typeface="微软雅黑" panose="020B0503020204020204" pitchFamily="34" charset="-122"/>
              </a:endParaRPr>
            </a:p>
          </p:txBody>
        </p:sp>
        <p:sp>
          <p:nvSpPr>
            <p:cNvPr id="24"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b="1" dirty="0">
                  <a:solidFill>
                    <a:srgbClr val="5E887A"/>
                  </a:solidFill>
                  <a:latin typeface="微软雅黑" panose="020B0503020204020204" pitchFamily="34" charset="-122"/>
                  <a:ea typeface="微软雅黑" panose="020B0503020204020204" pitchFamily="34" charset="-122"/>
                </a:rPr>
                <a:t>01</a:t>
              </a:r>
              <a:endParaRPr lang="zh-CN" altLang="en-US" sz="2400" b="1" dirty="0">
                <a:solidFill>
                  <a:srgbClr val="5E887A"/>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408356" y="3512220"/>
            <a:ext cx="624684" cy="600549"/>
            <a:chOff x="2215144" y="982844"/>
            <a:chExt cx="1120898" cy="842780"/>
          </a:xfrm>
          <a:noFill/>
        </p:grpSpPr>
        <p:sp>
          <p:nvSpPr>
            <p:cNvPr id="26" name="平行四边形 25"/>
            <p:cNvSpPr/>
            <p:nvPr/>
          </p:nvSpPr>
          <p:spPr>
            <a:xfrm>
              <a:off x="2215144" y="982844"/>
              <a:ext cx="1120898" cy="842780"/>
            </a:xfrm>
            <a:prstGeom prst="parallelogram">
              <a:avLst>
                <a:gd name="adj" fmla="val 0"/>
              </a:avLst>
            </a:prstGeom>
            <a:grpFill/>
            <a:ln>
              <a:solidFill>
                <a:srgbClr val="F2A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177F61"/>
                </a:solidFill>
                <a:latin typeface="微软雅黑" panose="020B0503020204020204" pitchFamily="34" charset="-122"/>
                <a:ea typeface="微软雅黑" panose="020B0503020204020204" pitchFamily="34" charset="-122"/>
              </a:endParaRPr>
            </a:p>
          </p:txBody>
        </p:sp>
        <p:sp>
          <p:nvSpPr>
            <p:cNvPr id="27"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b="1" dirty="0">
                  <a:solidFill>
                    <a:srgbClr val="F2A095"/>
                  </a:solidFill>
                  <a:latin typeface="微软雅黑" panose="020B0503020204020204" pitchFamily="34" charset="-122"/>
                  <a:ea typeface="微软雅黑" panose="020B0503020204020204" pitchFamily="34" charset="-122"/>
                </a:rPr>
                <a:t>03</a:t>
              </a:r>
              <a:endParaRPr lang="zh-CN" altLang="en-US" sz="2400" b="1" dirty="0">
                <a:solidFill>
                  <a:srgbClr val="F2A095"/>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2218513" y="4523211"/>
            <a:ext cx="624684" cy="600549"/>
            <a:chOff x="2215144" y="982844"/>
            <a:chExt cx="1120898" cy="842780"/>
          </a:xfrm>
          <a:noFill/>
        </p:grpSpPr>
        <p:sp>
          <p:nvSpPr>
            <p:cNvPr id="29" name="平行四边形 28"/>
            <p:cNvSpPr/>
            <p:nvPr/>
          </p:nvSpPr>
          <p:spPr>
            <a:xfrm>
              <a:off x="2215144" y="982844"/>
              <a:ext cx="1120898" cy="842780"/>
            </a:xfrm>
            <a:prstGeom prst="parallelogram">
              <a:avLst>
                <a:gd name="adj" fmla="val 0"/>
              </a:avLst>
            </a:prstGeom>
            <a:grpFill/>
            <a:ln>
              <a:solidFill>
                <a:srgbClr val="A8B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A8B05D"/>
                </a:solidFill>
                <a:latin typeface="微软雅黑" panose="020B0503020204020204" pitchFamily="34" charset="-122"/>
                <a:ea typeface="微软雅黑" panose="020B0503020204020204" pitchFamily="34" charset="-122"/>
              </a:endParaRPr>
            </a:p>
          </p:txBody>
        </p:sp>
        <p:sp>
          <p:nvSpPr>
            <p:cNvPr id="30"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b="1" dirty="0">
                  <a:solidFill>
                    <a:srgbClr val="A8B05D"/>
                  </a:solidFill>
                  <a:latin typeface="微软雅黑" panose="020B0503020204020204" pitchFamily="34" charset="-122"/>
                  <a:ea typeface="微软雅黑" panose="020B0503020204020204" pitchFamily="34" charset="-122"/>
                </a:rPr>
                <a:t>02</a:t>
              </a:r>
              <a:endParaRPr lang="zh-CN" altLang="en-US" sz="2400" b="1" dirty="0">
                <a:solidFill>
                  <a:srgbClr val="A8B05D"/>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408356" y="4523210"/>
            <a:ext cx="624684" cy="600549"/>
            <a:chOff x="2215144" y="982844"/>
            <a:chExt cx="1120898" cy="842780"/>
          </a:xfrm>
          <a:noFill/>
        </p:grpSpPr>
        <p:sp>
          <p:nvSpPr>
            <p:cNvPr id="47" name="平行四边形 46"/>
            <p:cNvSpPr/>
            <p:nvPr/>
          </p:nvSpPr>
          <p:spPr>
            <a:xfrm>
              <a:off x="2215144" y="982844"/>
              <a:ext cx="1120898" cy="842780"/>
            </a:xfrm>
            <a:prstGeom prst="parallelogram">
              <a:avLst>
                <a:gd name="adj" fmla="val 0"/>
              </a:avLst>
            </a:prstGeom>
            <a:grpFill/>
            <a:ln>
              <a:solidFill>
                <a:srgbClr val="5E8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D12C82"/>
                </a:solidFill>
                <a:latin typeface="微软雅黑" panose="020B0503020204020204" pitchFamily="34" charset="-122"/>
                <a:ea typeface="微软雅黑" panose="020B0503020204020204" pitchFamily="34" charset="-122"/>
              </a:endParaRPr>
            </a:p>
          </p:txBody>
        </p:sp>
        <p:sp>
          <p:nvSpPr>
            <p:cNvPr id="48"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b="1" dirty="0">
                  <a:solidFill>
                    <a:srgbClr val="5E887A"/>
                  </a:solidFill>
                  <a:latin typeface="微软雅黑" panose="020B0503020204020204" pitchFamily="34" charset="-122"/>
                  <a:ea typeface="微软雅黑" panose="020B0503020204020204" pitchFamily="34" charset="-122"/>
                </a:rPr>
                <a:t>04</a:t>
              </a:r>
              <a:endParaRPr lang="zh-CN" altLang="en-US" sz="2400" b="1" dirty="0">
                <a:solidFill>
                  <a:srgbClr val="5E887A"/>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5141913" y="1371242"/>
            <a:ext cx="1906588" cy="1516348"/>
            <a:chOff x="7785776" y="945672"/>
            <a:chExt cx="1426004" cy="1134130"/>
          </a:xfrm>
        </p:grpSpPr>
        <p:sp>
          <p:nvSpPr>
            <p:cNvPr id="38" name="矩形 37"/>
            <p:cNvSpPr/>
            <p:nvPr/>
          </p:nvSpPr>
          <p:spPr>
            <a:xfrm>
              <a:off x="7922784" y="945672"/>
              <a:ext cx="1134130" cy="1134130"/>
            </a:xfrm>
            <a:prstGeom prst="rect">
              <a:avLst/>
            </a:prstGeom>
            <a:noFill/>
            <a:ln>
              <a:solidFill>
                <a:srgbClr val="5E8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18"/>
            <p:cNvSpPr>
              <a:spLocks noChangeArrowheads="1"/>
            </p:cNvSpPr>
            <p:nvPr>
              <p:custDataLst>
                <p:tags r:id="rId1"/>
              </p:custDataLst>
            </p:nvPr>
          </p:nvSpPr>
          <p:spPr bwMode="auto">
            <a:xfrm>
              <a:off x="7785775" y="1258990"/>
              <a:ext cx="1426004" cy="5064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4400" dirty="0">
                  <a:solidFill>
                    <a:srgbClr val="5E887A"/>
                  </a:solidFill>
                  <a:latin typeface="微软雅黑" panose="020B0503020204020204" pitchFamily="34" charset="-122"/>
                  <a:ea typeface="微软雅黑" panose="020B0503020204020204" pitchFamily="34" charset="-122"/>
                  <a:cs typeface="宋体" panose="02010600030101010101" pitchFamily="2" charset="-122"/>
                </a:rPr>
                <a:t>目录</a:t>
              </a:r>
              <a:endParaRPr lang="en-US" altLang="zh-CN" sz="4400" dirty="0">
                <a:solidFill>
                  <a:srgbClr val="5E887A"/>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1" name="组合 40"/>
          <p:cNvGrpSpPr/>
          <p:nvPr/>
        </p:nvGrpSpPr>
        <p:grpSpPr>
          <a:xfrm>
            <a:off x="3197209" y="3560250"/>
            <a:ext cx="2713464" cy="463420"/>
            <a:chOff x="3382715" y="1432965"/>
            <a:chExt cx="2713464" cy="463420"/>
          </a:xfrm>
          <a:solidFill>
            <a:schemeClr val="accent5"/>
          </a:solidFill>
        </p:grpSpPr>
        <p:sp>
          <p:nvSpPr>
            <p:cNvPr id="55" name="燕尾形 80"/>
            <p:cNvSpPr/>
            <p:nvPr/>
          </p:nvSpPr>
          <p:spPr>
            <a:xfrm>
              <a:off x="3382715" y="1432965"/>
              <a:ext cx="2713464" cy="463420"/>
            </a:xfrm>
            <a:prstGeom prst="chevron">
              <a:avLst/>
            </a:prstGeom>
            <a:noFill/>
            <a:ln>
              <a:solidFill>
                <a:srgbClr val="5E8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56" name="矩形 55"/>
            <p:cNvSpPr/>
            <p:nvPr/>
          </p:nvSpPr>
          <p:spPr>
            <a:xfrm>
              <a:off x="3756119" y="1452840"/>
              <a:ext cx="1980029" cy="400110"/>
            </a:xfrm>
            <a:prstGeom prst="rect">
              <a:avLst/>
            </a:prstGeom>
            <a:noFill/>
          </p:spPr>
          <p:txBody>
            <a:bodyPr wrap="none">
              <a:spAutoFit/>
            </a:bodyPr>
            <a:lstStyle/>
            <a:p>
              <a:pPr fontAlgn="base">
                <a:spcBef>
                  <a:spcPct val="0"/>
                </a:spcBef>
                <a:spcAft>
                  <a:spcPct val="0"/>
                </a:spcAft>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添加目录一文字</a:t>
              </a:r>
            </a:p>
          </p:txBody>
        </p:sp>
      </p:grpSp>
      <p:grpSp>
        <p:nvGrpSpPr>
          <p:cNvPr id="42" name="组合 41"/>
          <p:cNvGrpSpPr/>
          <p:nvPr/>
        </p:nvGrpSpPr>
        <p:grpSpPr>
          <a:xfrm>
            <a:off x="3197209" y="4586044"/>
            <a:ext cx="2713464" cy="463420"/>
            <a:chOff x="4463688" y="2372845"/>
            <a:chExt cx="2713464" cy="463420"/>
          </a:xfrm>
          <a:solidFill>
            <a:schemeClr val="accent5"/>
          </a:solidFill>
        </p:grpSpPr>
        <p:sp>
          <p:nvSpPr>
            <p:cNvPr id="53" name="燕尾形 78"/>
            <p:cNvSpPr/>
            <p:nvPr/>
          </p:nvSpPr>
          <p:spPr>
            <a:xfrm>
              <a:off x="4463688" y="2372845"/>
              <a:ext cx="2713464" cy="463420"/>
            </a:xfrm>
            <a:prstGeom prst="chevron">
              <a:avLst/>
            </a:prstGeom>
            <a:noFill/>
            <a:ln>
              <a:solidFill>
                <a:srgbClr val="A8B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54" name="矩形 53"/>
            <p:cNvSpPr/>
            <p:nvPr/>
          </p:nvSpPr>
          <p:spPr>
            <a:xfrm>
              <a:off x="4831599" y="2405848"/>
              <a:ext cx="1980029" cy="400110"/>
            </a:xfrm>
            <a:prstGeom prst="rect">
              <a:avLst/>
            </a:prstGeom>
            <a:noFill/>
          </p:spPr>
          <p:txBody>
            <a:bodyPr wrap="none">
              <a:spAutoFit/>
            </a:bodyPr>
            <a:lstStyle/>
            <a:p>
              <a:pPr fontAlgn="base">
                <a:spcBef>
                  <a:spcPct val="0"/>
                </a:spcBef>
                <a:spcAft>
                  <a:spcPct val="0"/>
                </a:spcAft>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添加目录二文字</a:t>
              </a:r>
            </a:p>
          </p:txBody>
        </p:sp>
      </p:grpSp>
      <p:grpSp>
        <p:nvGrpSpPr>
          <p:cNvPr id="43" name="组合 42"/>
          <p:cNvGrpSpPr/>
          <p:nvPr/>
        </p:nvGrpSpPr>
        <p:grpSpPr>
          <a:xfrm>
            <a:off x="7387052" y="3552847"/>
            <a:ext cx="2713464" cy="463420"/>
            <a:chOff x="5477851" y="3145090"/>
            <a:chExt cx="2713464" cy="463420"/>
          </a:xfrm>
          <a:solidFill>
            <a:schemeClr val="accent5"/>
          </a:solidFill>
        </p:grpSpPr>
        <p:sp>
          <p:nvSpPr>
            <p:cNvPr id="51" name="燕尾形 76"/>
            <p:cNvSpPr/>
            <p:nvPr/>
          </p:nvSpPr>
          <p:spPr>
            <a:xfrm>
              <a:off x="5477851" y="3145090"/>
              <a:ext cx="2713464" cy="463420"/>
            </a:xfrm>
            <a:prstGeom prst="chevron">
              <a:avLst/>
            </a:prstGeom>
            <a:noFill/>
            <a:ln>
              <a:solidFill>
                <a:srgbClr val="F2A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52" name="矩形 51"/>
            <p:cNvSpPr/>
            <p:nvPr/>
          </p:nvSpPr>
          <p:spPr>
            <a:xfrm>
              <a:off x="5851379" y="3175839"/>
              <a:ext cx="1980029" cy="400110"/>
            </a:xfrm>
            <a:prstGeom prst="rect">
              <a:avLst/>
            </a:prstGeom>
            <a:noFill/>
          </p:spPr>
          <p:txBody>
            <a:bodyPr wrap="none">
              <a:spAutoFit/>
            </a:bodyPr>
            <a:lstStyle/>
            <a:p>
              <a:pPr fontAlgn="base">
                <a:spcBef>
                  <a:spcPct val="0"/>
                </a:spcBef>
                <a:spcAft>
                  <a:spcPct val="0"/>
                </a:spcAft>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添加目录三文字</a:t>
              </a:r>
            </a:p>
          </p:txBody>
        </p:sp>
      </p:grpSp>
      <p:grpSp>
        <p:nvGrpSpPr>
          <p:cNvPr id="44" name="组合 43"/>
          <p:cNvGrpSpPr/>
          <p:nvPr/>
        </p:nvGrpSpPr>
        <p:grpSpPr>
          <a:xfrm>
            <a:off x="7387052" y="4573424"/>
            <a:ext cx="2713464" cy="463420"/>
            <a:chOff x="4469387" y="4065239"/>
            <a:chExt cx="2713464" cy="463420"/>
          </a:xfrm>
          <a:solidFill>
            <a:schemeClr val="accent5"/>
          </a:solidFill>
        </p:grpSpPr>
        <p:sp>
          <p:nvSpPr>
            <p:cNvPr id="45" name="燕尾形 74"/>
            <p:cNvSpPr/>
            <p:nvPr/>
          </p:nvSpPr>
          <p:spPr>
            <a:xfrm>
              <a:off x="4469387" y="4065239"/>
              <a:ext cx="2713464" cy="463420"/>
            </a:xfrm>
            <a:prstGeom prst="chevron">
              <a:avLst/>
            </a:prstGeom>
            <a:noFill/>
            <a:ln>
              <a:solidFill>
                <a:srgbClr val="5E8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schemeClr val="bg1"/>
                </a:solidFill>
              </a:endParaRPr>
            </a:p>
          </p:txBody>
        </p:sp>
        <p:sp>
          <p:nvSpPr>
            <p:cNvPr id="46" name="矩形 45"/>
            <p:cNvSpPr/>
            <p:nvPr/>
          </p:nvSpPr>
          <p:spPr>
            <a:xfrm>
              <a:off x="4868523" y="4084242"/>
              <a:ext cx="1980029" cy="400110"/>
            </a:xfrm>
            <a:prstGeom prst="rect">
              <a:avLst/>
            </a:prstGeom>
            <a:noFill/>
          </p:spPr>
          <p:txBody>
            <a:bodyPr wrap="none">
              <a:spAutoFit/>
            </a:bodyPr>
            <a:lstStyle/>
            <a:p>
              <a:pPr fontAlgn="base">
                <a:spcBef>
                  <a:spcPct val="0"/>
                </a:spcBef>
                <a:spcAft>
                  <a:spcPct val="0"/>
                </a:spcAft>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添加目录四文字</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0-#ppt_w/2"/>
                                          </p:val>
                                        </p:tav>
                                        <p:tav tm="100000">
                                          <p:val>
                                            <p:strVal val="#ppt_x"/>
                                          </p:val>
                                        </p:tav>
                                      </p:tavLst>
                                    </p:anim>
                                    <p:anim calcmode="lin" valueType="num">
                                      <p:cBhvr additive="base">
                                        <p:cTn id="30" dur="500" fill="hold"/>
                                        <p:tgtEl>
                                          <p:spTgt spid="31"/>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strVal val="#ppt_x"/>
                                          </p:val>
                                        </p:tav>
                                        <p:tav tm="100000">
                                          <p:val>
                                            <p:strVal val="#ppt_x"/>
                                          </p:val>
                                        </p:tav>
                                      </p:tavLst>
                                    </p:anim>
                                    <p:anim calcmode="lin" valueType="num">
                                      <p:cBhvr>
                                        <p:cTn id="36" dur="500" fill="hold"/>
                                        <p:tgtEl>
                                          <p:spTgt spid="41"/>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anim calcmode="lin" valueType="num">
                                      <p:cBhvr>
                                        <p:cTn id="41" dur="500" fill="hold"/>
                                        <p:tgtEl>
                                          <p:spTgt spid="42"/>
                                        </p:tgtEl>
                                        <p:attrNameLst>
                                          <p:attrName>ppt_x</p:attrName>
                                        </p:attrNameLst>
                                      </p:cBhvr>
                                      <p:tavLst>
                                        <p:tav tm="0">
                                          <p:val>
                                            <p:strVal val="#ppt_x"/>
                                          </p:val>
                                        </p:tav>
                                        <p:tav tm="100000">
                                          <p:val>
                                            <p:strVal val="#ppt_x"/>
                                          </p:val>
                                        </p:tav>
                                      </p:tavLst>
                                    </p:anim>
                                    <p:anim calcmode="lin" valueType="num">
                                      <p:cBhvr>
                                        <p:cTn id="42" dur="5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anim calcmode="lin" valueType="num">
                                      <p:cBhvr>
                                        <p:cTn id="47" dur="500" fill="hold"/>
                                        <p:tgtEl>
                                          <p:spTgt spid="43"/>
                                        </p:tgtEl>
                                        <p:attrNameLst>
                                          <p:attrName>ppt_x</p:attrName>
                                        </p:attrNameLst>
                                      </p:cBhvr>
                                      <p:tavLst>
                                        <p:tav tm="0">
                                          <p:val>
                                            <p:strVal val="#ppt_x"/>
                                          </p:val>
                                        </p:tav>
                                        <p:tav tm="100000">
                                          <p:val>
                                            <p:strVal val="#ppt_x"/>
                                          </p:val>
                                        </p:tav>
                                      </p:tavLst>
                                    </p:anim>
                                    <p:anim calcmode="lin" valueType="num">
                                      <p:cBhvr>
                                        <p:cTn id="48" dur="5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anim calcmode="lin" valueType="num">
                                      <p:cBhvr>
                                        <p:cTn id="53" dur="500" fill="hold"/>
                                        <p:tgtEl>
                                          <p:spTgt spid="44"/>
                                        </p:tgtEl>
                                        <p:attrNameLst>
                                          <p:attrName>ppt_x</p:attrName>
                                        </p:attrNameLst>
                                      </p:cBhvr>
                                      <p:tavLst>
                                        <p:tav tm="0">
                                          <p:val>
                                            <p:strVal val="#ppt_x"/>
                                          </p:val>
                                        </p:tav>
                                        <p:tav tm="100000">
                                          <p:val>
                                            <p:strVal val="#ppt_x"/>
                                          </p:val>
                                        </p:tav>
                                      </p:tavLst>
                                    </p:anim>
                                    <p:anim calcmode="lin" valueType="num">
                                      <p:cBhvr>
                                        <p:cTn id="54"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0" y="1240"/>
            <a:ext cx="12190413" cy="6857107"/>
          </a:xfrm>
          <a:prstGeom prst="rect">
            <a:avLst/>
          </a:prstGeom>
        </p:spPr>
      </p:pic>
      <p:grpSp>
        <p:nvGrpSpPr>
          <p:cNvPr id="16" name="组合 15"/>
          <p:cNvGrpSpPr/>
          <p:nvPr/>
        </p:nvGrpSpPr>
        <p:grpSpPr>
          <a:xfrm>
            <a:off x="5125554" y="2426698"/>
            <a:ext cx="4339650" cy="1777590"/>
            <a:chOff x="4707301" y="2805829"/>
            <a:chExt cx="4339650" cy="1777590"/>
          </a:xfrm>
        </p:grpSpPr>
        <p:sp>
          <p:nvSpPr>
            <p:cNvPr id="17" name="矩形 16"/>
            <p:cNvSpPr/>
            <p:nvPr/>
          </p:nvSpPr>
          <p:spPr>
            <a:xfrm>
              <a:off x="4707301" y="2805829"/>
              <a:ext cx="4339650" cy="923330"/>
            </a:xfrm>
            <a:prstGeom prst="rect">
              <a:avLst/>
            </a:prstGeom>
          </p:spPr>
          <p:txBody>
            <a:bodyPr wrap="none">
              <a:spAutoFit/>
            </a:bodyPr>
            <a:lstStyle/>
            <a:p>
              <a:r>
                <a:rPr kumimoji="1" lang="zh-CN" altLang="en-US" sz="5200" dirty="0">
                  <a:solidFill>
                    <a:srgbClr val="5E887A"/>
                  </a:solidFill>
                  <a:latin typeface="微软雅黑" panose="020B0503020204020204" pitchFamily="34" charset="-122"/>
                  <a:ea typeface="微软雅黑" panose="020B0503020204020204" pitchFamily="34" charset="-122"/>
                </a:rPr>
                <a:t>加入你的标题</a:t>
              </a:r>
            </a:p>
          </p:txBody>
        </p:sp>
        <p:sp>
          <p:nvSpPr>
            <p:cNvPr id="18" name="矩形 17"/>
            <p:cNvSpPr/>
            <p:nvPr/>
          </p:nvSpPr>
          <p:spPr>
            <a:xfrm>
              <a:off x="4738330" y="3691059"/>
              <a:ext cx="4192020" cy="892360"/>
            </a:xfrm>
            <a:prstGeom prst="rect">
              <a:avLst/>
            </a:prstGeom>
          </p:spPr>
          <p:txBody>
            <a:bodyPr wrap="square">
              <a:spAutoFit/>
            </a:bodyPr>
            <a:lstStyle/>
            <a:p>
              <a:pP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102365" y="2591854"/>
            <a:ext cx="1906588" cy="1522946"/>
            <a:chOff x="7785776" y="945672"/>
            <a:chExt cx="1426004" cy="1134130"/>
          </a:xfrm>
        </p:grpSpPr>
        <p:sp>
          <p:nvSpPr>
            <p:cNvPr id="20" name="矩形 19"/>
            <p:cNvSpPr/>
            <p:nvPr/>
          </p:nvSpPr>
          <p:spPr>
            <a:xfrm>
              <a:off x="7922784" y="945672"/>
              <a:ext cx="1134130" cy="1134130"/>
            </a:xfrm>
            <a:prstGeom prst="rect">
              <a:avLst/>
            </a:prstGeom>
            <a:noFill/>
            <a:ln>
              <a:solidFill>
                <a:srgbClr val="5E8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18"/>
            <p:cNvSpPr>
              <a:spLocks noChangeArrowheads="1"/>
            </p:cNvSpPr>
            <p:nvPr>
              <p:custDataLst>
                <p:tags r:id="rId1"/>
              </p:custDataLst>
            </p:nvPr>
          </p:nvSpPr>
          <p:spPr bwMode="auto">
            <a:xfrm>
              <a:off x="7785775" y="1258990"/>
              <a:ext cx="1426004" cy="5064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400" dirty="0">
                  <a:solidFill>
                    <a:srgbClr val="5E887A"/>
                  </a:solidFill>
                  <a:latin typeface="微软雅黑" panose="020B0503020204020204" pitchFamily="34" charset="-122"/>
                  <a:ea typeface="微软雅黑" panose="020B0503020204020204" pitchFamily="34" charset="-122"/>
                  <a:cs typeface="宋体" panose="02010600030101010101" pitchFamily="2" charset="-122"/>
                </a:rPr>
                <a:t>04</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8" name="组合 7"/>
          <p:cNvGrpSpPr/>
          <p:nvPr/>
        </p:nvGrpSpPr>
        <p:grpSpPr>
          <a:xfrm>
            <a:off x="1399384" y="2097886"/>
            <a:ext cx="9586813" cy="4112696"/>
            <a:chOff x="750808" y="1604426"/>
            <a:chExt cx="10838586" cy="4649700"/>
          </a:xfrm>
        </p:grpSpPr>
        <p:sp>
          <p:nvSpPr>
            <p:cNvPr id="9" name="矩形 8"/>
            <p:cNvSpPr/>
            <p:nvPr/>
          </p:nvSpPr>
          <p:spPr>
            <a:xfrm>
              <a:off x="6180792" y="4609641"/>
              <a:ext cx="2352457" cy="157509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8630400" y="4644208"/>
              <a:ext cx="2958994" cy="150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None/>
                <a:defRPr/>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单击此处添加文字，添加具体文字内容，您的说明文字在此处添加，此处输入详细的说明文字。单击此处添加文字，添加具体文字内容，您的说明文字在此处添加，此处输入详细的说明文字。</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bwMode="auto">
            <a:xfrm>
              <a:off x="5767258" y="1604426"/>
              <a:ext cx="0" cy="4649700"/>
            </a:xfrm>
            <a:prstGeom prst="line">
              <a:avLst/>
            </a:prstGeom>
            <a:ln w="6350">
              <a:solidFill>
                <a:srgbClr val="5E887A"/>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50808" y="1604426"/>
              <a:ext cx="4605545" cy="4649700"/>
            </a:xfrm>
            <a:prstGeom prst="rect">
              <a:avLst/>
            </a:prstGeom>
            <a:blipFill dpi="0" rotWithShape="1">
              <a:blip r:embed="rId4" cstate="screen"/>
              <a:srcRect/>
              <a:tile tx="0" ty="0" sx="38000" sy="38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schemeClr val="bg1">
                    <a:lumMod val="65000"/>
                  </a:schemeClr>
                </a:solidFill>
                <a:latin typeface="Calibri" panose="020F0502020204030204"/>
                <a:ea typeface="宋体" panose="02010600030101010101" pitchFamily="2" charset="-122"/>
              </a:endParaRPr>
            </a:p>
          </p:txBody>
        </p:sp>
        <p:sp>
          <p:nvSpPr>
            <p:cNvPr id="13" name="矩形 12"/>
            <p:cNvSpPr/>
            <p:nvPr/>
          </p:nvSpPr>
          <p:spPr>
            <a:xfrm>
              <a:off x="6178164" y="1604426"/>
              <a:ext cx="5334194" cy="2732038"/>
            </a:xfrm>
            <a:prstGeom prst="rect">
              <a:avLst/>
            </a:prstGeom>
            <a:blipFill dpi="0" rotWithShape="1">
              <a:blip r:embed="rId5"/>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12106" y="4108426"/>
            <a:ext cx="11057378" cy="45720"/>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21" name="圆角矩形 9"/>
          <p:cNvSpPr/>
          <p:nvPr/>
        </p:nvSpPr>
        <p:spPr>
          <a:xfrm rot="2700000">
            <a:off x="2050207" y="3460186"/>
            <a:ext cx="1387642" cy="1387642"/>
          </a:xfrm>
          <a:prstGeom prst="roundRect">
            <a:avLst>
              <a:gd name="adj" fmla="val 6319"/>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圆角矩形 10"/>
          <p:cNvSpPr/>
          <p:nvPr/>
        </p:nvSpPr>
        <p:spPr>
          <a:xfrm rot="2700000">
            <a:off x="4342140" y="3460185"/>
            <a:ext cx="1387642" cy="1387642"/>
          </a:xfrm>
          <a:prstGeom prst="roundRect">
            <a:avLst>
              <a:gd name="adj" fmla="val 6319"/>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11"/>
          <p:cNvSpPr/>
          <p:nvPr/>
        </p:nvSpPr>
        <p:spPr>
          <a:xfrm rot="2700000">
            <a:off x="6634073" y="3437979"/>
            <a:ext cx="1387642" cy="1387642"/>
          </a:xfrm>
          <a:prstGeom prst="roundRect">
            <a:avLst>
              <a:gd name="adj" fmla="val 6319"/>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圆角矩形 12"/>
          <p:cNvSpPr/>
          <p:nvPr/>
        </p:nvSpPr>
        <p:spPr>
          <a:xfrm rot="2700000">
            <a:off x="8926005" y="3437978"/>
            <a:ext cx="1387642" cy="1387642"/>
          </a:xfrm>
          <a:prstGeom prst="roundRect">
            <a:avLst>
              <a:gd name="adj" fmla="val 6319"/>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5" name="组合 24"/>
          <p:cNvGrpSpPr/>
          <p:nvPr/>
        </p:nvGrpSpPr>
        <p:grpSpPr>
          <a:xfrm>
            <a:off x="1380852" y="5146990"/>
            <a:ext cx="2666093" cy="987617"/>
            <a:chOff x="1351824" y="4950667"/>
            <a:chExt cx="2666093" cy="987617"/>
          </a:xfrm>
        </p:grpSpPr>
        <p:sp>
          <p:nvSpPr>
            <p:cNvPr id="26" name="文本框 48"/>
            <p:cNvSpPr txBox="1"/>
            <p:nvPr/>
          </p:nvSpPr>
          <p:spPr>
            <a:xfrm>
              <a:off x="1723309" y="4950667"/>
              <a:ext cx="1923123" cy="369332"/>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点击添加标题</a:t>
              </a:r>
            </a:p>
          </p:txBody>
        </p:sp>
        <p:sp>
          <p:nvSpPr>
            <p:cNvPr id="27" name="矩形 26"/>
            <p:cNvSpPr/>
            <p:nvPr/>
          </p:nvSpPr>
          <p:spPr>
            <a:xfrm>
              <a:off x="1351824" y="5199620"/>
              <a:ext cx="2666093" cy="738664"/>
            </a:xfrm>
            <a:prstGeom prst="rect">
              <a:avLst/>
            </a:prstGeom>
          </p:spPr>
          <p:txBody>
            <a:bodyPr wrap="square">
              <a:spAutoFit/>
            </a:bodyPr>
            <a:lstStyle/>
            <a:p>
              <a:pPr algn="ctr" fontAlgn="base">
                <a:spcBef>
                  <a:spcPct val="0"/>
                </a:spcBef>
                <a:spcAft>
                  <a:spcPct val="0"/>
                </a:spcAft>
              </a:pPr>
              <a:r>
                <a:rPr lang="en-US" altLang="zh-CN" sz="1050" dirty="0">
                  <a:solidFill>
                    <a:schemeClr val="bg1">
                      <a:lumMod val="50000"/>
                    </a:scheme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28" name="组合 27"/>
          <p:cNvGrpSpPr/>
          <p:nvPr/>
        </p:nvGrpSpPr>
        <p:grpSpPr>
          <a:xfrm>
            <a:off x="3703138" y="2146488"/>
            <a:ext cx="2666093" cy="987617"/>
            <a:chOff x="1351824" y="4950667"/>
            <a:chExt cx="2666093" cy="987617"/>
          </a:xfrm>
        </p:grpSpPr>
        <p:sp>
          <p:nvSpPr>
            <p:cNvPr id="29" name="文本框 51"/>
            <p:cNvSpPr txBox="1"/>
            <p:nvPr/>
          </p:nvSpPr>
          <p:spPr>
            <a:xfrm>
              <a:off x="1723309" y="4950667"/>
              <a:ext cx="1923123" cy="369332"/>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点击添加标题</a:t>
              </a:r>
            </a:p>
          </p:txBody>
        </p:sp>
        <p:sp>
          <p:nvSpPr>
            <p:cNvPr id="30" name="矩形 29"/>
            <p:cNvSpPr/>
            <p:nvPr/>
          </p:nvSpPr>
          <p:spPr>
            <a:xfrm>
              <a:off x="1351824" y="5199620"/>
              <a:ext cx="2666093" cy="738664"/>
            </a:xfrm>
            <a:prstGeom prst="rect">
              <a:avLst/>
            </a:prstGeom>
          </p:spPr>
          <p:txBody>
            <a:bodyPr wrap="square">
              <a:spAutoFit/>
            </a:bodyPr>
            <a:lstStyle/>
            <a:p>
              <a:pPr algn="ctr" fontAlgn="base">
                <a:spcBef>
                  <a:spcPct val="0"/>
                </a:spcBef>
                <a:spcAft>
                  <a:spcPct val="0"/>
                </a:spcAft>
              </a:pPr>
              <a:r>
                <a:rPr lang="en-US" altLang="zh-CN" sz="1050" dirty="0">
                  <a:solidFill>
                    <a:schemeClr val="bg1">
                      <a:lumMod val="50000"/>
                    </a:scheme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31" name="组合 30"/>
          <p:cNvGrpSpPr/>
          <p:nvPr/>
        </p:nvGrpSpPr>
        <p:grpSpPr>
          <a:xfrm>
            <a:off x="5981880" y="5146990"/>
            <a:ext cx="2666093" cy="987617"/>
            <a:chOff x="1351824" y="4950667"/>
            <a:chExt cx="2666093" cy="987617"/>
          </a:xfrm>
        </p:grpSpPr>
        <p:sp>
          <p:nvSpPr>
            <p:cNvPr id="32" name="文本框 54"/>
            <p:cNvSpPr txBox="1"/>
            <p:nvPr/>
          </p:nvSpPr>
          <p:spPr>
            <a:xfrm>
              <a:off x="1723309" y="4950667"/>
              <a:ext cx="1923123" cy="369332"/>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点击添加标题</a:t>
              </a:r>
            </a:p>
          </p:txBody>
        </p:sp>
        <p:sp>
          <p:nvSpPr>
            <p:cNvPr id="33" name="矩形 32"/>
            <p:cNvSpPr/>
            <p:nvPr/>
          </p:nvSpPr>
          <p:spPr>
            <a:xfrm>
              <a:off x="1351824" y="5199620"/>
              <a:ext cx="2666093" cy="738664"/>
            </a:xfrm>
            <a:prstGeom prst="rect">
              <a:avLst/>
            </a:prstGeom>
          </p:spPr>
          <p:txBody>
            <a:bodyPr wrap="square">
              <a:spAutoFit/>
            </a:bodyPr>
            <a:lstStyle/>
            <a:p>
              <a:pPr algn="ctr" fontAlgn="base">
                <a:spcBef>
                  <a:spcPct val="0"/>
                </a:spcBef>
                <a:spcAft>
                  <a:spcPct val="0"/>
                </a:spcAft>
              </a:pPr>
              <a:r>
                <a:rPr lang="en-US" altLang="zh-CN" sz="1050" dirty="0">
                  <a:solidFill>
                    <a:schemeClr val="bg1">
                      <a:lumMod val="50000"/>
                    </a:scheme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34" name="组合 33"/>
          <p:cNvGrpSpPr/>
          <p:nvPr/>
        </p:nvGrpSpPr>
        <p:grpSpPr>
          <a:xfrm>
            <a:off x="8304166" y="2146488"/>
            <a:ext cx="2666093" cy="987617"/>
            <a:chOff x="1351824" y="4950667"/>
            <a:chExt cx="2666093" cy="987617"/>
          </a:xfrm>
        </p:grpSpPr>
        <p:sp>
          <p:nvSpPr>
            <p:cNvPr id="35" name="文本框 57"/>
            <p:cNvSpPr txBox="1"/>
            <p:nvPr/>
          </p:nvSpPr>
          <p:spPr>
            <a:xfrm>
              <a:off x="1723309" y="4950667"/>
              <a:ext cx="1923123" cy="369332"/>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点击添加标题</a:t>
              </a:r>
            </a:p>
          </p:txBody>
        </p:sp>
        <p:sp>
          <p:nvSpPr>
            <p:cNvPr id="36" name="矩形 35"/>
            <p:cNvSpPr/>
            <p:nvPr/>
          </p:nvSpPr>
          <p:spPr>
            <a:xfrm>
              <a:off x="1351824" y="5199620"/>
              <a:ext cx="2666093" cy="738664"/>
            </a:xfrm>
            <a:prstGeom prst="rect">
              <a:avLst/>
            </a:prstGeom>
          </p:spPr>
          <p:txBody>
            <a:bodyPr wrap="square">
              <a:spAutoFit/>
            </a:bodyPr>
            <a:lstStyle/>
            <a:p>
              <a:pPr algn="ctr" fontAlgn="base">
                <a:spcBef>
                  <a:spcPct val="0"/>
                </a:spcBef>
                <a:spcAft>
                  <a:spcPct val="0"/>
                </a:spcAft>
              </a:pPr>
              <a:r>
                <a:rPr lang="en-US" altLang="zh-CN" sz="1050" dirty="0">
                  <a:solidFill>
                    <a:schemeClr val="bg1">
                      <a:lumMod val="50000"/>
                    </a:scheme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37" name="组合 36"/>
          <p:cNvGrpSpPr/>
          <p:nvPr/>
        </p:nvGrpSpPr>
        <p:grpSpPr>
          <a:xfrm>
            <a:off x="2503481" y="3803359"/>
            <a:ext cx="481094" cy="701296"/>
            <a:chOff x="4081166" y="4301728"/>
            <a:chExt cx="239316" cy="348854"/>
          </a:xfrm>
          <a:solidFill>
            <a:schemeClr val="bg1"/>
          </a:solidFill>
        </p:grpSpPr>
        <p:sp>
          <p:nvSpPr>
            <p:cNvPr id="38" name="AutoShape 97"/>
            <p:cNvSpPr/>
            <p:nvPr/>
          </p:nvSpPr>
          <p:spPr bwMode="auto">
            <a:xfrm>
              <a:off x="4081166" y="4301728"/>
              <a:ext cx="239316"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9" name="AutoShape 98"/>
            <p:cNvSpPr/>
            <p:nvPr/>
          </p:nvSpPr>
          <p:spPr bwMode="auto">
            <a:xfrm>
              <a:off x="4178797" y="4334470"/>
              <a:ext cx="44053"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40" name="AutoShape 99"/>
            <p:cNvSpPr/>
            <p:nvPr/>
          </p:nvSpPr>
          <p:spPr bwMode="auto">
            <a:xfrm>
              <a:off x="4190108" y="4607123"/>
              <a:ext cx="21431"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41" name="组合 40"/>
          <p:cNvGrpSpPr/>
          <p:nvPr/>
        </p:nvGrpSpPr>
        <p:grpSpPr>
          <a:xfrm>
            <a:off x="4698015" y="3816060"/>
            <a:ext cx="675893" cy="675893"/>
            <a:chOff x="6162378" y="2904530"/>
            <a:chExt cx="348258" cy="348258"/>
          </a:xfrm>
          <a:solidFill>
            <a:schemeClr val="bg1"/>
          </a:solidFill>
        </p:grpSpPr>
        <p:sp>
          <p:nvSpPr>
            <p:cNvPr id="42"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43"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44"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45"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46" name="Group 58"/>
          <p:cNvGrpSpPr/>
          <p:nvPr/>
        </p:nvGrpSpPr>
        <p:grpSpPr>
          <a:xfrm>
            <a:off x="7042437" y="3863909"/>
            <a:ext cx="570915" cy="535782"/>
            <a:chOff x="10074275" y="1647825"/>
            <a:chExt cx="464344" cy="435769"/>
          </a:xfrm>
          <a:solidFill>
            <a:schemeClr val="bg1"/>
          </a:solidFill>
        </p:grpSpPr>
        <p:sp>
          <p:nvSpPr>
            <p:cNvPr id="47"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48"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49"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0"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1"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2"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3"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4"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5"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56" name="组合 55"/>
          <p:cNvGrpSpPr/>
          <p:nvPr/>
        </p:nvGrpSpPr>
        <p:grpSpPr>
          <a:xfrm>
            <a:off x="9297369" y="3849030"/>
            <a:ext cx="644916" cy="565540"/>
            <a:chOff x="1239739" y="2232422"/>
            <a:chExt cx="348258" cy="305396"/>
          </a:xfrm>
          <a:solidFill>
            <a:schemeClr val="bg1"/>
          </a:solidFill>
        </p:grpSpPr>
        <p:sp>
          <p:nvSpPr>
            <p:cNvPr id="57"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8"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childTnLst>
                          </p:cTn>
                        </p:par>
                        <p:par>
                          <p:cTn id="14" fill="hold">
                            <p:stCondLst>
                              <p:cond delay="1500"/>
                            </p:stCondLst>
                            <p:childTnLst>
                              <p:par>
                                <p:cTn id="15" presetID="2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2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3" presetClass="entr" presetSubtype="16"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23" presetClass="entr" presetSubtype="16"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3" presetClass="entr" presetSubtype="16"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23" presetClass="entr" presetSubtype="16" fill="hold"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childTnLst>
                                </p:cTn>
                              </p:par>
                            </p:childTnLst>
                          </p:cTn>
                        </p:par>
                        <p:par>
                          <p:cTn id="64" fill="hold">
                            <p:stCondLst>
                              <p:cond delay="6500"/>
                            </p:stCondLst>
                            <p:childTnLst>
                              <p:par>
                                <p:cTn id="65" presetID="23" presetClass="entr" presetSubtype="16"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p:cTn id="67" dur="500" fill="hold"/>
                                        <p:tgtEl>
                                          <p:spTgt spid="46"/>
                                        </p:tgtEl>
                                        <p:attrNameLst>
                                          <p:attrName>ppt_w</p:attrName>
                                        </p:attrNameLst>
                                      </p:cBhvr>
                                      <p:tavLst>
                                        <p:tav tm="0">
                                          <p:val>
                                            <p:fltVal val="0"/>
                                          </p:val>
                                        </p:tav>
                                        <p:tav tm="100000">
                                          <p:val>
                                            <p:strVal val="#ppt_w"/>
                                          </p:val>
                                        </p:tav>
                                      </p:tavLst>
                                    </p:anim>
                                    <p:anim calcmode="lin" valueType="num">
                                      <p:cBhvr>
                                        <p:cTn id="68" dur="500" fill="hold"/>
                                        <p:tgtEl>
                                          <p:spTgt spid="46"/>
                                        </p:tgtEl>
                                        <p:attrNameLst>
                                          <p:attrName>ppt_h</p:attrName>
                                        </p:attrNameLst>
                                      </p:cBhvr>
                                      <p:tavLst>
                                        <p:tav tm="0">
                                          <p:val>
                                            <p:fltVal val="0"/>
                                          </p:val>
                                        </p:tav>
                                        <p:tav tm="100000">
                                          <p:val>
                                            <p:strVal val="#ppt_h"/>
                                          </p:val>
                                        </p:tav>
                                      </p:tavLst>
                                    </p:anim>
                                  </p:childTnLst>
                                </p:cTn>
                              </p:par>
                            </p:childTnLst>
                          </p:cTn>
                        </p:par>
                        <p:par>
                          <p:cTn id="69" fill="hold">
                            <p:stCondLst>
                              <p:cond delay="7000"/>
                            </p:stCondLst>
                            <p:childTnLst>
                              <p:par>
                                <p:cTn id="70" presetID="23" presetClass="entr" presetSubtype="16"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p:cTn id="72" dur="500" fill="hold"/>
                                        <p:tgtEl>
                                          <p:spTgt spid="56"/>
                                        </p:tgtEl>
                                        <p:attrNameLst>
                                          <p:attrName>ppt_w</p:attrName>
                                        </p:attrNameLst>
                                      </p:cBhvr>
                                      <p:tavLst>
                                        <p:tav tm="0">
                                          <p:val>
                                            <p:fltVal val="0"/>
                                          </p:val>
                                        </p:tav>
                                        <p:tav tm="100000">
                                          <p:val>
                                            <p:strVal val="#ppt_w"/>
                                          </p:val>
                                        </p:tav>
                                      </p:tavLst>
                                    </p:anim>
                                    <p:anim calcmode="lin" valueType="num">
                                      <p:cBhvr>
                                        <p:cTn id="73" dur="500" fill="hold"/>
                                        <p:tgtEl>
                                          <p:spTgt spid="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8" name="组合 7"/>
          <p:cNvGrpSpPr/>
          <p:nvPr/>
        </p:nvGrpSpPr>
        <p:grpSpPr>
          <a:xfrm>
            <a:off x="1602680" y="1789410"/>
            <a:ext cx="9184673" cy="4704605"/>
            <a:chOff x="726790" y="3978102"/>
            <a:chExt cx="10695574" cy="5732474"/>
          </a:xfrm>
        </p:grpSpPr>
        <p:sp>
          <p:nvSpPr>
            <p:cNvPr id="9" name="矩形 18"/>
            <p:cNvSpPr>
              <a:spLocks noChangeArrowheads="1"/>
            </p:cNvSpPr>
            <p:nvPr/>
          </p:nvSpPr>
          <p:spPr bwMode="auto">
            <a:xfrm>
              <a:off x="7924879" y="6835613"/>
              <a:ext cx="3497485" cy="2874963"/>
            </a:xfrm>
            <a:prstGeom prst="rect">
              <a:avLst/>
            </a:prstGeom>
            <a:blipFill dpi="0" rotWithShape="1">
              <a:blip r:embed="rId3"/>
              <a:srcRect/>
              <a:tile tx="0" ty="0" sx="50000" sy="50000" flip="none" algn="t"/>
            </a:blipFill>
            <a:ln w="9525">
              <a:noFill/>
              <a:beve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dirty="0">
                <a:ln>
                  <a:noFill/>
                </a:ln>
                <a:solidFill>
                  <a:srgbClr val="005E5E"/>
                </a:solidFill>
                <a:effectLst/>
                <a:uLnTx/>
                <a:uFillTx/>
                <a:latin typeface="Arial" panose="020B0604020202020204"/>
                <a:ea typeface="宋体" panose="02010600030101010101" pitchFamily="2" charset="-122"/>
              </a:endParaRPr>
            </a:p>
          </p:txBody>
        </p:sp>
        <p:sp>
          <p:nvSpPr>
            <p:cNvPr id="10" name="单圆角矩形 19"/>
            <p:cNvSpPr/>
            <p:nvPr/>
          </p:nvSpPr>
          <p:spPr bwMode="auto">
            <a:xfrm>
              <a:off x="739487" y="4344814"/>
              <a:ext cx="3484789" cy="2330450"/>
            </a:xfrm>
            <a:custGeom>
              <a:avLst/>
              <a:gdLst>
                <a:gd name="T0" fmla="*/ 0 w 3486972"/>
                <a:gd name="T1" fmla="*/ 0 h 2329590"/>
                <a:gd name="T2" fmla="*/ 3245238 w 3486972"/>
                <a:gd name="T3" fmla="*/ 0 h 2329590"/>
                <a:gd name="T4" fmla="*/ 3485328 w 3486972"/>
                <a:gd name="T5" fmla="*/ 240382 h 2329590"/>
                <a:gd name="T6" fmla="*/ 3485328 w 3486972"/>
                <a:gd name="T7" fmla="*/ 2331310 h 2329590"/>
                <a:gd name="T8" fmla="*/ 0 w 3486972"/>
                <a:gd name="T9" fmla="*/ 233131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noFill/>
            <a:ln w="9525" cap="flat" cmpd="sng">
              <a:solidFill>
                <a:srgbClr val="5E887A"/>
              </a:solidFill>
              <a:beve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11" name="单圆角矩形 20"/>
            <p:cNvSpPr/>
            <p:nvPr/>
          </p:nvSpPr>
          <p:spPr bwMode="auto">
            <a:xfrm>
              <a:off x="4332184" y="4344814"/>
              <a:ext cx="3484789" cy="2330450"/>
            </a:xfrm>
            <a:custGeom>
              <a:avLst/>
              <a:gdLst>
                <a:gd name="T0" fmla="*/ 0 w 3486972"/>
                <a:gd name="T1" fmla="*/ 0 h 2329590"/>
                <a:gd name="T2" fmla="*/ 3245238 w 3486972"/>
                <a:gd name="T3" fmla="*/ 0 h 2329590"/>
                <a:gd name="T4" fmla="*/ 3485328 w 3486972"/>
                <a:gd name="T5" fmla="*/ 240382 h 2329590"/>
                <a:gd name="T6" fmla="*/ 3485328 w 3486972"/>
                <a:gd name="T7" fmla="*/ 2331310 h 2329590"/>
                <a:gd name="T8" fmla="*/ 0 w 3486972"/>
                <a:gd name="T9" fmla="*/ 233131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noFill/>
            <a:ln w="9525" cap="flat" cmpd="sng">
              <a:solidFill>
                <a:srgbClr val="F2A095"/>
              </a:solidFill>
              <a:beve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12" name="单圆角矩形 21"/>
            <p:cNvSpPr/>
            <p:nvPr/>
          </p:nvSpPr>
          <p:spPr bwMode="auto">
            <a:xfrm>
              <a:off x="7924879" y="4344814"/>
              <a:ext cx="3486376" cy="2330450"/>
            </a:xfrm>
            <a:custGeom>
              <a:avLst/>
              <a:gdLst>
                <a:gd name="T0" fmla="*/ 0 w 3486972"/>
                <a:gd name="T1" fmla="*/ 0 h 2329590"/>
                <a:gd name="T2" fmla="*/ 3248194 w 3486972"/>
                <a:gd name="T3" fmla="*/ 0 h 2329590"/>
                <a:gd name="T4" fmla="*/ 3488504 w 3486972"/>
                <a:gd name="T5" fmla="*/ 240382 h 2329590"/>
                <a:gd name="T6" fmla="*/ 3488504 w 3486972"/>
                <a:gd name="T7" fmla="*/ 2331310 h 2329590"/>
                <a:gd name="T8" fmla="*/ 0 w 3486972"/>
                <a:gd name="T9" fmla="*/ 233131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noFill/>
            <a:ln w="9525" cap="flat" cmpd="sng">
              <a:solidFill>
                <a:srgbClr val="A8B05D"/>
              </a:solidFill>
              <a:beve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13" name="椭圆 22"/>
            <p:cNvSpPr>
              <a:spLocks noChangeArrowheads="1"/>
            </p:cNvSpPr>
            <p:nvPr/>
          </p:nvSpPr>
          <p:spPr bwMode="auto">
            <a:xfrm>
              <a:off x="2113725" y="3978102"/>
              <a:ext cx="736313" cy="736600"/>
            </a:xfrm>
            <a:prstGeom prst="ellipse">
              <a:avLst/>
            </a:prstGeom>
            <a:solidFill>
              <a:srgbClr val="5E887A"/>
            </a:solidFill>
            <a:ln w="38100">
              <a:noFill/>
              <a:round/>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14" name="椭圆 23"/>
            <p:cNvSpPr>
              <a:spLocks noChangeArrowheads="1"/>
            </p:cNvSpPr>
            <p:nvPr/>
          </p:nvSpPr>
          <p:spPr bwMode="auto">
            <a:xfrm>
              <a:off x="5708008" y="3978102"/>
              <a:ext cx="734725" cy="736600"/>
            </a:xfrm>
            <a:prstGeom prst="ellipse">
              <a:avLst/>
            </a:prstGeom>
            <a:solidFill>
              <a:srgbClr val="F2A095"/>
            </a:solidFill>
            <a:ln w="38100">
              <a:noFill/>
              <a:round/>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15" name="椭圆 24"/>
            <p:cNvSpPr>
              <a:spLocks noChangeArrowheads="1"/>
            </p:cNvSpPr>
            <p:nvPr/>
          </p:nvSpPr>
          <p:spPr bwMode="auto">
            <a:xfrm>
              <a:off x="9143607" y="3978102"/>
              <a:ext cx="734726" cy="736600"/>
            </a:xfrm>
            <a:prstGeom prst="ellipse">
              <a:avLst/>
            </a:prstGeom>
            <a:solidFill>
              <a:srgbClr val="A8B05D"/>
            </a:solidFill>
            <a:ln w="38100">
              <a:noFill/>
              <a:round/>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16" name="TextBox 25"/>
            <p:cNvSpPr txBox="1">
              <a:spLocks noChangeArrowheads="1"/>
            </p:cNvSpPr>
            <p:nvPr/>
          </p:nvSpPr>
          <p:spPr bwMode="auto">
            <a:xfrm>
              <a:off x="2253375" y="4082877"/>
              <a:ext cx="457020" cy="52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8F8F8"/>
                  </a:solidFill>
                  <a:latin typeface="微软雅黑" panose="020B0503020204020204" pitchFamily="34" charset="-122"/>
                  <a:ea typeface="微软雅黑" panose="020B0503020204020204" pitchFamily="34" charset="-122"/>
                </a:rPr>
                <a:t>1</a:t>
              </a:r>
              <a:endParaRPr lang="zh-CN" altLang="en-US" sz="2400" b="1">
                <a:solidFill>
                  <a:srgbClr val="F8F8F8"/>
                </a:solidFill>
                <a:latin typeface="微软雅黑" panose="020B0503020204020204" pitchFamily="34" charset="-122"/>
                <a:ea typeface="微软雅黑" panose="020B0503020204020204" pitchFamily="34" charset="-122"/>
              </a:endParaRPr>
            </a:p>
          </p:txBody>
        </p:sp>
        <p:sp>
          <p:nvSpPr>
            <p:cNvPr id="17" name="TextBox 26"/>
            <p:cNvSpPr txBox="1">
              <a:spLocks noChangeArrowheads="1"/>
            </p:cNvSpPr>
            <p:nvPr/>
          </p:nvSpPr>
          <p:spPr bwMode="auto">
            <a:xfrm>
              <a:off x="5861936" y="4082877"/>
              <a:ext cx="457020" cy="52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8F8F8"/>
                  </a:solidFill>
                  <a:latin typeface="微软雅黑" panose="020B0503020204020204" pitchFamily="34" charset="-122"/>
                  <a:ea typeface="微软雅黑" panose="020B0503020204020204" pitchFamily="34" charset="-122"/>
                </a:rPr>
                <a:t>2</a:t>
              </a:r>
              <a:endParaRPr lang="zh-CN" altLang="en-US" sz="2400" b="1">
                <a:solidFill>
                  <a:srgbClr val="F8F8F8"/>
                </a:solidFill>
                <a:latin typeface="微软雅黑" panose="020B0503020204020204" pitchFamily="34" charset="-122"/>
                <a:ea typeface="微软雅黑" panose="020B0503020204020204" pitchFamily="34" charset="-122"/>
              </a:endParaRPr>
            </a:p>
          </p:txBody>
        </p:sp>
        <p:sp>
          <p:nvSpPr>
            <p:cNvPr id="18" name="TextBox 27"/>
            <p:cNvSpPr txBox="1">
              <a:spLocks noChangeArrowheads="1"/>
            </p:cNvSpPr>
            <p:nvPr/>
          </p:nvSpPr>
          <p:spPr bwMode="auto">
            <a:xfrm>
              <a:off x="9265796" y="4082877"/>
              <a:ext cx="457020" cy="52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8F8F8"/>
                  </a:solidFill>
                  <a:latin typeface="微软雅黑" panose="020B0503020204020204" pitchFamily="34" charset="-122"/>
                  <a:ea typeface="微软雅黑" panose="020B0503020204020204" pitchFamily="34" charset="-122"/>
                </a:rPr>
                <a:t>3</a:t>
              </a:r>
              <a:endParaRPr lang="zh-CN" altLang="en-US" sz="2400" b="1">
                <a:solidFill>
                  <a:srgbClr val="F8F8F8"/>
                </a:solidFill>
                <a:latin typeface="微软雅黑" panose="020B0503020204020204" pitchFamily="34" charset="-122"/>
                <a:ea typeface="微软雅黑" panose="020B0503020204020204" pitchFamily="34" charset="-122"/>
              </a:endParaRPr>
            </a:p>
          </p:txBody>
        </p:sp>
        <p:sp>
          <p:nvSpPr>
            <p:cNvPr id="19" name="TextBox 28"/>
            <p:cNvSpPr txBox="1">
              <a:spLocks noChangeArrowheads="1"/>
            </p:cNvSpPr>
            <p:nvPr/>
          </p:nvSpPr>
          <p:spPr bwMode="auto">
            <a:xfrm>
              <a:off x="941025" y="4875050"/>
              <a:ext cx="3138849" cy="101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网是一个建立在因特网上的、虚拟的交易市场。初期的软硬件设施建设基本完成，目前已进入试运行阶段，但网站的部分栏目与功能还在完善当中。</a:t>
              </a:r>
            </a:p>
          </p:txBody>
        </p:sp>
        <p:sp>
          <p:nvSpPr>
            <p:cNvPr id="20" name="TextBox 29"/>
            <p:cNvSpPr txBox="1">
              <a:spLocks noChangeArrowheads="1"/>
            </p:cNvSpPr>
            <p:nvPr/>
          </p:nvSpPr>
          <p:spPr bwMode="auto">
            <a:xfrm>
              <a:off x="4501985" y="4875050"/>
              <a:ext cx="3140435" cy="123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网集信息发布、浏览、交易与交互功能于一体，用户通过它可直接完成传统商贸运作中信息采集、市场调研、产品营销、技术咨询、行情分析、商贸洽谈等环节的工作。</a:t>
              </a:r>
            </a:p>
          </p:txBody>
        </p:sp>
        <p:sp>
          <p:nvSpPr>
            <p:cNvPr id="21" name="TextBox 30"/>
            <p:cNvSpPr txBox="1">
              <a:spLocks noChangeArrowheads="1"/>
            </p:cNvSpPr>
            <p:nvPr/>
          </p:nvSpPr>
          <p:spPr bwMode="auto">
            <a:xfrm>
              <a:off x="8110550" y="4875050"/>
              <a:ext cx="3140435" cy="123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该网主要发布农业的相关信息及农副产品的最新价格与供应情况、农副产品淡旺季的价格浮动与成交量、出售流向、全国著名农副产品集散地的产品供求信息及行情走势</a:t>
              </a:r>
            </a:p>
          </p:txBody>
        </p:sp>
        <p:sp>
          <p:nvSpPr>
            <p:cNvPr id="22" name="矩形 21"/>
            <p:cNvSpPr>
              <a:spLocks noChangeArrowheads="1"/>
            </p:cNvSpPr>
            <p:nvPr/>
          </p:nvSpPr>
          <p:spPr bwMode="auto">
            <a:xfrm>
              <a:off x="4323461" y="6835613"/>
              <a:ext cx="3497485" cy="2874963"/>
            </a:xfrm>
            <a:prstGeom prst="rect">
              <a:avLst/>
            </a:prstGeom>
            <a:blipFill dpi="0" rotWithShape="1">
              <a:blip r:embed="rId4" cstate="screen"/>
              <a:srcRect/>
              <a:tile tx="0" ty="0" sx="38000" sy="38000" flip="none" algn="t"/>
            </a:blipFill>
            <a:ln w="9525">
              <a:noFill/>
              <a:beve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23" name="矩形 22"/>
            <p:cNvSpPr>
              <a:spLocks noChangeArrowheads="1"/>
            </p:cNvSpPr>
            <p:nvPr/>
          </p:nvSpPr>
          <p:spPr bwMode="auto">
            <a:xfrm>
              <a:off x="726790" y="6835613"/>
              <a:ext cx="3497485" cy="2874963"/>
            </a:xfrm>
            <a:prstGeom prst="rect">
              <a:avLst/>
            </a:prstGeom>
            <a:blipFill dpi="0" rotWithShape="1">
              <a:blip r:embed="rId5" cstate="screen"/>
              <a:srcRect/>
              <a:tile tx="0" ty="0" sx="35000" sy="35000" flip="none" algn="r"/>
            </a:blipFill>
            <a:ln w="9525">
              <a:noFill/>
              <a:beve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102" name="泪滴形 101"/>
          <p:cNvSpPr/>
          <p:nvPr/>
        </p:nvSpPr>
        <p:spPr>
          <a:xfrm rot="4903424">
            <a:off x="4361618" y="2741113"/>
            <a:ext cx="881969" cy="881970"/>
          </a:xfrm>
          <a:prstGeom prst="teardrop">
            <a:avLst/>
          </a:prstGeom>
          <a:noFill/>
          <a:ln>
            <a:solidFill>
              <a:srgbClr val="5E887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103" name="泪滴形 102"/>
          <p:cNvSpPr/>
          <p:nvPr/>
        </p:nvSpPr>
        <p:spPr>
          <a:xfrm rot="4903424">
            <a:off x="4361618" y="3888671"/>
            <a:ext cx="881969" cy="881970"/>
          </a:xfrm>
          <a:prstGeom prst="teardrop">
            <a:avLst/>
          </a:prstGeom>
          <a:noFill/>
          <a:ln>
            <a:solidFill>
              <a:srgbClr val="F2A0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104" name="泪滴形 103"/>
          <p:cNvSpPr/>
          <p:nvPr/>
        </p:nvSpPr>
        <p:spPr>
          <a:xfrm rot="4903424">
            <a:off x="4361617" y="5036228"/>
            <a:ext cx="881969" cy="881970"/>
          </a:xfrm>
          <a:prstGeom prst="teardrop">
            <a:avLst/>
          </a:prstGeom>
          <a:noFill/>
          <a:ln>
            <a:solidFill>
              <a:srgbClr val="A8B0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105" name="矩形 28"/>
          <p:cNvSpPr>
            <a:spLocks noChangeArrowheads="1"/>
          </p:cNvSpPr>
          <p:nvPr/>
        </p:nvSpPr>
        <p:spPr bwMode="auto">
          <a:xfrm>
            <a:off x="942005" y="2940050"/>
            <a:ext cx="3303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lumMod val="50000"/>
                  </a:schemeClr>
                </a:solidFill>
              </a:rPr>
              <a:t>Vestibulum ante ipsum primis in faucibus orci luctus et ultrices posuere cubilia Curaeet ultrices posuere cubilia Curae</a:t>
            </a:r>
          </a:p>
          <a:p>
            <a:pPr algn="r" eaLnBrk="1" hangingPunct="1"/>
            <a:endParaRPr lang="zh-CN" altLang="en-US" sz="1400">
              <a:solidFill>
                <a:schemeClr val="bg1">
                  <a:lumMod val="50000"/>
                </a:schemeClr>
              </a:solidFill>
            </a:endParaRPr>
          </a:p>
        </p:txBody>
      </p:sp>
      <p:sp>
        <p:nvSpPr>
          <p:cNvPr id="106" name="矩形 29"/>
          <p:cNvSpPr>
            <a:spLocks noChangeArrowheads="1"/>
          </p:cNvSpPr>
          <p:nvPr/>
        </p:nvSpPr>
        <p:spPr bwMode="auto">
          <a:xfrm>
            <a:off x="2435842" y="269081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dirty="0">
                <a:solidFill>
                  <a:schemeClr val="bg1">
                    <a:lumMod val="50000"/>
                  </a:schemeClr>
                </a:solidFill>
              </a:rPr>
              <a:t>ADD YOUR TEXT</a:t>
            </a:r>
          </a:p>
        </p:txBody>
      </p:sp>
      <p:sp>
        <p:nvSpPr>
          <p:cNvPr id="107" name="矩形 30"/>
          <p:cNvSpPr>
            <a:spLocks noChangeArrowheads="1"/>
          </p:cNvSpPr>
          <p:nvPr/>
        </p:nvSpPr>
        <p:spPr bwMode="auto">
          <a:xfrm>
            <a:off x="942005" y="4078288"/>
            <a:ext cx="3303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lumMod val="50000"/>
                  </a:schemeClr>
                </a:solidFill>
              </a:rPr>
              <a:t>Vestibulum ante ipsum primis in faucibus orci luctus et ultrices posuere cubilia Curaeet ultrices posuere cubilia Curae</a:t>
            </a:r>
          </a:p>
          <a:p>
            <a:pPr algn="r" eaLnBrk="1" hangingPunct="1"/>
            <a:endParaRPr lang="zh-CN" altLang="en-US" sz="1400">
              <a:solidFill>
                <a:schemeClr val="bg1">
                  <a:lumMod val="50000"/>
                </a:schemeClr>
              </a:solidFill>
            </a:endParaRPr>
          </a:p>
        </p:txBody>
      </p:sp>
      <p:sp>
        <p:nvSpPr>
          <p:cNvPr id="108" name="矩形 31"/>
          <p:cNvSpPr>
            <a:spLocks noChangeArrowheads="1"/>
          </p:cNvSpPr>
          <p:nvPr/>
        </p:nvSpPr>
        <p:spPr bwMode="auto">
          <a:xfrm>
            <a:off x="2435842" y="3829050"/>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a:solidFill>
                  <a:schemeClr val="bg1">
                    <a:lumMod val="50000"/>
                  </a:schemeClr>
                </a:solidFill>
              </a:rPr>
              <a:t>ADD YOUR TEXT</a:t>
            </a:r>
          </a:p>
        </p:txBody>
      </p:sp>
      <p:sp>
        <p:nvSpPr>
          <p:cNvPr id="109" name="矩形 32"/>
          <p:cNvSpPr>
            <a:spLocks noChangeArrowheads="1"/>
          </p:cNvSpPr>
          <p:nvPr/>
        </p:nvSpPr>
        <p:spPr bwMode="auto">
          <a:xfrm>
            <a:off x="942005" y="5218113"/>
            <a:ext cx="3303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lumMod val="50000"/>
                  </a:schemeClr>
                </a:solidFill>
              </a:rPr>
              <a:t>Vestibulum ante ipsum primis in faucibus orci luctus et ultrices posuere cubilia Curaeet ultrices posuere cubilia Curae</a:t>
            </a:r>
          </a:p>
          <a:p>
            <a:pPr algn="r" eaLnBrk="1" hangingPunct="1"/>
            <a:endParaRPr lang="zh-CN" altLang="en-US" sz="1400">
              <a:solidFill>
                <a:schemeClr val="bg1">
                  <a:lumMod val="50000"/>
                </a:schemeClr>
              </a:solidFill>
            </a:endParaRPr>
          </a:p>
        </p:txBody>
      </p:sp>
      <p:sp>
        <p:nvSpPr>
          <p:cNvPr id="110" name="矩形 33"/>
          <p:cNvSpPr>
            <a:spLocks noChangeArrowheads="1"/>
          </p:cNvSpPr>
          <p:nvPr/>
        </p:nvSpPr>
        <p:spPr bwMode="auto">
          <a:xfrm>
            <a:off x="2435842" y="4968875"/>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a:solidFill>
                  <a:schemeClr val="bg1">
                    <a:lumMod val="50000"/>
                  </a:schemeClr>
                </a:solidFill>
              </a:rPr>
              <a:t>ADD YOUR TEXT</a:t>
            </a:r>
          </a:p>
        </p:txBody>
      </p:sp>
      <p:sp>
        <p:nvSpPr>
          <p:cNvPr id="111" name="KSO_Shape"/>
          <p:cNvSpPr/>
          <p:nvPr/>
        </p:nvSpPr>
        <p:spPr>
          <a:xfrm>
            <a:off x="4577380" y="3011488"/>
            <a:ext cx="450850" cy="34131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112" name="KSO_Shape"/>
          <p:cNvSpPr/>
          <p:nvPr/>
        </p:nvSpPr>
        <p:spPr>
          <a:xfrm>
            <a:off x="4556742" y="4168775"/>
            <a:ext cx="488950" cy="322263"/>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113" name="KSO_Shape"/>
          <p:cNvSpPr/>
          <p:nvPr/>
        </p:nvSpPr>
        <p:spPr>
          <a:xfrm>
            <a:off x="4551980" y="5286375"/>
            <a:ext cx="496887" cy="37147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lumMod val="50000"/>
                </a:schemeClr>
              </a:solidFill>
            </a:endParaRPr>
          </a:p>
        </p:txBody>
      </p:sp>
      <p:sp>
        <p:nvSpPr>
          <p:cNvPr id="114" name="矩形 113"/>
          <p:cNvSpPr/>
          <p:nvPr/>
        </p:nvSpPr>
        <p:spPr>
          <a:xfrm>
            <a:off x="5941007" y="2285911"/>
            <a:ext cx="5086340" cy="3828232"/>
          </a:xfrm>
          <a:prstGeom prst="rect">
            <a:avLst/>
          </a:prstGeom>
          <a:blipFill dpi="0" rotWithShape="1">
            <a:blip r:embed="rId3"/>
            <a:srcRect/>
            <a:tile tx="0" ty="0" sx="75000" sy="75000" flip="none" algn="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250"/>
                                        <p:tgtEl>
                                          <p:spTgt spid="105"/>
                                        </p:tgtEl>
                                      </p:cBhvr>
                                    </p:animEffect>
                                    <p:anim calcmode="lin" valueType="num">
                                      <p:cBhvr>
                                        <p:cTn id="14" dur="250" fill="hold"/>
                                        <p:tgtEl>
                                          <p:spTgt spid="105"/>
                                        </p:tgtEl>
                                        <p:attrNameLst>
                                          <p:attrName>ppt_x</p:attrName>
                                        </p:attrNameLst>
                                      </p:cBhvr>
                                      <p:tavLst>
                                        <p:tav tm="0">
                                          <p:val>
                                            <p:strVal val="#ppt_x"/>
                                          </p:val>
                                        </p:tav>
                                        <p:tav tm="100000">
                                          <p:val>
                                            <p:strVal val="#ppt_x"/>
                                          </p:val>
                                        </p:tav>
                                      </p:tavLst>
                                    </p:anim>
                                    <p:anim calcmode="lin" valueType="num">
                                      <p:cBhvr>
                                        <p:cTn id="15" dur="250" fill="hold"/>
                                        <p:tgtEl>
                                          <p:spTgt spid="10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250"/>
                                        <p:tgtEl>
                                          <p:spTgt spid="106"/>
                                        </p:tgtEl>
                                      </p:cBhvr>
                                    </p:animEffect>
                                    <p:anim calcmode="lin" valueType="num">
                                      <p:cBhvr>
                                        <p:cTn id="20" dur="250" fill="hold"/>
                                        <p:tgtEl>
                                          <p:spTgt spid="106"/>
                                        </p:tgtEl>
                                        <p:attrNameLst>
                                          <p:attrName>ppt_x</p:attrName>
                                        </p:attrNameLst>
                                      </p:cBhvr>
                                      <p:tavLst>
                                        <p:tav tm="0">
                                          <p:val>
                                            <p:strVal val="#ppt_x"/>
                                          </p:val>
                                        </p:tav>
                                        <p:tav tm="100000">
                                          <p:val>
                                            <p:strVal val="#ppt_x"/>
                                          </p:val>
                                        </p:tav>
                                      </p:tavLst>
                                    </p:anim>
                                    <p:anim calcmode="lin" valueType="num">
                                      <p:cBhvr>
                                        <p:cTn id="21" dur="250" fill="hold"/>
                                        <p:tgtEl>
                                          <p:spTgt spid="10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250"/>
                                        <p:tgtEl>
                                          <p:spTgt spid="107"/>
                                        </p:tgtEl>
                                      </p:cBhvr>
                                    </p:animEffect>
                                    <p:anim calcmode="lin" valueType="num">
                                      <p:cBhvr>
                                        <p:cTn id="26" dur="250" fill="hold"/>
                                        <p:tgtEl>
                                          <p:spTgt spid="107"/>
                                        </p:tgtEl>
                                        <p:attrNameLst>
                                          <p:attrName>ppt_x</p:attrName>
                                        </p:attrNameLst>
                                      </p:cBhvr>
                                      <p:tavLst>
                                        <p:tav tm="0">
                                          <p:val>
                                            <p:strVal val="#ppt_x"/>
                                          </p:val>
                                        </p:tav>
                                        <p:tav tm="100000">
                                          <p:val>
                                            <p:strVal val="#ppt_x"/>
                                          </p:val>
                                        </p:tav>
                                      </p:tavLst>
                                    </p:anim>
                                    <p:anim calcmode="lin" valueType="num">
                                      <p:cBhvr>
                                        <p:cTn id="27" dur="25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250"/>
                                        <p:tgtEl>
                                          <p:spTgt spid="108"/>
                                        </p:tgtEl>
                                      </p:cBhvr>
                                    </p:animEffect>
                                    <p:anim calcmode="lin" valueType="num">
                                      <p:cBhvr>
                                        <p:cTn id="32" dur="250" fill="hold"/>
                                        <p:tgtEl>
                                          <p:spTgt spid="108"/>
                                        </p:tgtEl>
                                        <p:attrNameLst>
                                          <p:attrName>ppt_x</p:attrName>
                                        </p:attrNameLst>
                                      </p:cBhvr>
                                      <p:tavLst>
                                        <p:tav tm="0">
                                          <p:val>
                                            <p:strVal val="#ppt_x"/>
                                          </p:val>
                                        </p:tav>
                                        <p:tav tm="100000">
                                          <p:val>
                                            <p:strVal val="#ppt_x"/>
                                          </p:val>
                                        </p:tav>
                                      </p:tavLst>
                                    </p:anim>
                                    <p:anim calcmode="lin" valueType="num">
                                      <p:cBhvr>
                                        <p:cTn id="33" dur="250" fill="hold"/>
                                        <p:tgtEl>
                                          <p:spTgt spid="10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250"/>
                                        <p:tgtEl>
                                          <p:spTgt spid="109"/>
                                        </p:tgtEl>
                                      </p:cBhvr>
                                    </p:animEffect>
                                    <p:anim calcmode="lin" valueType="num">
                                      <p:cBhvr>
                                        <p:cTn id="38" dur="250" fill="hold"/>
                                        <p:tgtEl>
                                          <p:spTgt spid="109"/>
                                        </p:tgtEl>
                                        <p:attrNameLst>
                                          <p:attrName>ppt_x</p:attrName>
                                        </p:attrNameLst>
                                      </p:cBhvr>
                                      <p:tavLst>
                                        <p:tav tm="0">
                                          <p:val>
                                            <p:strVal val="#ppt_x"/>
                                          </p:val>
                                        </p:tav>
                                        <p:tav tm="100000">
                                          <p:val>
                                            <p:strVal val="#ppt_x"/>
                                          </p:val>
                                        </p:tav>
                                      </p:tavLst>
                                    </p:anim>
                                    <p:anim calcmode="lin" valueType="num">
                                      <p:cBhvr>
                                        <p:cTn id="39" dur="250" fill="hold"/>
                                        <p:tgtEl>
                                          <p:spTgt spid="10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250"/>
                                        <p:tgtEl>
                                          <p:spTgt spid="110"/>
                                        </p:tgtEl>
                                      </p:cBhvr>
                                    </p:animEffect>
                                    <p:anim calcmode="lin" valueType="num">
                                      <p:cBhvr>
                                        <p:cTn id="44" dur="250" fill="hold"/>
                                        <p:tgtEl>
                                          <p:spTgt spid="110"/>
                                        </p:tgtEl>
                                        <p:attrNameLst>
                                          <p:attrName>ppt_x</p:attrName>
                                        </p:attrNameLst>
                                      </p:cBhvr>
                                      <p:tavLst>
                                        <p:tav tm="0">
                                          <p:val>
                                            <p:strVal val="#ppt_x"/>
                                          </p:val>
                                        </p:tav>
                                        <p:tav tm="100000">
                                          <p:val>
                                            <p:strVal val="#ppt_x"/>
                                          </p:val>
                                        </p:tav>
                                      </p:tavLst>
                                    </p:anim>
                                    <p:anim calcmode="lin" valueType="num">
                                      <p:cBhvr>
                                        <p:cTn id="45" dur="250" fill="hold"/>
                                        <p:tgtEl>
                                          <p:spTgt spid="110"/>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500"/>
                                        <p:tgtEl>
                                          <p:spTgt spid="102"/>
                                        </p:tgtEl>
                                      </p:cBhvr>
                                    </p:animEffect>
                                    <p:anim calcmode="lin" valueType="num">
                                      <p:cBhvr>
                                        <p:cTn id="50" dur="500" fill="hold"/>
                                        <p:tgtEl>
                                          <p:spTgt spid="102"/>
                                        </p:tgtEl>
                                        <p:attrNameLst>
                                          <p:attrName>ppt_x</p:attrName>
                                        </p:attrNameLst>
                                      </p:cBhvr>
                                      <p:tavLst>
                                        <p:tav tm="0">
                                          <p:val>
                                            <p:strVal val="#ppt_x"/>
                                          </p:val>
                                        </p:tav>
                                        <p:tav tm="100000">
                                          <p:val>
                                            <p:strVal val="#ppt_x"/>
                                          </p:val>
                                        </p:tav>
                                      </p:tavLst>
                                    </p:anim>
                                    <p:anim calcmode="lin" valueType="num">
                                      <p:cBhvr>
                                        <p:cTn id="51" dur="500" fill="hold"/>
                                        <p:tgtEl>
                                          <p:spTgt spid="102"/>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fade">
                                      <p:cBhvr>
                                        <p:cTn id="55" dur="500"/>
                                        <p:tgtEl>
                                          <p:spTgt spid="103"/>
                                        </p:tgtEl>
                                      </p:cBhvr>
                                    </p:animEffect>
                                    <p:anim calcmode="lin" valueType="num">
                                      <p:cBhvr>
                                        <p:cTn id="56" dur="500" fill="hold"/>
                                        <p:tgtEl>
                                          <p:spTgt spid="103"/>
                                        </p:tgtEl>
                                        <p:attrNameLst>
                                          <p:attrName>ppt_x</p:attrName>
                                        </p:attrNameLst>
                                      </p:cBhvr>
                                      <p:tavLst>
                                        <p:tav tm="0">
                                          <p:val>
                                            <p:strVal val="#ppt_x"/>
                                          </p:val>
                                        </p:tav>
                                        <p:tav tm="100000">
                                          <p:val>
                                            <p:strVal val="#ppt_x"/>
                                          </p:val>
                                        </p:tav>
                                      </p:tavLst>
                                    </p:anim>
                                    <p:anim calcmode="lin" valueType="num">
                                      <p:cBhvr>
                                        <p:cTn id="57" dur="500" fill="hold"/>
                                        <p:tgtEl>
                                          <p:spTgt spid="103"/>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fade">
                                      <p:cBhvr>
                                        <p:cTn id="61" dur="500"/>
                                        <p:tgtEl>
                                          <p:spTgt spid="104"/>
                                        </p:tgtEl>
                                      </p:cBhvr>
                                    </p:animEffect>
                                    <p:anim calcmode="lin" valueType="num">
                                      <p:cBhvr>
                                        <p:cTn id="62" dur="500" fill="hold"/>
                                        <p:tgtEl>
                                          <p:spTgt spid="104"/>
                                        </p:tgtEl>
                                        <p:attrNameLst>
                                          <p:attrName>ppt_x</p:attrName>
                                        </p:attrNameLst>
                                      </p:cBhvr>
                                      <p:tavLst>
                                        <p:tav tm="0">
                                          <p:val>
                                            <p:strVal val="#ppt_x"/>
                                          </p:val>
                                        </p:tav>
                                        <p:tav tm="100000">
                                          <p:val>
                                            <p:strVal val="#ppt_x"/>
                                          </p:val>
                                        </p:tav>
                                      </p:tavLst>
                                    </p:anim>
                                    <p:anim calcmode="lin" valueType="num">
                                      <p:cBhvr>
                                        <p:cTn id="63" dur="500" fill="hold"/>
                                        <p:tgtEl>
                                          <p:spTgt spid="104"/>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fade">
                                      <p:cBhvr>
                                        <p:cTn id="67" dur="250"/>
                                        <p:tgtEl>
                                          <p:spTgt spid="111"/>
                                        </p:tgtEl>
                                      </p:cBhvr>
                                    </p:animEffect>
                                    <p:anim calcmode="lin" valueType="num">
                                      <p:cBhvr>
                                        <p:cTn id="68" dur="250" fill="hold"/>
                                        <p:tgtEl>
                                          <p:spTgt spid="111"/>
                                        </p:tgtEl>
                                        <p:attrNameLst>
                                          <p:attrName>ppt_x</p:attrName>
                                        </p:attrNameLst>
                                      </p:cBhvr>
                                      <p:tavLst>
                                        <p:tav tm="0">
                                          <p:val>
                                            <p:strVal val="#ppt_x"/>
                                          </p:val>
                                        </p:tav>
                                        <p:tav tm="100000">
                                          <p:val>
                                            <p:strVal val="#ppt_x"/>
                                          </p:val>
                                        </p:tav>
                                      </p:tavLst>
                                    </p:anim>
                                    <p:anim calcmode="lin" valueType="num">
                                      <p:cBhvr>
                                        <p:cTn id="69" dur="250" fill="hold"/>
                                        <p:tgtEl>
                                          <p:spTgt spid="11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250"/>
                                        <p:tgtEl>
                                          <p:spTgt spid="112"/>
                                        </p:tgtEl>
                                      </p:cBhvr>
                                    </p:animEffect>
                                    <p:anim calcmode="lin" valueType="num">
                                      <p:cBhvr>
                                        <p:cTn id="74" dur="250" fill="hold"/>
                                        <p:tgtEl>
                                          <p:spTgt spid="112"/>
                                        </p:tgtEl>
                                        <p:attrNameLst>
                                          <p:attrName>ppt_x</p:attrName>
                                        </p:attrNameLst>
                                      </p:cBhvr>
                                      <p:tavLst>
                                        <p:tav tm="0">
                                          <p:val>
                                            <p:strVal val="#ppt_x"/>
                                          </p:val>
                                        </p:tav>
                                        <p:tav tm="100000">
                                          <p:val>
                                            <p:strVal val="#ppt_x"/>
                                          </p:val>
                                        </p:tav>
                                      </p:tavLst>
                                    </p:anim>
                                    <p:anim calcmode="lin" valueType="num">
                                      <p:cBhvr>
                                        <p:cTn id="75" dur="250" fill="hold"/>
                                        <p:tgtEl>
                                          <p:spTgt spid="112"/>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fade">
                                      <p:cBhvr>
                                        <p:cTn id="79" dur="250"/>
                                        <p:tgtEl>
                                          <p:spTgt spid="113"/>
                                        </p:tgtEl>
                                      </p:cBhvr>
                                    </p:animEffect>
                                    <p:anim calcmode="lin" valueType="num">
                                      <p:cBhvr>
                                        <p:cTn id="80" dur="250" fill="hold"/>
                                        <p:tgtEl>
                                          <p:spTgt spid="113"/>
                                        </p:tgtEl>
                                        <p:attrNameLst>
                                          <p:attrName>ppt_x</p:attrName>
                                        </p:attrNameLst>
                                      </p:cBhvr>
                                      <p:tavLst>
                                        <p:tav tm="0">
                                          <p:val>
                                            <p:strVal val="#ppt_x"/>
                                          </p:val>
                                        </p:tav>
                                        <p:tav tm="100000">
                                          <p:val>
                                            <p:strVal val="#ppt_x"/>
                                          </p:val>
                                        </p:tav>
                                      </p:tavLst>
                                    </p:anim>
                                    <p:anim calcmode="lin" valueType="num">
                                      <p:cBhvr>
                                        <p:cTn id="81" dur="250" fill="hold"/>
                                        <p:tgtEl>
                                          <p:spTgt spid="11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114"/>
                                        </p:tgtEl>
                                        <p:attrNameLst>
                                          <p:attrName>style.visibility</p:attrName>
                                        </p:attrNameLst>
                                      </p:cBhvr>
                                      <p:to>
                                        <p:strVal val="visible"/>
                                      </p:to>
                                    </p:set>
                                    <p:anim calcmode="lin" valueType="num">
                                      <p:cBhvr additive="base">
                                        <p:cTn id="85" dur="250" fill="hold"/>
                                        <p:tgtEl>
                                          <p:spTgt spid="114"/>
                                        </p:tgtEl>
                                        <p:attrNameLst>
                                          <p:attrName>ppt_x</p:attrName>
                                        </p:attrNameLst>
                                      </p:cBhvr>
                                      <p:tavLst>
                                        <p:tav tm="0">
                                          <p:val>
                                            <p:strVal val="#ppt_x"/>
                                          </p:val>
                                        </p:tav>
                                        <p:tav tm="100000">
                                          <p:val>
                                            <p:strVal val="#ppt_x"/>
                                          </p:val>
                                        </p:tav>
                                      </p:tavLst>
                                    </p:anim>
                                    <p:anim calcmode="lin" valueType="num">
                                      <p:cBhvr additive="base">
                                        <p:cTn id="86" dur="25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p:bldP spid="106" grpId="0"/>
      <p:bldP spid="107" grpId="0"/>
      <p:bldP spid="108" grpId="0"/>
      <p:bldP spid="109" grpId="0"/>
      <p:bldP spid="110" grpId="0"/>
      <p:bldP spid="111" grpId="0" animBg="1"/>
      <p:bldP spid="112" grpId="0" animBg="1"/>
      <p:bldP spid="113" grpId="0" animBg="1"/>
      <p:bldP spid="1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8" name="Group 272"/>
          <p:cNvGrpSpPr/>
          <p:nvPr/>
        </p:nvGrpSpPr>
        <p:grpSpPr>
          <a:xfrm>
            <a:off x="7518046" y="2410297"/>
            <a:ext cx="2898923" cy="1005403"/>
            <a:chOff x="984528" y="4007361"/>
            <a:chExt cx="2898923" cy="1005403"/>
          </a:xfrm>
        </p:grpSpPr>
        <p:sp>
          <p:nvSpPr>
            <p:cNvPr id="9" name="TextBox 263"/>
            <p:cNvSpPr txBox="1"/>
            <p:nvPr/>
          </p:nvSpPr>
          <p:spPr>
            <a:xfrm>
              <a:off x="1482913" y="4104342"/>
              <a:ext cx="2400538" cy="784830"/>
            </a:xfrm>
            <a:prstGeom prst="rect">
              <a:avLst/>
            </a:prstGeom>
            <a:noFill/>
          </p:spPr>
          <p:txBody>
            <a:bodyPr wrap="square" rtlCol="0">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05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266"/>
            <p:cNvSpPr txBox="1"/>
            <p:nvPr/>
          </p:nvSpPr>
          <p:spPr>
            <a:xfrm rot="16200000">
              <a:off x="774214" y="4217675"/>
              <a:ext cx="1005403" cy="584775"/>
            </a:xfrm>
            <a:prstGeom prst="rect">
              <a:avLst/>
            </a:prstGeom>
            <a:noFill/>
          </p:spPr>
          <p:txBody>
            <a:bodyPr wrap="none" rtlCol="0">
              <a:spAutoFit/>
            </a:bodyPr>
            <a:lstStyle/>
            <a:p>
              <a:r>
                <a:rPr lang="zh-CN" altLang="en-US" sz="3200" b="1" dirty="0">
                  <a:solidFill>
                    <a:srgbClr val="5E887A"/>
                  </a:solidFill>
                  <a:latin typeface="微软雅黑" panose="020B0503020204020204" pitchFamily="34" charset="-122"/>
                  <a:ea typeface="微软雅黑" panose="020B0503020204020204" pitchFamily="34" charset="-122"/>
                  <a:cs typeface="Calibri" panose="020F0502020204030204" pitchFamily="34" charset="0"/>
                </a:rPr>
                <a:t>标题</a:t>
              </a:r>
              <a:endParaRPr lang="id-ID" sz="3200" b="1" dirty="0">
                <a:solidFill>
                  <a:srgbClr val="5E887A"/>
                </a:solidFill>
                <a:latin typeface="微软雅黑" panose="020B0503020204020204" pitchFamily="34" charset="-122"/>
                <a:ea typeface="微软雅黑" panose="020B0503020204020204" pitchFamily="34" charset="-122"/>
                <a:cs typeface="Calibri" panose="020F0502020204030204" pitchFamily="34" charset="0"/>
              </a:endParaRPr>
            </a:p>
          </p:txBody>
        </p:sp>
      </p:grpSp>
      <p:grpSp>
        <p:nvGrpSpPr>
          <p:cNvPr id="11" name="Group 57"/>
          <p:cNvGrpSpPr/>
          <p:nvPr/>
        </p:nvGrpSpPr>
        <p:grpSpPr>
          <a:xfrm>
            <a:off x="7518046" y="3821712"/>
            <a:ext cx="2898923" cy="1005403"/>
            <a:chOff x="4320281" y="4007361"/>
            <a:chExt cx="2898923" cy="1005403"/>
          </a:xfrm>
        </p:grpSpPr>
        <p:sp>
          <p:nvSpPr>
            <p:cNvPr id="12" name="TextBox 267"/>
            <p:cNvSpPr txBox="1"/>
            <p:nvPr/>
          </p:nvSpPr>
          <p:spPr>
            <a:xfrm>
              <a:off x="4818666" y="4104342"/>
              <a:ext cx="2400538" cy="784830"/>
            </a:xfrm>
            <a:prstGeom prst="rect">
              <a:avLst/>
            </a:prstGeom>
            <a:noFill/>
          </p:spPr>
          <p:txBody>
            <a:bodyPr wrap="square" rtlCol="0">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05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268"/>
            <p:cNvSpPr txBox="1"/>
            <p:nvPr/>
          </p:nvSpPr>
          <p:spPr>
            <a:xfrm rot="16200000">
              <a:off x="4109967" y="4217675"/>
              <a:ext cx="1005403" cy="584775"/>
            </a:xfrm>
            <a:prstGeom prst="rect">
              <a:avLst/>
            </a:prstGeom>
            <a:noFill/>
          </p:spPr>
          <p:txBody>
            <a:bodyPr wrap="none" rtlCol="0">
              <a:spAutoFit/>
            </a:bodyPr>
            <a:lstStyle/>
            <a:p>
              <a:r>
                <a:rPr lang="zh-CN" altLang="en-US" sz="3200" b="1" dirty="0">
                  <a:solidFill>
                    <a:srgbClr val="F2A095"/>
                  </a:solidFill>
                  <a:latin typeface="微软雅黑" panose="020B0503020204020204" pitchFamily="34" charset="-122"/>
                  <a:ea typeface="微软雅黑" panose="020B0503020204020204" pitchFamily="34" charset="-122"/>
                  <a:cs typeface="Calibri" panose="020F0502020204030204" pitchFamily="34" charset="0"/>
                </a:rPr>
                <a:t>标题</a:t>
              </a:r>
              <a:endParaRPr lang="id-ID" altLang="zh-CN" sz="3200" b="1" dirty="0">
                <a:solidFill>
                  <a:srgbClr val="F2A095"/>
                </a:solidFill>
                <a:latin typeface="微软雅黑" panose="020B0503020204020204" pitchFamily="34" charset="-122"/>
                <a:ea typeface="微软雅黑" panose="020B0503020204020204" pitchFamily="34" charset="-122"/>
                <a:cs typeface="Calibri" panose="020F0502020204030204" pitchFamily="34" charset="0"/>
              </a:endParaRPr>
            </a:p>
          </p:txBody>
        </p:sp>
      </p:grpSp>
      <p:grpSp>
        <p:nvGrpSpPr>
          <p:cNvPr id="14" name="Group 269"/>
          <p:cNvGrpSpPr/>
          <p:nvPr/>
        </p:nvGrpSpPr>
        <p:grpSpPr>
          <a:xfrm>
            <a:off x="7518046" y="5233126"/>
            <a:ext cx="2898923" cy="1005403"/>
            <a:chOff x="4320281" y="4007361"/>
            <a:chExt cx="2898923" cy="1005403"/>
          </a:xfrm>
        </p:grpSpPr>
        <p:sp>
          <p:nvSpPr>
            <p:cNvPr id="15" name="TextBox 270"/>
            <p:cNvSpPr txBox="1"/>
            <p:nvPr/>
          </p:nvSpPr>
          <p:spPr>
            <a:xfrm>
              <a:off x="4818666" y="4104342"/>
              <a:ext cx="2400538" cy="784830"/>
            </a:xfrm>
            <a:prstGeom prst="rect">
              <a:avLst/>
            </a:prstGeom>
            <a:noFill/>
          </p:spPr>
          <p:txBody>
            <a:bodyPr wrap="square" rtlCol="0">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05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271"/>
            <p:cNvSpPr txBox="1"/>
            <p:nvPr/>
          </p:nvSpPr>
          <p:spPr>
            <a:xfrm rot="16200000">
              <a:off x="4109967" y="4217675"/>
              <a:ext cx="1005403" cy="584775"/>
            </a:xfrm>
            <a:prstGeom prst="rect">
              <a:avLst/>
            </a:prstGeom>
            <a:noFill/>
          </p:spPr>
          <p:txBody>
            <a:bodyPr wrap="none" rtlCol="0">
              <a:spAutoFit/>
            </a:bodyPr>
            <a:lstStyle/>
            <a:p>
              <a:r>
                <a:rPr lang="zh-CN" altLang="en-US" sz="3200" b="1" dirty="0">
                  <a:solidFill>
                    <a:srgbClr val="A8B05D"/>
                  </a:solidFill>
                  <a:latin typeface="微软雅黑" panose="020B0503020204020204" pitchFamily="34" charset="-122"/>
                  <a:ea typeface="微软雅黑" panose="020B0503020204020204" pitchFamily="34" charset="-122"/>
                  <a:cs typeface="Calibri" panose="020F0502020204030204" pitchFamily="34" charset="0"/>
                </a:rPr>
                <a:t>标题</a:t>
              </a:r>
              <a:endParaRPr lang="id-ID" altLang="zh-CN" sz="3200" b="1" dirty="0">
                <a:solidFill>
                  <a:srgbClr val="A8B05D"/>
                </a:solidFill>
                <a:latin typeface="微软雅黑" panose="020B0503020204020204" pitchFamily="34" charset="-122"/>
                <a:ea typeface="微软雅黑" panose="020B0503020204020204" pitchFamily="34" charset="-122"/>
                <a:cs typeface="Calibri" panose="020F0502020204030204" pitchFamily="34" charset="0"/>
              </a:endParaRPr>
            </a:p>
          </p:txBody>
        </p:sp>
      </p:grpSp>
      <p:sp>
        <p:nvSpPr>
          <p:cNvPr id="17" name="矩形 16"/>
          <p:cNvSpPr/>
          <p:nvPr/>
        </p:nvSpPr>
        <p:spPr>
          <a:xfrm>
            <a:off x="1797060" y="2410297"/>
            <a:ext cx="5086340" cy="3828232"/>
          </a:xfrm>
          <a:prstGeom prst="rect">
            <a:avLst/>
          </a:prstGeom>
          <a:blipFill dpi="0" rotWithShape="1">
            <a:blip r:embed="rId3"/>
            <a:srcRect/>
            <a:tile tx="0" ty="0" sx="75000" sy="75000" flip="none" algn="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4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8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12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250" fill="hold"/>
                                        <p:tgtEl>
                                          <p:spTgt spid="17"/>
                                        </p:tgtEl>
                                        <p:attrNameLst>
                                          <p:attrName>ppt_x</p:attrName>
                                        </p:attrNameLst>
                                      </p:cBhvr>
                                      <p:tavLst>
                                        <p:tav tm="0">
                                          <p:val>
                                            <p:strVal val="#ppt_x"/>
                                          </p:val>
                                        </p:tav>
                                        <p:tav tm="100000">
                                          <p:val>
                                            <p:strVal val="#ppt_x"/>
                                          </p:val>
                                        </p:tav>
                                      </p:tavLst>
                                    </p:anim>
                                    <p:anim calcmode="lin" valueType="num">
                                      <p:cBhvr additive="base">
                                        <p:cTn id="26" dur="2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a:off x="0" y="1240"/>
            <a:ext cx="12190413" cy="6857107"/>
          </a:xfrm>
          <a:prstGeom prst="rect">
            <a:avLst/>
          </a:prstGeom>
        </p:spPr>
      </p:pic>
      <p:pic>
        <p:nvPicPr>
          <p:cNvPr id="23" name="图片 22"/>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91909" y="2014477"/>
            <a:ext cx="1206593" cy="888827"/>
          </a:xfrm>
          <a:prstGeom prst="rect">
            <a:avLst/>
          </a:prstGeom>
        </p:spPr>
      </p:pic>
      <p:sp>
        <p:nvSpPr>
          <p:cNvPr id="24" name="文本框 7"/>
          <p:cNvSpPr txBox="1">
            <a:spLocks noChangeArrowheads="1"/>
          </p:cNvSpPr>
          <p:nvPr/>
        </p:nvSpPr>
        <p:spPr bwMode="auto">
          <a:xfrm>
            <a:off x="3444479" y="3072811"/>
            <a:ext cx="5301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zh-CN" altLang="en-US" sz="4800" dirty="0">
                <a:solidFill>
                  <a:srgbClr val="5E887A"/>
                </a:solidFill>
                <a:latin typeface="微软雅黑" panose="020B0503020204020204" pitchFamily="34" charset="-122"/>
                <a:ea typeface="微软雅黑" panose="020B0503020204020204" pitchFamily="34" charset="-122"/>
              </a:rPr>
              <a:t>谢谢</a:t>
            </a:r>
            <a:r>
              <a:rPr lang="zh-CN" altLang="en-US" sz="4800" dirty="0">
                <a:solidFill>
                  <a:srgbClr val="A8B05D"/>
                </a:solidFill>
                <a:latin typeface="微软雅黑" panose="020B0503020204020204" pitchFamily="34" charset="-122"/>
                <a:ea typeface="微软雅黑" panose="020B0503020204020204" pitchFamily="34" charset="-122"/>
              </a:rPr>
              <a:t>您的</a:t>
            </a:r>
            <a:r>
              <a:rPr lang="zh-CN" altLang="en-US" sz="4800" dirty="0">
                <a:solidFill>
                  <a:srgbClr val="F2A095"/>
                </a:solidFill>
                <a:latin typeface="微软雅黑" panose="020B0503020204020204" pitchFamily="34" charset="-122"/>
                <a:ea typeface="微软雅黑" panose="020B0503020204020204" pitchFamily="34" charset="-122"/>
              </a:rPr>
              <a:t>观看</a:t>
            </a:r>
            <a:r>
              <a:rPr lang="zh-CN" altLang="en-US" sz="4800" dirty="0">
                <a:solidFill>
                  <a:srgbClr val="5E887A"/>
                </a:solidFill>
                <a:latin typeface="微软雅黑" panose="020B0503020204020204" pitchFamily="34" charset="-122"/>
                <a:ea typeface="微软雅黑" panose="020B0503020204020204" pitchFamily="34" charset="-122"/>
              </a:rPr>
              <a:t>指导</a:t>
            </a:r>
            <a:r>
              <a:rPr lang="en-US" altLang="zh-CN" sz="4800" dirty="0">
                <a:solidFill>
                  <a:srgbClr val="5E887A"/>
                </a:solidFill>
                <a:latin typeface="微软雅黑" panose="020B0503020204020204" pitchFamily="34" charset="-122"/>
                <a:ea typeface="微软雅黑" panose="020B0503020204020204" pitchFamily="34" charset="-122"/>
              </a:rPr>
              <a:t>!</a:t>
            </a:r>
          </a:p>
        </p:txBody>
      </p:sp>
      <p:sp>
        <p:nvSpPr>
          <p:cNvPr id="25" name="矩形 24"/>
          <p:cNvSpPr/>
          <p:nvPr/>
        </p:nvSpPr>
        <p:spPr>
          <a:xfrm>
            <a:off x="4294479" y="4043278"/>
            <a:ext cx="3601454" cy="700576"/>
          </a:xfrm>
          <a:prstGeom prst="rect">
            <a:avLst/>
          </a:prstGeom>
        </p:spPr>
        <p:txBody>
          <a:bodyPr wrap="square">
            <a:spAutoFit/>
          </a:bodyPr>
          <a:lstStyle/>
          <a:p>
            <a:pPr lvl="0" algn="ctr">
              <a:lnSpc>
                <a:spcPct val="150000"/>
              </a:lnSpc>
              <a:defRPr/>
            </a:pP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年终总结 </a:t>
            </a:r>
            <a:r>
              <a:rPr lang="en-US" altLang="zh-CN"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新年计划 </a:t>
            </a:r>
            <a:r>
              <a:rPr lang="en-US" altLang="zh-CN"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述职报告 </a:t>
            </a:r>
            <a:r>
              <a:rPr lang="en-US" altLang="zh-CN"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工作汇报</a:t>
            </a:r>
          </a:p>
          <a:p>
            <a:pPr lvl="0" algn="ctr">
              <a:lnSpc>
                <a:spcPct val="150000"/>
              </a:lnSpc>
              <a:defRPr/>
            </a:pP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汇报人：</a:t>
            </a:r>
            <a:r>
              <a:rPr lang="en-US" altLang="zh-CN"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xiazaii    </a:t>
            </a:r>
            <a:r>
              <a:rPr lang="zh-CN" altLang="en-US"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汇报时间：</a:t>
            </a:r>
            <a:r>
              <a:rPr lang="en-US" altLang="zh-CN" sz="1400" kern="0">
                <a:solidFill>
                  <a:srgbClr val="5E887A"/>
                </a:solidFill>
                <a:latin typeface="微软雅黑" panose="020B0503020204020204" pitchFamily="34" charset="-122"/>
                <a:ea typeface="微软雅黑" panose="020B0503020204020204" pitchFamily="34" charset="-122"/>
                <a:cs typeface="Arial" panose="020B0604020202020204" pitchFamily="34" charset="0"/>
              </a:rPr>
              <a:t>2030.12.12</a:t>
            </a:r>
            <a:endParaRPr lang="zh-CN" altLang="en-US" sz="1400" kern="0" dirty="0">
              <a:solidFill>
                <a:srgbClr val="5E887A"/>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0" y="1240"/>
            <a:ext cx="12190413" cy="6857107"/>
          </a:xfrm>
          <a:prstGeom prst="rect">
            <a:avLst/>
          </a:prstGeom>
        </p:spPr>
      </p:pic>
      <p:grpSp>
        <p:nvGrpSpPr>
          <p:cNvPr id="16" name="组合 15"/>
          <p:cNvGrpSpPr/>
          <p:nvPr/>
        </p:nvGrpSpPr>
        <p:grpSpPr>
          <a:xfrm>
            <a:off x="5125554" y="2426698"/>
            <a:ext cx="4339650" cy="1777590"/>
            <a:chOff x="4707301" y="2805829"/>
            <a:chExt cx="4339650" cy="1777590"/>
          </a:xfrm>
        </p:grpSpPr>
        <p:sp>
          <p:nvSpPr>
            <p:cNvPr id="17" name="矩形 16"/>
            <p:cNvSpPr/>
            <p:nvPr/>
          </p:nvSpPr>
          <p:spPr>
            <a:xfrm>
              <a:off x="4707301" y="2805829"/>
              <a:ext cx="4339650" cy="923330"/>
            </a:xfrm>
            <a:prstGeom prst="rect">
              <a:avLst/>
            </a:prstGeom>
          </p:spPr>
          <p:txBody>
            <a:bodyPr wrap="none">
              <a:spAutoFit/>
            </a:bodyPr>
            <a:lstStyle/>
            <a:p>
              <a:r>
                <a:rPr kumimoji="1" lang="zh-CN" altLang="en-US" sz="5200" dirty="0">
                  <a:solidFill>
                    <a:srgbClr val="5E887A"/>
                  </a:solidFill>
                  <a:latin typeface="微软雅黑" panose="020B0503020204020204" pitchFamily="34" charset="-122"/>
                  <a:ea typeface="微软雅黑" panose="020B0503020204020204" pitchFamily="34" charset="-122"/>
                </a:rPr>
                <a:t>加入你的标题</a:t>
              </a:r>
            </a:p>
          </p:txBody>
        </p:sp>
        <p:sp>
          <p:nvSpPr>
            <p:cNvPr id="18" name="矩形 17"/>
            <p:cNvSpPr/>
            <p:nvPr/>
          </p:nvSpPr>
          <p:spPr>
            <a:xfrm>
              <a:off x="4738330" y="3691059"/>
              <a:ext cx="4192020" cy="892360"/>
            </a:xfrm>
            <a:prstGeom prst="rect">
              <a:avLst/>
            </a:prstGeom>
          </p:spPr>
          <p:txBody>
            <a:bodyPr wrap="square">
              <a:spAutoFit/>
            </a:bodyPr>
            <a:lstStyle/>
            <a:p>
              <a:pP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102365" y="2591854"/>
            <a:ext cx="1906588" cy="1522946"/>
            <a:chOff x="7785776" y="945672"/>
            <a:chExt cx="1426004" cy="1134130"/>
          </a:xfrm>
        </p:grpSpPr>
        <p:sp>
          <p:nvSpPr>
            <p:cNvPr id="20" name="矩形 19"/>
            <p:cNvSpPr/>
            <p:nvPr/>
          </p:nvSpPr>
          <p:spPr>
            <a:xfrm>
              <a:off x="7922784" y="945672"/>
              <a:ext cx="1134130" cy="1134130"/>
            </a:xfrm>
            <a:prstGeom prst="rect">
              <a:avLst/>
            </a:prstGeom>
            <a:noFill/>
            <a:ln>
              <a:solidFill>
                <a:srgbClr val="5E8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18"/>
            <p:cNvSpPr>
              <a:spLocks noChangeArrowheads="1"/>
            </p:cNvSpPr>
            <p:nvPr>
              <p:custDataLst>
                <p:tags r:id="rId1"/>
              </p:custDataLst>
            </p:nvPr>
          </p:nvSpPr>
          <p:spPr bwMode="auto">
            <a:xfrm>
              <a:off x="7785775" y="1258990"/>
              <a:ext cx="1426004" cy="5064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400" dirty="0">
                  <a:solidFill>
                    <a:srgbClr val="5E887A"/>
                  </a:solidFill>
                  <a:latin typeface="微软雅黑" panose="020B0503020204020204" pitchFamily="34" charset="-122"/>
                  <a:ea typeface="微软雅黑" panose="020B0503020204020204" pitchFamily="34" charset="-122"/>
                  <a:cs typeface="宋体" panose="02010600030101010101" pitchFamily="2" charset="-122"/>
                </a:rPr>
                <a:t>01</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8" name="组合 7"/>
          <p:cNvGrpSpPr/>
          <p:nvPr/>
        </p:nvGrpSpPr>
        <p:grpSpPr>
          <a:xfrm flipH="1">
            <a:off x="1862131" y="1997761"/>
            <a:ext cx="5278739" cy="4404358"/>
            <a:chOff x="6121224" y="1604426"/>
            <a:chExt cx="5391134" cy="4498139"/>
          </a:xfrm>
        </p:grpSpPr>
        <p:sp>
          <p:nvSpPr>
            <p:cNvPr id="9" name="矩形 8"/>
            <p:cNvSpPr/>
            <p:nvPr/>
          </p:nvSpPr>
          <p:spPr>
            <a:xfrm>
              <a:off x="9159900" y="4527474"/>
              <a:ext cx="2352457" cy="1575091"/>
            </a:xfrm>
            <a:prstGeom prst="rect">
              <a:avLst/>
            </a:prstGeom>
            <a:blipFill dpi="0" rotWithShape="1">
              <a:blip r:embed="rId3" cstate="screen"/>
              <a:srcRect/>
              <a:tile tx="0" ty="381000" sx="30000" sy="3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6121224" y="4527475"/>
              <a:ext cx="2958994" cy="136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None/>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单击此处添加文字，添加具体文字内容，您的说明文字在此处添加，此处输入详细的说明文字。单击此处添加文字，添加具体文字内容，您的说明文字在此处添加，此处输入详细的说明文字。</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6178164" y="1604426"/>
              <a:ext cx="5334194" cy="2732038"/>
            </a:xfrm>
            <a:prstGeom prst="rect">
              <a:avLst/>
            </a:prstGeom>
            <a:blipFill dpi="0" rotWithShape="1">
              <a:blip r:embed="rId4"/>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grpSp>
      <p:grpSp>
        <p:nvGrpSpPr>
          <p:cNvPr id="14" name="组合 13"/>
          <p:cNvGrpSpPr/>
          <p:nvPr/>
        </p:nvGrpSpPr>
        <p:grpSpPr>
          <a:xfrm>
            <a:off x="7751640" y="1928772"/>
            <a:ext cx="2568318" cy="4587649"/>
            <a:chOff x="716676" y="1280160"/>
            <a:chExt cx="2568318" cy="4587649"/>
          </a:xfrm>
        </p:grpSpPr>
        <p:cxnSp>
          <p:nvCxnSpPr>
            <p:cNvPr id="15" name="直接连接符 14"/>
            <p:cNvCxnSpPr/>
            <p:nvPr/>
          </p:nvCxnSpPr>
          <p:spPr>
            <a:xfrm>
              <a:off x="716676" y="1349149"/>
              <a:ext cx="0" cy="4518660"/>
            </a:xfrm>
            <a:prstGeom prst="line">
              <a:avLst/>
            </a:prstGeom>
            <a:ln>
              <a:solidFill>
                <a:srgbClr val="5E887A"/>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185024" y="1280160"/>
              <a:ext cx="1983235" cy="400110"/>
            </a:xfrm>
            <a:prstGeom prst="rect">
              <a:avLst/>
            </a:prstGeom>
            <a:noFill/>
          </p:spPr>
          <p:txBody>
            <a:bodyPr wrap="none" rtlCol="0">
              <a:spAutoFit/>
            </a:bodyPr>
            <a:lstStyle/>
            <a:p>
              <a:r>
                <a:rPr lang="en-US" altLang="zh-CN" sz="2000" b="1" dirty="0">
                  <a:solidFill>
                    <a:schemeClr val="bg1">
                      <a:lumMod val="50000"/>
                    </a:schemeClr>
                  </a:solidFill>
                </a:rPr>
                <a:t>YOUR TEXT HERE</a:t>
              </a:r>
              <a:endParaRPr lang="zh-CN" altLang="en-US" sz="2000" b="1" dirty="0">
                <a:solidFill>
                  <a:schemeClr val="bg1">
                    <a:lumMod val="50000"/>
                  </a:schemeClr>
                </a:solidFill>
              </a:endParaRPr>
            </a:p>
          </p:txBody>
        </p:sp>
        <p:sp>
          <p:nvSpPr>
            <p:cNvPr id="17" name="矩形 16"/>
            <p:cNvSpPr/>
            <p:nvPr/>
          </p:nvSpPr>
          <p:spPr>
            <a:xfrm>
              <a:off x="1075885" y="2038819"/>
              <a:ext cx="2209109" cy="1569660"/>
            </a:xfrm>
            <a:prstGeom prst="rect">
              <a:avLst/>
            </a:prstGeom>
          </p:spPr>
          <p:txBody>
            <a:bodyPr wrap="square">
              <a:spAutoFit/>
            </a:bodyPr>
            <a:lstStyle/>
            <a:p>
              <a:pPr algn="just"/>
              <a:r>
                <a:rPr lang="en-US" altLang="zh-CN" sz="1200" dirty="0">
                  <a:solidFill>
                    <a:schemeClr val="bg1">
                      <a:lumMod val="50000"/>
                    </a:schemeClr>
                  </a:solidFill>
                </a:rPr>
                <a:t>Supporters say that the ease of use of presentation software can save a lot of time for people who otherwise would have used other types of visual aid—hand-drawn or mechanically typeset slides, blackboards or whiteboards. </a:t>
              </a:r>
            </a:p>
          </p:txBody>
        </p:sp>
        <p:sp>
          <p:nvSpPr>
            <p:cNvPr id="18" name="圆角矩形 7"/>
            <p:cNvSpPr/>
            <p:nvPr/>
          </p:nvSpPr>
          <p:spPr>
            <a:xfrm>
              <a:off x="1185024" y="3615847"/>
              <a:ext cx="896375" cy="350520"/>
            </a:xfrm>
            <a:prstGeom prst="roundRect">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chemeClr val="bg1"/>
                  </a:solidFill>
                </a:rPr>
                <a:t>TEXT HEHE</a:t>
              </a:r>
              <a:endParaRPr lang="zh-CN" altLang="en-US" sz="1400" dirty="0">
                <a:solidFill>
                  <a:schemeClr val="bg1"/>
                </a:solidFill>
              </a:endParaRPr>
            </a:p>
          </p:txBody>
        </p:sp>
        <p:sp>
          <p:nvSpPr>
            <p:cNvPr id="19" name="矩形 18"/>
            <p:cNvSpPr/>
            <p:nvPr/>
          </p:nvSpPr>
          <p:spPr>
            <a:xfrm>
              <a:off x="1075885" y="4352270"/>
              <a:ext cx="2209109" cy="830997"/>
            </a:xfrm>
            <a:prstGeom prst="rect">
              <a:avLst/>
            </a:prstGeom>
          </p:spPr>
          <p:txBody>
            <a:bodyPr wrap="square">
              <a:spAutoFit/>
            </a:bodyPr>
            <a:lstStyle/>
            <a:p>
              <a:pPr algn="just"/>
              <a:r>
                <a:rPr lang="en-US" altLang="zh-CN" sz="1200">
                  <a:solidFill>
                    <a:schemeClr val="bg1">
                      <a:lumMod val="50000"/>
                    </a:schemeClr>
                  </a:solidFill>
                </a:rPr>
                <a:t>Have used other types of visual aid—hand-drawn or mechanically typeset slides, blackboards or whiteboards. </a:t>
              </a:r>
              <a:endParaRPr lang="en-US" altLang="zh-CN" sz="1200" dirty="0">
                <a:solidFill>
                  <a:schemeClr val="bg1">
                    <a:lumMod val="50000"/>
                  </a:schemeClr>
                </a:solidFill>
              </a:endParaRPr>
            </a:p>
          </p:txBody>
        </p:sp>
        <p:sp>
          <p:nvSpPr>
            <p:cNvPr id="20" name="圆角矩形 9"/>
            <p:cNvSpPr/>
            <p:nvPr/>
          </p:nvSpPr>
          <p:spPr>
            <a:xfrm>
              <a:off x="1185024" y="5232283"/>
              <a:ext cx="896375" cy="350520"/>
            </a:xfrm>
            <a:prstGeom prst="roundRect">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chemeClr val="bg1"/>
                  </a:solidFill>
                </a:rPr>
                <a:t>TEXT HEHE</a:t>
              </a:r>
              <a:endParaRPr lang="zh-CN" altLang="en-US" sz="14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8" name="矩形 7"/>
          <p:cNvSpPr/>
          <p:nvPr/>
        </p:nvSpPr>
        <p:spPr>
          <a:xfrm>
            <a:off x="8060125" y="2207725"/>
            <a:ext cx="3401121" cy="2652711"/>
          </a:xfrm>
          <a:prstGeom prst="rect">
            <a:avLst/>
          </a:prstGeom>
          <a:blipFill dpi="0" rotWithShape="1">
            <a:blip r:embed="rId3" cstate="screen"/>
            <a:srcRect/>
            <a:tile tx="0" ty="0" sx="35000" sy="35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schemeClr val="bg1">
                  <a:lumMod val="50000"/>
                </a:schemeClr>
              </a:solidFill>
              <a:latin typeface="Calibri" panose="020F0502020204030204"/>
              <a:ea typeface="宋体" panose="02010600030101010101" pitchFamily="2" charset="-122"/>
            </a:endParaRPr>
          </a:p>
        </p:txBody>
      </p:sp>
      <p:sp>
        <p:nvSpPr>
          <p:cNvPr id="9" name="矩形 8"/>
          <p:cNvSpPr/>
          <p:nvPr/>
        </p:nvSpPr>
        <p:spPr>
          <a:xfrm>
            <a:off x="4424547" y="2206685"/>
            <a:ext cx="3401121" cy="2652711"/>
          </a:xfrm>
          <a:prstGeom prst="rect">
            <a:avLst/>
          </a:prstGeom>
          <a:blipFill dpi="0" rotWithShape="1">
            <a:blip r:embed="rId4"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schemeClr val="bg1">
                  <a:lumMod val="50000"/>
                </a:schemeClr>
              </a:solidFill>
              <a:latin typeface="Calibri" panose="020F0502020204030204"/>
              <a:ea typeface="宋体" panose="02010600030101010101" pitchFamily="2" charset="-122"/>
            </a:endParaRPr>
          </a:p>
        </p:txBody>
      </p:sp>
      <p:sp>
        <p:nvSpPr>
          <p:cNvPr id="10" name="矩形 9"/>
          <p:cNvSpPr/>
          <p:nvPr/>
        </p:nvSpPr>
        <p:spPr>
          <a:xfrm>
            <a:off x="788969" y="2206686"/>
            <a:ext cx="3401121" cy="2652711"/>
          </a:xfrm>
          <a:prstGeom prst="rect">
            <a:avLst/>
          </a:prstGeom>
          <a:blipFill dpi="0" rotWithShape="1">
            <a:blip r:embed="rId5"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schemeClr val="bg1">
                  <a:lumMod val="50000"/>
                </a:schemeClr>
              </a:solidFill>
              <a:latin typeface="Calibri" panose="020F0502020204030204"/>
              <a:ea typeface="宋体" panose="02010600030101010101" pitchFamily="2" charset="-122"/>
            </a:endParaRPr>
          </a:p>
        </p:txBody>
      </p:sp>
      <p:grpSp>
        <p:nvGrpSpPr>
          <p:cNvPr id="11" name="组合 10"/>
          <p:cNvGrpSpPr/>
          <p:nvPr/>
        </p:nvGrpSpPr>
        <p:grpSpPr>
          <a:xfrm>
            <a:off x="733918" y="4162952"/>
            <a:ext cx="3276766" cy="2250922"/>
            <a:chOff x="1174092" y="4018100"/>
            <a:chExt cx="2498018" cy="1715974"/>
          </a:xfrm>
        </p:grpSpPr>
        <p:grpSp>
          <p:nvGrpSpPr>
            <p:cNvPr id="12" name="组合 11"/>
            <p:cNvGrpSpPr/>
            <p:nvPr/>
          </p:nvGrpSpPr>
          <p:grpSpPr>
            <a:xfrm>
              <a:off x="2053862" y="4018100"/>
              <a:ext cx="738475" cy="738475"/>
              <a:chOff x="2053862" y="4173614"/>
              <a:chExt cx="738475" cy="738475"/>
            </a:xfrm>
          </p:grpSpPr>
          <p:sp>
            <p:nvSpPr>
              <p:cNvPr id="15" name="椭圆 14"/>
              <p:cNvSpPr/>
              <p:nvPr/>
            </p:nvSpPr>
            <p:spPr>
              <a:xfrm>
                <a:off x="2053862" y="4173614"/>
                <a:ext cx="738475" cy="738475"/>
              </a:xfrm>
              <a:prstGeom prst="ellipse">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 name="Freeform 266"/>
              <p:cNvSpPr>
                <a:spLocks noEditPoints="1"/>
              </p:cNvSpPr>
              <p:nvPr/>
            </p:nvSpPr>
            <p:spPr bwMode="auto">
              <a:xfrm>
                <a:off x="2232601" y="4399977"/>
                <a:ext cx="381000" cy="285750"/>
              </a:xfrm>
              <a:custGeom>
                <a:avLst/>
                <a:gdLst>
                  <a:gd name="T0" fmla="*/ 3 w 108"/>
                  <a:gd name="T1" fmla="*/ 54 h 81"/>
                  <a:gd name="T2" fmla="*/ 21 w 108"/>
                  <a:gd name="T3" fmla="*/ 47 h 81"/>
                  <a:gd name="T4" fmla="*/ 26 w 108"/>
                  <a:gd name="T5" fmla="*/ 43 h 81"/>
                  <a:gd name="T6" fmla="*/ 35 w 108"/>
                  <a:gd name="T7" fmla="*/ 62 h 81"/>
                  <a:gd name="T8" fmla="*/ 43 w 108"/>
                  <a:gd name="T9" fmla="*/ 43 h 81"/>
                  <a:gd name="T10" fmla="*/ 48 w 108"/>
                  <a:gd name="T11" fmla="*/ 47 h 81"/>
                  <a:gd name="T12" fmla="*/ 60 w 108"/>
                  <a:gd name="T13" fmla="*/ 51 h 81"/>
                  <a:gd name="T14" fmla="*/ 61 w 108"/>
                  <a:gd name="T15" fmla="*/ 50 h 81"/>
                  <a:gd name="T16" fmla="*/ 72 w 108"/>
                  <a:gd name="T17" fmla="*/ 46 h 81"/>
                  <a:gd name="T18" fmla="*/ 84 w 108"/>
                  <a:gd name="T19" fmla="*/ 60 h 81"/>
                  <a:gd name="T20" fmla="*/ 96 w 108"/>
                  <a:gd name="T21" fmla="*/ 46 h 81"/>
                  <a:gd name="T22" fmla="*/ 105 w 108"/>
                  <a:gd name="T23" fmla="*/ 48 h 81"/>
                  <a:gd name="T24" fmla="*/ 108 w 108"/>
                  <a:gd name="T25" fmla="*/ 71 h 81"/>
                  <a:gd name="T26" fmla="*/ 70 w 108"/>
                  <a:gd name="T27" fmla="*/ 71 h 81"/>
                  <a:gd name="T28" fmla="*/ 70 w 108"/>
                  <a:gd name="T29" fmla="*/ 81 h 81"/>
                  <a:gd name="T30" fmla="*/ 0 w 108"/>
                  <a:gd name="T31" fmla="*/ 81 h 81"/>
                  <a:gd name="T32" fmla="*/ 3 w 108"/>
                  <a:gd name="T33" fmla="*/ 54 h 81"/>
                  <a:gd name="T34" fmla="*/ 74 w 108"/>
                  <a:gd name="T35" fmla="*/ 26 h 81"/>
                  <a:gd name="T36" fmla="*/ 94 w 108"/>
                  <a:gd name="T37" fmla="*/ 24 h 81"/>
                  <a:gd name="T38" fmla="*/ 92 w 108"/>
                  <a:gd name="T39" fmla="*/ 37 h 81"/>
                  <a:gd name="T40" fmla="*/ 89 w 108"/>
                  <a:gd name="T41" fmla="*/ 41 h 81"/>
                  <a:gd name="T42" fmla="*/ 99 w 108"/>
                  <a:gd name="T43" fmla="*/ 42 h 81"/>
                  <a:gd name="T44" fmla="*/ 98 w 108"/>
                  <a:gd name="T45" fmla="*/ 31 h 81"/>
                  <a:gd name="T46" fmla="*/ 69 w 108"/>
                  <a:gd name="T47" fmla="*/ 31 h 81"/>
                  <a:gd name="T48" fmla="*/ 68 w 108"/>
                  <a:gd name="T49" fmla="*/ 42 h 81"/>
                  <a:gd name="T50" fmla="*/ 78 w 108"/>
                  <a:gd name="T51" fmla="*/ 41 h 81"/>
                  <a:gd name="T52" fmla="*/ 75 w 108"/>
                  <a:gd name="T53" fmla="*/ 37 h 81"/>
                  <a:gd name="T54" fmla="*/ 74 w 108"/>
                  <a:gd name="T55" fmla="*/ 26 h 81"/>
                  <a:gd name="T56" fmla="*/ 74 w 108"/>
                  <a:gd name="T57" fmla="*/ 26 h 81"/>
                  <a:gd name="T58" fmla="*/ 22 w 108"/>
                  <a:gd name="T59" fmla="*/ 30 h 81"/>
                  <a:gd name="T60" fmla="*/ 23 w 108"/>
                  <a:gd name="T61" fmla="*/ 15 h 81"/>
                  <a:gd name="T62" fmla="*/ 47 w 108"/>
                  <a:gd name="T63" fmla="*/ 15 h 81"/>
                  <a:gd name="T64" fmla="*/ 48 w 108"/>
                  <a:gd name="T65" fmla="*/ 31 h 81"/>
                  <a:gd name="T66" fmla="*/ 52 w 108"/>
                  <a:gd name="T67" fmla="*/ 25 h 81"/>
                  <a:gd name="T68" fmla="*/ 50 w 108"/>
                  <a:gd name="T69" fmla="*/ 8 h 81"/>
                  <a:gd name="T70" fmla="*/ 20 w 108"/>
                  <a:gd name="T71" fmla="*/ 6 h 81"/>
                  <a:gd name="T72" fmla="*/ 18 w 108"/>
                  <a:gd name="T73" fmla="*/ 27 h 81"/>
                  <a:gd name="T74" fmla="*/ 22 w 108"/>
                  <a:gd name="T75"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13" name="矩形 12"/>
            <p:cNvSpPr/>
            <p:nvPr/>
          </p:nvSpPr>
          <p:spPr>
            <a:xfrm>
              <a:off x="1174092" y="5257480"/>
              <a:ext cx="2498018" cy="476594"/>
            </a:xfrm>
            <a:prstGeom prst="rect">
              <a:avLst/>
            </a:prstGeom>
          </p:spPr>
          <p:txBody>
            <a:bodyPr wrap="square">
              <a:spAutoFit/>
            </a:bodyPr>
            <a:lstStyle/>
            <a:p>
              <a:pPr algn="ctr">
                <a:lnSpc>
                  <a:spcPct val="130000"/>
                </a:lnSpc>
              </a:pP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机身完全停稳后，旅客解开安全带，从行李架中取出皮包和上衣等物。</a:t>
              </a:r>
            </a:p>
          </p:txBody>
        </p:sp>
        <p:sp>
          <p:nvSpPr>
            <p:cNvPr id="14" name="文本框 303"/>
            <p:cNvSpPr txBox="1"/>
            <p:nvPr/>
          </p:nvSpPr>
          <p:spPr>
            <a:xfrm>
              <a:off x="1990408" y="4957047"/>
              <a:ext cx="844672" cy="281558"/>
            </a:xfrm>
            <a:prstGeom prst="rect">
              <a:avLst/>
            </a:prstGeom>
            <a:noFill/>
          </p:spPr>
          <p:txBody>
            <a:bodyPr wrap="none" rtlCol="0">
              <a:spAutoFit/>
            </a:bodyPr>
            <a:lstStyle/>
            <a:p>
              <a:pPr algn="ctr"/>
              <a:r>
                <a:rPr lang="zh-CN" altLang="en-US" dirty="0">
                  <a:solidFill>
                    <a:schemeClr val="bg1">
                      <a:lumMod val="50000"/>
                    </a:schemeClr>
                  </a:solidFill>
                  <a:latin typeface="微软雅黑 Light" panose="020B0502040204020203" pitchFamily="34" charset="-122"/>
                  <a:ea typeface="微软雅黑 Light" panose="020B0502040204020203" pitchFamily="34" charset="-122"/>
                </a:rPr>
                <a:t>文字内容</a:t>
              </a:r>
            </a:p>
          </p:txBody>
        </p:sp>
      </p:grpSp>
      <p:grpSp>
        <p:nvGrpSpPr>
          <p:cNvPr id="17" name="组合 16"/>
          <p:cNvGrpSpPr/>
          <p:nvPr/>
        </p:nvGrpSpPr>
        <p:grpSpPr>
          <a:xfrm>
            <a:off x="4342422" y="4162956"/>
            <a:ext cx="3330917" cy="2250915"/>
            <a:chOff x="4789030" y="4018103"/>
            <a:chExt cx="2539299" cy="1715969"/>
          </a:xfrm>
        </p:grpSpPr>
        <p:grpSp>
          <p:nvGrpSpPr>
            <p:cNvPr id="18" name="组合 17"/>
            <p:cNvGrpSpPr/>
            <p:nvPr/>
          </p:nvGrpSpPr>
          <p:grpSpPr>
            <a:xfrm>
              <a:off x="5689444" y="4018103"/>
              <a:ext cx="738470" cy="738469"/>
              <a:chOff x="5689444" y="4173617"/>
              <a:chExt cx="738470" cy="738469"/>
            </a:xfrm>
          </p:grpSpPr>
          <p:sp>
            <p:nvSpPr>
              <p:cNvPr id="21" name="椭圆 20"/>
              <p:cNvSpPr/>
              <p:nvPr/>
            </p:nvSpPr>
            <p:spPr>
              <a:xfrm>
                <a:off x="5689444" y="4173617"/>
                <a:ext cx="738470" cy="738469"/>
              </a:xfrm>
              <a:prstGeom prst="ellipse">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22" name="Freeform 247"/>
              <p:cNvSpPr>
                <a:spLocks noEditPoints="1"/>
              </p:cNvSpPr>
              <p:nvPr/>
            </p:nvSpPr>
            <p:spPr bwMode="auto">
              <a:xfrm>
                <a:off x="5908660" y="4393627"/>
                <a:ext cx="300038" cy="298450"/>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1 h 85"/>
                  <a:gd name="T16" fmla="*/ 21 w 85"/>
                  <a:gd name="T17" fmla="*/ 61 h 85"/>
                  <a:gd name="T18" fmla="*/ 21 w 85"/>
                  <a:gd name="T19" fmla="*/ 68 h 85"/>
                  <a:gd name="T20" fmla="*/ 27 w 85"/>
                  <a:gd name="T21" fmla="*/ 68 h 85"/>
                  <a:gd name="T22" fmla="*/ 27 w 85"/>
                  <a:gd name="T23" fmla="*/ 61 h 85"/>
                  <a:gd name="T24" fmla="*/ 30 w 85"/>
                  <a:gd name="T25" fmla="*/ 61 h 85"/>
                  <a:gd name="T26" fmla="*/ 30 w 85"/>
                  <a:gd name="T27" fmla="*/ 57 h 85"/>
                  <a:gd name="T28" fmla="*/ 54 w 85"/>
                  <a:gd name="T29" fmla="*/ 57 h 85"/>
                  <a:gd name="T30" fmla="*/ 54 w 85"/>
                  <a:gd name="T31" fmla="*/ 61 h 85"/>
                  <a:gd name="T32" fmla="*/ 57 w 85"/>
                  <a:gd name="T33" fmla="*/ 61 h 85"/>
                  <a:gd name="T34" fmla="*/ 57 w 85"/>
                  <a:gd name="T35" fmla="*/ 68 h 85"/>
                  <a:gd name="T36" fmla="*/ 63 w 85"/>
                  <a:gd name="T37" fmla="*/ 68 h 85"/>
                  <a:gd name="T38" fmla="*/ 63 w 85"/>
                  <a:gd name="T39" fmla="*/ 61 h 85"/>
                  <a:gd name="T40" fmla="*/ 66 w 85"/>
                  <a:gd name="T41" fmla="*/ 61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19" name="矩形 18"/>
            <p:cNvSpPr/>
            <p:nvPr/>
          </p:nvSpPr>
          <p:spPr>
            <a:xfrm>
              <a:off x="4789030" y="5257477"/>
              <a:ext cx="2539299" cy="476595"/>
            </a:xfrm>
            <a:prstGeom prst="rect">
              <a:avLst/>
            </a:prstGeom>
          </p:spPr>
          <p:txBody>
            <a:bodyPr wrap="square">
              <a:spAutoFit/>
            </a:bodyPr>
            <a:lstStyle/>
            <a:p>
              <a:pPr algn="ctr">
                <a:lnSpc>
                  <a:spcPct val="130000"/>
                </a:lnSpc>
              </a:pP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机身完全停稳后，旅客解开安全带，从行李架中取出皮包和上衣等物。</a:t>
              </a:r>
            </a:p>
          </p:txBody>
        </p:sp>
        <p:sp>
          <p:nvSpPr>
            <p:cNvPr id="20" name="文本框 309"/>
            <p:cNvSpPr txBox="1"/>
            <p:nvPr/>
          </p:nvSpPr>
          <p:spPr>
            <a:xfrm>
              <a:off x="5686681" y="4957046"/>
              <a:ext cx="844672" cy="281558"/>
            </a:xfrm>
            <a:prstGeom prst="rect">
              <a:avLst/>
            </a:prstGeom>
            <a:noFill/>
          </p:spPr>
          <p:txBody>
            <a:bodyPr wrap="none" rtlCol="0">
              <a:spAutoFit/>
            </a:bodyPr>
            <a:lstStyle/>
            <a:p>
              <a:pPr algn="ctr"/>
              <a:r>
                <a:rPr lang="zh-CN" altLang="en-US" dirty="0">
                  <a:solidFill>
                    <a:schemeClr val="bg1">
                      <a:lumMod val="50000"/>
                    </a:schemeClr>
                  </a:solidFill>
                  <a:latin typeface="微软雅黑 Light" panose="020B0502040204020203" pitchFamily="34" charset="-122"/>
                  <a:ea typeface="微软雅黑 Light" panose="020B0502040204020203" pitchFamily="34" charset="-122"/>
                </a:rPr>
                <a:t>文字内容</a:t>
              </a:r>
            </a:p>
          </p:txBody>
        </p:sp>
      </p:grpSp>
      <p:grpSp>
        <p:nvGrpSpPr>
          <p:cNvPr id="23" name="组合 22"/>
          <p:cNvGrpSpPr/>
          <p:nvPr/>
        </p:nvGrpSpPr>
        <p:grpSpPr>
          <a:xfrm>
            <a:off x="8005077" y="4183055"/>
            <a:ext cx="3276758" cy="2264646"/>
            <a:chOff x="8445252" y="3997073"/>
            <a:chExt cx="2498012" cy="1726437"/>
          </a:xfrm>
        </p:grpSpPr>
        <p:grpSp>
          <p:nvGrpSpPr>
            <p:cNvPr id="24" name="组合 23"/>
            <p:cNvGrpSpPr/>
            <p:nvPr/>
          </p:nvGrpSpPr>
          <p:grpSpPr>
            <a:xfrm>
              <a:off x="9303992" y="3997073"/>
              <a:ext cx="780529" cy="780529"/>
              <a:chOff x="9339665" y="4152587"/>
              <a:chExt cx="780529" cy="780529"/>
            </a:xfrm>
          </p:grpSpPr>
          <p:sp>
            <p:nvSpPr>
              <p:cNvPr id="27" name="椭圆 26"/>
              <p:cNvSpPr/>
              <p:nvPr/>
            </p:nvSpPr>
            <p:spPr>
              <a:xfrm>
                <a:off x="9339665" y="4152587"/>
                <a:ext cx="780529" cy="780529"/>
              </a:xfrm>
              <a:prstGeom prst="ellipse">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8" name="Freeform 257"/>
              <p:cNvSpPr>
                <a:spLocks noEditPoints="1"/>
              </p:cNvSpPr>
              <p:nvPr/>
            </p:nvSpPr>
            <p:spPr bwMode="auto">
              <a:xfrm>
                <a:off x="9564036" y="4369021"/>
                <a:ext cx="331788" cy="347663"/>
              </a:xfrm>
              <a:custGeom>
                <a:avLst/>
                <a:gdLst>
                  <a:gd name="T0" fmla="*/ 160 w 209"/>
                  <a:gd name="T1" fmla="*/ 28 h 219"/>
                  <a:gd name="T2" fmla="*/ 169 w 209"/>
                  <a:gd name="T3" fmla="*/ 9 h 219"/>
                  <a:gd name="T4" fmla="*/ 140 w 209"/>
                  <a:gd name="T5" fmla="*/ 17 h 219"/>
                  <a:gd name="T6" fmla="*/ 7 w 209"/>
                  <a:gd name="T7" fmla="*/ 148 h 219"/>
                  <a:gd name="T8" fmla="*/ 29 w 209"/>
                  <a:gd name="T9" fmla="*/ 208 h 219"/>
                  <a:gd name="T10" fmla="*/ 29 w 209"/>
                  <a:gd name="T11" fmla="*/ 159 h 219"/>
                  <a:gd name="T12" fmla="*/ 100 w 209"/>
                  <a:gd name="T13" fmla="*/ 108 h 219"/>
                  <a:gd name="T14" fmla="*/ 109 w 209"/>
                  <a:gd name="T15" fmla="*/ 86 h 219"/>
                  <a:gd name="T16" fmla="*/ 80 w 209"/>
                  <a:gd name="T17" fmla="*/ 97 h 219"/>
                  <a:gd name="T18" fmla="*/ 71 w 209"/>
                  <a:gd name="T19" fmla="*/ 93 h 219"/>
                  <a:gd name="T20" fmla="*/ 109 w 209"/>
                  <a:gd name="T21" fmla="*/ 77 h 219"/>
                  <a:gd name="T22" fmla="*/ 124 w 209"/>
                  <a:gd name="T23" fmla="*/ 86 h 219"/>
                  <a:gd name="T24" fmla="*/ 124 w 209"/>
                  <a:gd name="T25" fmla="*/ 17 h 219"/>
                  <a:gd name="T26" fmla="*/ 169 w 209"/>
                  <a:gd name="T27" fmla="*/ 0 h 219"/>
                  <a:gd name="T28" fmla="*/ 171 w 209"/>
                  <a:gd name="T29" fmla="*/ 0 h 219"/>
                  <a:gd name="T30" fmla="*/ 209 w 209"/>
                  <a:gd name="T31" fmla="*/ 17 h 219"/>
                  <a:gd name="T32" fmla="*/ 160 w 209"/>
                  <a:gd name="T33" fmla="*/ 175 h 219"/>
                  <a:gd name="T34" fmla="*/ 146 w 209"/>
                  <a:gd name="T35" fmla="*/ 168 h 219"/>
                  <a:gd name="T36" fmla="*/ 100 w 209"/>
                  <a:gd name="T37" fmla="*/ 197 h 219"/>
                  <a:gd name="T38" fmla="*/ 82 w 209"/>
                  <a:gd name="T39" fmla="*/ 188 h 219"/>
                  <a:gd name="T40" fmla="*/ 35 w 209"/>
                  <a:gd name="T41" fmla="*/ 219 h 219"/>
                  <a:gd name="T42" fmla="*/ 2 w 209"/>
                  <a:gd name="T43" fmla="*/ 204 h 219"/>
                  <a:gd name="T44" fmla="*/ 0 w 209"/>
                  <a:gd name="T45" fmla="*/ 202 h 219"/>
                  <a:gd name="T46" fmla="*/ 0 w 209"/>
                  <a:gd name="T47" fmla="*/ 139 h 219"/>
                  <a:gd name="T48" fmla="*/ 42 w 209"/>
                  <a:gd name="T49" fmla="*/ 122 h 219"/>
                  <a:gd name="T50" fmla="*/ 44 w 209"/>
                  <a:gd name="T51" fmla="*/ 122 h 219"/>
                  <a:gd name="T52" fmla="*/ 82 w 209"/>
                  <a:gd name="T53" fmla="*/ 139 h 219"/>
                  <a:gd name="T54" fmla="*/ 93 w 209"/>
                  <a:gd name="T55" fmla="*/ 186 h 219"/>
                  <a:gd name="T56" fmla="*/ 71 w 209"/>
                  <a:gd name="T57" fmla="*/ 108 h 219"/>
                  <a:gd name="T58" fmla="*/ 64 w 209"/>
                  <a:gd name="T59" fmla="*/ 131 h 219"/>
                  <a:gd name="T60" fmla="*/ 64 w 209"/>
                  <a:gd name="T61" fmla="*/ 97 h 219"/>
                  <a:gd name="T62" fmla="*/ 131 w 209"/>
                  <a:gd name="T63" fmla="*/ 88 h 219"/>
                  <a:gd name="T64" fmla="*/ 146 w 209"/>
                  <a:gd name="T65" fmla="*/ 97 h 219"/>
                  <a:gd name="T66" fmla="*/ 153 w 209"/>
                  <a:gd name="T67" fmla="*/ 164 h 219"/>
                  <a:gd name="T68" fmla="*/ 131 w 209"/>
                  <a:gd name="T69" fmla="*/ 28 h 219"/>
                  <a:gd name="T70" fmla="*/ 131 w 209"/>
                  <a:gd name="T71" fmla="*/ 88 h 219"/>
                  <a:gd name="T72" fmla="*/ 35 w 209"/>
                  <a:gd name="T73" fmla="*/ 148 h 219"/>
                  <a:gd name="T74" fmla="*/ 44 w 209"/>
                  <a:gd name="T75" fmla="*/ 128 h 219"/>
                  <a:gd name="T76" fmla="*/ 15 w 209"/>
                  <a:gd name="T77" fmla="*/ 139 h 219"/>
                  <a:gd name="T78" fmla="*/ 162 w 209"/>
                  <a:gd name="T79" fmla="*/ 35 h 219"/>
                  <a:gd name="T80" fmla="*/ 160 w 209"/>
                  <a:gd name="T81" fmla="*/ 3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 h="219">
                    <a:moveTo>
                      <a:pt x="140" y="17"/>
                    </a:moveTo>
                    <a:lnTo>
                      <a:pt x="160" y="28"/>
                    </a:lnTo>
                    <a:lnTo>
                      <a:pt x="189" y="17"/>
                    </a:lnTo>
                    <a:lnTo>
                      <a:pt x="169" y="9"/>
                    </a:lnTo>
                    <a:lnTo>
                      <a:pt x="140" y="17"/>
                    </a:lnTo>
                    <a:lnTo>
                      <a:pt x="140" y="17"/>
                    </a:lnTo>
                    <a:close/>
                    <a:moveTo>
                      <a:pt x="29" y="159"/>
                    </a:moveTo>
                    <a:lnTo>
                      <a:pt x="7" y="148"/>
                    </a:lnTo>
                    <a:lnTo>
                      <a:pt x="7" y="199"/>
                    </a:lnTo>
                    <a:lnTo>
                      <a:pt x="29" y="208"/>
                    </a:lnTo>
                    <a:lnTo>
                      <a:pt x="29" y="159"/>
                    </a:lnTo>
                    <a:lnTo>
                      <a:pt x="29" y="159"/>
                    </a:lnTo>
                    <a:close/>
                    <a:moveTo>
                      <a:pt x="80" y="97"/>
                    </a:moveTo>
                    <a:lnTo>
                      <a:pt x="100" y="108"/>
                    </a:lnTo>
                    <a:lnTo>
                      <a:pt x="129" y="95"/>
                    </a:lnTo>
                    <a:lnTo>
                      <a:pt x="109" y="86"/>
                    </a:lnTo>
                    <a:lnTo>
                      <a:pt x="80" y="97"/>
                    </a:lnTo>
                    <a:lnTo>
                      <a:pt x="80" y="97"/>
                    </a:lnTo>
                    <a:close/>
                    <a:moveTo>
                      <a:pt x="64" y="97"/>
                    </a:moveTo>
                    <a:lnTo>
                      <a:pt x="71" y="93"/>
                    </a:lnTo>
                    <a:lnTo>
                      <a:pt x="106" y="80"/>
                    </a:lnTo>
                    <a:lnTo>
                      <a:pt x="109" y="77"/>
                    </a:lnTo>
                    <a:lnTo>
                      <a:pt x="109" y="80"/>
                    </a:lnTo>
                    <a:lnTo>
                      <a:pt x="124" y="86"/>
                    </a:lnTo>
                    <a:lnTo>
                      <a:pt x="124" y="24"/>
                    </a:lnTo>
                    <a:lnTo>
                      <a:pt x="124" y="17"/>
                    </a:lnTo>
                    <a:lnTo>
                      <a:pt x="131" y="15"/>
                    </a:lnTo>
                    <a:lnTo>
                      <a:pt x="169" y="0"/>
                    </a:lnTo>
                    <a:lnTo>
                      <a:pt x="169" y="0"/>
                    </a:lnTo>
                    <a:lnTo>
                      <a:pt x="171" y="0"/>
                    </a:lnTo>
                    <a:lnTo>
                      <a:pt x="200" y="15"/>
                    </a:lnTo>
                    <a:lnTo>
                      <a:pt x="209" y="17"/>
                    </a:lnTo>
                    <a:lnTo>
                      <a:pt x="209" y="157"/>
                    </a:lnTo>
                    <a:lnTo>
                      <a:pt x="160" y="175"/>
                    </a:lnTo>
                    <a:lnTo>
                      <a:pt x="155" y="173"/>
                    </a:lnTo>
                    <a:lnTo>
                      <a:pt x="146" y="168"/>
                    </a:lnTo>
                    <a:lnTo>
                      <a:pt x="146" y="179"/>
                    </a:lnTo>
                    <a:lnTo>
                      <a:pt x="100" y="197"/>
                    </a:lnTo>
                    <a:lnTo>
                      <a:pt x="93" y="195"/>
                    </a:lnTo>
                    <a:lnTo>
                      <a:pt x="82" y="188"/>
                    </a:lnTo>
                    <a:lnTo>
                      <a:pt x="82" y="204"/>
                    </a:lnTo>
                    <a:lnTo>
                      <a:pt x="35" y="219"/>
                    </a:lnTo>
                    <a:lnTo>
                      <a:pt x="31" y="217"/>
                    </a:lnTo>
                    <a:lnTo>
                      <a:pt x="2" y="204"/>
                    </a:lnTo>
                    <a:lnTo>
                      <a:pt x="0" y="204"/>
                    </a:lnTo>
                    <a:lnTo>
                      <a:pt x="0" y="202"/>
                    </a:lnTo>
                    <a:lnTo>
                      <a:pt x="0" y="144"/>
                    </a:lnTo>
                    <a:lnTo>
                      <a:pt x="0" y="139"/>
                    </a:lnTo>
                    <a:lnTo>
                      <a:pt x="7" y="135"/>
                    </a:lnTo>
                    <a:lnTo>
                      <a:pt x="42" y="122"/>
                    </a:lnTo>
                    <a:lnTo>
                      <a:pt x="44" y="119"/>
                    </a:lnTo>
                    <a:lnTo>
                      <a:pt x="44" y="122"/>
                    </a:lnTo>
                    <a:lnTo>
                      <a:pt x="75" y="135"/>
                    </a:lnTo>
                    <a:lnTo>
                      <a:pt x="82" y="139"/>
                    </a:lnTo>
                    <a:lnTo>
                      <a:pt x="82" y="182"/>
                    </a:lnTo>
                    <a:lnTo>
                      <a:pt x="93" y="186"/>
                    </a:lnTo>
                    <a:lnTo>
                      <a:pt x="93" y="117"/>
                    </a:lnTo>
                    <a:lnTo>
                      <a:pt x="71" y="108"/>
                    </a:lnTo>
                    <a:lnTo>
                      <a:pt x="71" y="133"/>
                    </a:lnTo>
                    <a:lnTo>
                      <a:pt x="64" y="131"/>
                    </a:lnTo>
                    <a:lnTo>
                      <a:pt x="64" y="102"/>
                    </a:lnTo>
                    <a:lnTo>
                      <a:pt x="64" y="97"/>
                    </a:lnTo>
                    <a:lnTo>
                      <a:pt x="64" y="97"/>
                    </a:lnTo>
                    <a:close/>
                    <a:moveTo>
                      <a:pt x="131" y="88"/>
                    </a:moveTo>
                    <a:lnTo>
                      <a:pt x="140" y="93"/>
                    </a:lnTo>
                    <a:lnTo>
                      <a:pt x="146" y="97"/>
                    </a:lnTo>
                    <a:lnTo>
                      <a:pt x="146" y="162"/>
                    </a:lnTo>
                    <a:lnTo>
                      <a:pt x="153" y="164"/>
                    </a:lnTo>
                    <a:lnTo>
                      <a:pt x="153" y="40"/>
                    </a:lnTo>
                    <a:lnTo>
                      <a:pt x="131" y="28"/>
                    </a:lnTo>
                    <a:lnTo>
                      <a:pt x="131" y="88"/>
                    </a:lnTo>
                    <a:lnTo>
                      <a:pt x="131" y="88"/>
                    </a:lnTo>
                    <a:close/>
                    <a:moveTo>
                      <a:pt x="15" y="139"/>
                    </a:moveTo>
                    <a:lnTo>
                      <a:pt x="35" y="148"/>
                    </a:lnTo>
                    <a:lnTo>
                      <a:pt x="64" y="137"/>
                    </a:lnTo>
                    <a:lnTo>
                      <a:pt x="44" y="128"/>
                    </a:lnTo>
                    <a:lnTo>
                      <a:pt x="15" y="139"/>
                    </a:lnTo>
                    <a:lnTo>
                      <a:pt x="15" y="139"/>
                    </a:lnTo>
                    <a:close/>
                    <a:moveTo>
                      <a:pt x="160" y="35"/>
                    </a:moveTo>
                    <a:lnTo>
                      <a:pt x="162" y="35"/>
                    </a:lnTo>
                    <a:lnTo>
                      <a:pt x="160" y="35"/>
                    </a:lnTo>
                    <a:lnTo>
                      <a:pt x="160" y="35"/>
                    </a:lnTo>
                    <a:lnTo>
                      <a:pt x="160" y="3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5" name="矩形 24"/>
            <p:cNvSpPr/>
            <p:nvPr/>
          </p:nvSpPr>
          <p:spPr>
            <a:xfrm>
              <a:off x="8445252" y="5246915"/>
              <a:ext cx="2498012" cy="476595"/>
            </a:xfrm>
            <a:prstGeom prst="rect">
              <a:avLst/>
            </a:prstGeom>
            <a:noFill/>
          </p:spPr>
          <p:txBody>
            <a:bodyPr wrap="square" rtlCol="0">
              <a:spAutoFit/>
            </a:bodyPr>
            <a:lstStyle/>
            <a:p>
              <a:pPr algn="ctr">
                <a:lnSpc>
                  <a:spcPct val="130000"/>
                </a:lnSpc>
              </a:pP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机身完全停稳后，旅客解开安全带，从行李架中取出皮包和上衣等物。</a:t>
              </a:r>
            </a:p>
          </p:txBody>
        </p:sp>
        <p:sp>
          <p:nvSpPr>
            <p:cNvPr id="26" name="文本框 315"/>
            <p:cNvSpPr txBox="1"/>
            <p:nvPr/>
          </p:nvSpPr>
          <p:spPr>
            <a:xfrm>
              <a:off x="9313117" y="4946477"/>
              <a:ext cx="844672" cy="281558"/>
            </a:xfrm>
            <a:prstGeom prst="rect">
              <a:avLst/>
            </a:prstGeom>
            <a:noFill/>
          </p:spPr>
          <p:txBody>
            <a:bodyPr wrap="none" rtlCol="0">
              <a:spAutoFit/>
            </a:bodyPr>
            <a:lstStyle/>
            <a:p>
              <a:pPr algn="ctr"/>
              <a:r>
                <a:rPr lang="zh-CN" altLang="en-US" dirty="0">
                  <a:solidFill>
                    <a:schemeClr val="bg1">
                      <a:lumMod val="50000"/>
                    </a:schemeClr>
                  </a:solidFill>
                  <a:latin typeface="微软雅黑 Light" panose="020B0502040204020203" pitchFamily="34" charset="-122"/>
                  <a:ea typeface="微软雅黑 Light" panose="020B0502040204020203" pitchFamily="34" charset="-122"/>
                </a:rPr>
                <a:t>文字内容</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decel="100000" fill="hold" nodeType="withEffect">
                                  <p:stCondLst>
                                    <p:cond delay="15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100000" fill="hold" nodeType="withEffect">
                                  <p:stCondLst>
                                    <p:cond delay="17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19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50" fill="hold"/>
                                        <p:tgtEl>
                                          <p:spTgt spid="10"/>
                                        </p:tgtEl>
                                        <p:attrNameLst>
                                          <p:attrName>ppt_x</p:attrName>
                                        </p:attrNameLst>
                                      </p:cBhvr>
                                      <p:tavLst>
                                        <p:tav tm="0">
                                          <p:val>
                                            <p:strVal val="#ppt_x"/>
                                          </p:val>
                                        </p:tav>
                                        <p:tav tm="100000">
                                          <p:val>
                                            <p:strVal val="#ppt_x"/>
                                          </p:val>
                                        </p:tav>
                                      </p:tavLst>
                                    </p:anim>
                                    <p:anim calcmode="lin" valueType="num">
                                      <p:cBhvr additive="base">
                                        <p:cTn id="26" dur="25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50" fill="hold"/>
                                        <p:tgtEl>
                                          <p:spTgt spid="9"/>
                                        </p:tgtEl>
                                        <p:attrNameLst>
                                          <p:attrName>ppt_x</p:attrName>
                                        </p:attrNameLst>
                                      </p:cBhvr>
                                      <p:tavLst>
                                        <p:tav tm="0">
                                          <p:val>
                                            <p:strVal val="#ppt_x"/>
                                          </p:val>
                                        </p:tav>
                                        <p:tav tm="100000">
                                          <p:val>
                                            <p:strVal val="#ppt_x"/>
                                          </p:val>
                                        </p:tav>
                                      </p:tavLst>
                                    </p:anim>
                                    <p:anim calcmode="lin" valueType="num">
                                      <p:cBhvr additive="base">
                                        <p:cTn id="31" dur="250" fill="hold"/>
                                        <p:tgtEl>
                                          <p:spTgt spid="9"/>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250" fill="hold"/>
                                        <p:tgtEl>
                                          <p:spTgt spid="8"/>
                                        </p:tgtEl>
                                        <p:attrNameLst>
                                          <p:attrName>ppt_x</p:attrName>
                                        </p:attrNameLst>
                                      </p:cBhvr>
                                      <p:tavLst>
                                        <p:tav tm="0">
                                          <p:val>
                                            <p:strVal val="#ppt_x"/>
                                          </p:val>
                                        </p:tav>
                                        <p:tav tm="100000">
                                          <p:val>
                                            <p:strVal val="#ppt_x"/>
                                          </p:val>
                                        </p:tav>
                                      </p:tavLst>
                                    </p:anim>
                                    <p:anim calcmode="lin" valueType="num">
                                      <p:cBhvr additive="base">
                                        <p:cTn id="3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8" name="矩形 7"/>
          <p:cNvSpPr/>
          <p:nvPr/>
        </p:nvSpPr>
        <p:spPr>
          <a:xfrm>
            <a:off x="6383153" y="2946267"/>
            <a:ext cx="5056972" cy="646331"/>
          </a:xfrm>
          <a:prstGeom prst="rect">
            <a:avLst/>
          </a:prstGeom>
        </p:spPr>
        <p:txBody>
          <a:bodyPr wrap="square">
            <a:spAutoFit/>
          </a:bodyPr>
          <a:lstStyle/>
          <a:p>
            <a:pPr algn="dist"/>
            <a:r>
              <a:rPr lang="en-US" altLang="zh-CN" sz="1200" dirty="0">
                <a:solidFill>
                  <a:schemeClr val="bg1">
                    <a:lumMod val="50000"/>
                  </a:schemeClr>
                </a:solidFill>
              </a:rPr>
              <a:t>Lorem ipsum dolor sit amet, conse ctetuer adipi scing elit. Maecenas porttitor congue massa. Fusce posuere, magna sed pulvinar ultricies, purus lectus malesuada libero, sit amet commodo magna eros quis urna.</a:t>
            </a:r>
          </a:p>
        </p:txBody>
      </p:sp>
      <p:sp>
        <p:nvSpPr>
          <p:cNvPr id="9" name="矩形 8"/>
          <p:cNvSpPr/>
          <p:nvPr/>
        </p:nvSpPr>
        <p:spPr>
          <a:xfrm>
            <a:off x="6383154" y="2219177"/>
            <a:ext cx="3149600" cy="707886"/>
          </a:xfrm>
          <a:prstGeom prst="rect">
            <a:avLst/>
          </a:prstGeom>
        </p:spPr>
        <p:txBody>
          <a:bodyPr wrap="square">
            <a:spAutoFit/>
          </a:bodyPr>
          <a:lstStyle/>
          <a:p>
            <a:r>
              <a:rPr lang="en-US" altLang="zh-CN" sz="2000" b="1" dirty="0">
                <a:solidFill>
                  <a:schemeClr val="bg1">
                    <a:lumMod val="50000"/>
                  </a:schemeClr>
                </a:solidFill>
              </a:rPr>
              <a:t>THIS IS A PLACEHOLDER TEXT</a:t>
            </a:r>
            <a:endParaRPr lang="zh-CN" altLang="en-US" sz="2000" b="1" dirty="0">
              <a:solidFill>
                <a:schemeClr val="bg1">
                  <a:lumMod val="50000"/>
                </a:schemeClr>
              </a:solidFill>
            </a:endParaRPr>
          </a:p>
        </p:txBody>
      </p:sp>
      <p:sp>
        <p:nvSpPr>
          <p:cNvPr id="10" name="文本框 9"/>
          <p:cNvSpPr txBox="1"/>
          <p:nvPr/>
        </p:nvSpPr>
        <p:spPr>
          <a:xfrm>
            <a:off x="6373628" y="3785829"/>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b="1" dirty="0">
                <a:solidFill>
                  <a:schemeClr val="bg1">
                    <a:lumMod val="50000"/>
                  </a:schemeClr>
                </a:solidFill>
              </a:rPr>
              <a:t>Slide 1</a:t>
            </a:r>
          </a:p>
          <a:p>
            <a:pPr>
              <a:lnSpc>
                <a:spcPct val="150000"/>
              </a:lnSpc>
            </a:pPr>
            <a:r>
              <a:rPr lang="en-US" altLang="zh-CN" sz="1200" dirty="0">
                <a:solidFill>
                  <a:schemeClr val="bg1">
                    <a:lumMod val="50000"/>
                  </a:schemeClr>
                </a:solidFill>
              </a:rPr>
              <a:t>Lorem ipsum dolor sit amet, consectetuer adipiscing elit. </a:t>
            </a:r>
          </a:p>
        </p:txBody>
      </p:sp>
      <p:sp>
        <p:nvSpPr>
          <p:cNvPr id="11" name="文本框 10"/>
          <p:cNvSpPr txBox="1"/>
          <p:nvPr/>
        </p:nvSpPr>
        <p:spPr>
          <a:xfrm>
            <a:off x="6383153" y="5087453"/>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b="1" dirty="0">
                <a:solidFill>
                  <a:schemeClr val="bg1">
                    <a:lumMod val="50000"/>
                  </a:schemeClr>
                </a:solidFill>
              </a:rPr>
              <a:t>Slide 3</a:t>
            </a:r>
          </a:p>
          <a:p>
            <a:pPr>
              <a:lnSpc>
                <a:spcPct val="150000"/>
              </a:lnSpc>
            </a:pPr>
            <a:r>
              <a:rPr lang="en-US" altLang="zh-CN" sz="1200" dirty="0">
                <a:solidFill>
                  <a:schemeClr val="bg1">
                    <a:lumMod val="50000"/>
                  </a:schemeClr>
                </a:solidFill>
              </a:rPr>
              <a:t>Lorem ipsum dolor sit amet, consectetuer adipiscing elit. </a:t>
            </a:r>
          </a:p>
        </p:txBody>
      </p:sp>
      <p:sp>
        <p:nvSpPr>
          <p:cNvPr id="12" name="文本框 11"/>
          <p:cNvSpPr txBox="1"/>
          <p:nvPr/>
        </p:nvSpPr>
        <p:spPr>
          <a:xfrm>
            <a:off x="9020989" y="3785829"/>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b="1" dirty="0">
                <a:solidFill>
                  <a:schemeClr val="bg1">
                    <a:lumMod val="50000"/>
                  </a:schemeClr>
                </a:solidFill>
              </a:rPr>
              <a:t>Slide 2</a:t>
            </a:r>
          </a:p>
          <a:p>
            <a:pPr>
              <a:lnSpc>
                <a:spcPct val="150000"/>
              </a:lnSpc>
            </a:pPr>
            <a:r>
              <a:rPr lang="en-US" altLang="zh-CN" sz="1200" dirty="0">
                <a:solidFill>
                  <a:schemeClr val="bg1">
                    <a:lumMod val="50000"/>
                  </a:schemeClr>
                </a:solidFill>
              </a:rPr>
              <a:t>Lorem ipsum dolor sit amet, consectetuer adipiscing elit. </a:t>
            </a:r>
          </a:p>
        </p:txBody>
      </p:sp>
      <p:sp>
        <p:nvSpPr>
          <p:cNvPr id="13" name="文本框 12"/>
          <p:cNvSpPr txBox="1"/>
          <p:nvPr/>
        </p:nvSpPr>
        <p:spPr>
          <a:xfrm>
            <a:off x="9030514" y="5087453"/>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b="1" dirty="0">
                <a:solidFill>
                  <a:schemeClr val="bg1">
                    <a:lumMod val="50000"/>
                  </a:schemeClr>
                </a:solidFill>
              </a:rPr>
              <a:t>Slide 4</a:t>
            </a:r>
          </a:p>
          <a:p>
            <a:pPr>
              <a:lnSpc>
                <a:spcPct val="150000"/>
              </a:lnSpc>
            </a:pPr>
            <a:r>
              <a:rPr lang="en-US" altLang="zh-CN" sz="1200" dirty="0">
                <a:solidFill>
                  <a:schemeClr val="bg1">
                    <a:lumMod val="50000"/>
                  </a:schemeClr>
                </a:solidFill>
              </a:rPr>
              <a:t>Lorem ipsum dolor sit amet, consectetuer adipiscing elit. </a:t>
            </a:r>
          </a:p>
        </p:txBody>
      </p:sp>
      <p:sp>
        <p:nvSpPr>
          <p:cNvPr id="14" name="矩形 13"/>
          <p:cNvSpPr/>
          <p:nvPr/>
        </p:nvSpPr>
        <p:spPr>
          <a:xfrm>
            <a:off x="6479310" y="4865179"/>
            <a:ext cx="1955800" cy="36000"/>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5" name="矩形 14"/>
          <p:cNvSpPr/>
          <p:nvPr/>
        </p:nvSpPr>
        <p:spPr>
          <a:xfrm>
            <a:off x="9057927" y="4865179"/>
            <a:ext cx="1955800" cy="36000"/>
          </a:xfrm>
          <a:prstGeom prst="rect">
            <a:avLst/>
          </a:prstGeom>
          <a:solidFill>
            <a:srgbClr val="F2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 name="矩形 15"/>
          <p:cNvSpPr/>
          <p:nvPr/>
        </p:nvSpPr>
        <p:spPr>
          <a:xfrm>
            <a:off x="6479310" y="6212285"/>
            <a:ext cx="1955800" cy="36000"/>
          </a:xfrm>
          <a:prstGeom prst="rect">
            <a:avLst/>
          </a:prstGeom>
          <a:solidFill>
            <a:srgbClr val="A8B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7" name="矩形 16"/>
          <p:cNvSpPr/>
          <p:nvPr/>
        </p:nvSpPr>
        <p:spPr>
          <a:xfrm>
            <a:off x="9057927" y="6212285"/>
            <a:ext cx="1955800" cy="36000"/>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8" name="1"/>
          <p:cNvSpPr>
            <a:spLocks noChangeArrowheads="1"/>
          </p:cNvSpPr>
          <p:nvPr/>
        </p:nvSpPr>
        <p:spPr bwMode="auto">
          <a:xfrm>
            <a:off x="856242" y="2219178"/>
            <a:ext cx="5240162" cy="4029108"/>
          </a:xfrm>
          <a:prstGeom prst="rect">
            <a:avLst/>
          </a:prstGeom>
          <a:blipFill dpi="0" rotWithShape="1">
            <a:blip r:embed="rId3" cstate="screen"/>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anim calcmode="lin" valueType="num">
                                      <p:cBhvr>
                                        <p:cTn id="19" dur="250" fill="hold"/>
                                        <p:tgtEl>
                                          <p:spTgt spid="8"/>
                                        </p:tgtEl>
                                        <p:attrNameLst>
                                          <p:attrName>ppt_x</p:attrName>
                                        </p:attrNameLst>
                                      </p:cBhvr>
                                      <p:tavLst>
                                        <p:tav tm="0">
                                          <p:val>
                                            <p:strVal val="#ppt_x"/>
                                          </p:val>
                                        </p:tav>
                                        <p:tav tm="100000">
                                          <p:val>
                                            <p:strVal val="#ppt_x"/>
                                          </p:val>
                                        </p:tav>
                                      </p:tavLst>
                                    </p:anim>
                                    <p:anim calcmode="lin" valueType="num">
                                      <p:cBhvr>
                                        <p:cTn id="20" dur="25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anim calcmode="lin" valueType="num">
                                      <p:cBhvr>
                                        <p:cTn id="25" dur="250" fill="hold"/>
                                        <p:tgtEl>
                                          <p:spTgt spid="9"/>
                                        </p:tgtEl>
                                        <p:attrNameLst>
                                          <p:attrName>ppt_x</p:attrName>
                                        </p:attrNameLst>
                                      </p:cBhvr>
                                      <p:tavLst>
                                        <p:tav tm="0">
                                          <p:val>
                                            <p:strVal val="#ppt_x"/>
                                          </p:val>
                                        </p:tav>
                                        <p:tav tm="100000">
                                          <p:val>
                                            <p:strVal val="#ppt_x"/>
                                          </p:val>
                                        </p:tav>
                                      </p:tavLst>
                                    </p:anim>
                                    <p:anim calcmode="lin" valueType="num">
                                      <p:cBhvr>
                                        <p:cTn id="26" dur="25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50"/>
                                        <p:tgtEl>
                                          <p:spTgt spid="10"/>
                                        </p:tgtEl>
                                      </p:cBhvr>
                                    </p:animEffect>
                                    <p:anim calcmode="lin" valueType="num">
                                      <p:cBhvr>
                                        <p:cTn id="31" dur="250" fill="hold"/>
                                        <p:tgtEl>
                                          <p:spTgt spid="10"/>
                                        </p:tgtEl>
                                        <p:attrNameLst>
                                          <p:attrName>ppt_x</p:attrName>
                                        </p:attrNameLst>
                                      </p:cBhvr>
                                      <p:tavLst>
                                        <p:tav tm="0">
                                          <p:val>
                                            <p:strVal val="#ppt_x"/>
                                          </p:val>
                                        </p:tav>
                                        <p:tav tm="100000">
                                          <p:val>
                                            <p:strVal val="#ppt_x"/>
                                          </p:val>
                                        </p:tav>
                                      </p:tavLst>
                                    </p:anim>
                                    <p:anim calcmode="lin" valueType="num">
                                      <p:cBhvr>
                                        <p:cTn id="32" dur="250" fill="hold"/>
                                        <p:tgtEl>
                                          <p:spTgt spid="1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50"/>
                                        <p:tgtEl>
                                          <p:spTgt spid="11"/>
                                        </p:tgtEl>
                                      </p:cBhvr>
                                    </p:animEffect>
                                    <p:anim calcmode="lin" valueType="num">
                                      <p:cBhvr>
                                        <p:cTn id="37" dur="250" fill="hold"/>
                                        <p:tgtEl>
                                          <p:spTgt spid="11"/>
                                        </p:tgtEl>
                                        <p:attrNameLst>
                                          <p:attrName>ppt_x</p:attrName>
                                        </p:attrNameLst>
                                      </p:cBhvr>
                                      <p:tavLst>
                                        <p:tav tm="0">
                                          <p:val>
                                            <p:strVal val="#ppt_x"/>
                                          </p:val>
                                        </p:tav>
                                        <p:tav tm="100000">
                                          <p:val>
                                            <p:strVal val="#ppt_x"/>
                                          </p:val>
                                        </p:tav>
                                      </p:tavLst>
                                    </p:anim>
                                    <p:anim calcmode="lin" valueType="num">
                                      <p:cBhvr>
                                        <p:cTn id="38" dur="25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50"/>
                                        <p:tgtEl>
                                          <p:spTgt spid="12"/>
                                        </p:tgtEl>
                                      </p:cBhvr>
                                    </p:animEffect>
                                    <p:anim calcmode="lin" valueType="num">
                                      <p:cBhvr>
                                        <p:cTn id="43" dur="250" fill="hold"/>
                                        <p:tgtEl>
                                          <p:spTgt spid="12"/>
                                        </p:tgtEl>
                                        <p:attrNameLst>
                                          <p:attrName>ppt_x</p:attrName>
                                        </p:attrNameLst>
                                      </p:cBhvr>
                                      <p:tavLst>
                                        <p:tav tm="0">
                                          <p:val>
                                            <p:strVal val="#ppt_x"/>
                                          </p:val>
                                        </p:tav>
                                        <p:tav tm="100000">
                                          <p:val>
                                            <p:strVal val="#ppt_x"/>
                                          </p:val>
                                        </p:tav>
                                      </p:tavLst>
                                    </p:anim>
                                    <p:anim calcmode="lin" valueType="num">
                                      <p:cBhvr>
                                        <p:cTn id="44" dur="25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50"/>
                                        <p:tgtEl>
                                          <p:spTgt spid="13"/>
                                        </p:tgtEl>
                                      </p:cBhvr>
                                    </p:animEffect>
                                    <p:anim calcmode="lin" valueType="num">
                                      <p:cBhvr>
                                        <p:cTn id="49" dur="250" fill="hold"/>
                                        <p:tgtEl>
                                          <p:spTgt spid="13"/>
                                        </p:tgtEl>
                                        <p:attrNameLst>
                                          <p:attrName>ppt_x</p:attrName>
                                        </p:attrNameLst>
                                      </p:cBhvr>
                                      <p:tavLst>
                                        <p:tav tm="0">
                                          <p:val>
                                            <p:strVal val="#ppt_x"/>
                                          </p:val>
                                        </p:tav>
                                        <p:tav tm="100000">
                                          <p:val>
                                            <p:strVal val="#ppt_x"/>
                                          </p:val>
                                        </p:tav>
                                      </p:tavLst>
                                    </p:anim>
                                    <p:anim calcmode="lin" valueType="num">
                                      <p:cBhvr>
                                        <p:cTn id="50" dur="250" fill="hold"/>
                                        <p:tgtEl>
                                          <p:spTgt spid="13"/>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250"/>
                                        <p:tgtEl>
                                          <p:spTgt spid="14"/>
                                        </p:tgtEl>
                                      </p:cBhvr>
                                    </p:animEffect>
                                    <p:anim calcmode="lin" valueType="num">
                                      <p:cBhvr>
                                        <p:cTn id="55" dur="250" fill="hold"/>
                                        <p:tgtEl>
                                          <p:spTgt spid="14"/>
                                        </p:tgtEl>
                                        <p:attrNameLst>
                                          <p:attrName>ppt_x</p:attrName>
                                        </p:attrNameLst>
                                      </p:cBhvr>
                                      <p:tavLst>
                                        <p:tav tm="0">
                                          <p:val>
                                            <p:strVal val="#ppt_x"/>
                                          </p:val>
                                        </p:tav>
                                        <p:tav tm="100000">
                                          <p:val>
                                            <p:strVal val="#ppt_x"/>
                                          </p:val>
                                        </p:tav>
                                      </p:tavLst>
                                    </p:anim>
                                    <p:anim calcmode="lin" valueType="num">
                                      <p:cBhvr>
                                        <p:cTn id="56" dur="250" fill="hold"/>
                                        <p:tgtEl>
                                          <p:spTgt spid="14"/>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250"/>
                                        <p:tgtEl>
                                          <p:spTgt spid="15"/>
                                        </p:tgtEl>
                                      </p:cBhvr>
                                    </p:animEffect>
                                    <p:anim calcmode="lin" valueType="num">
                                      <p:cBhvr>
                                        <p:cTn id="61" dur="250" fill="hold"/>
                                        <p:tgtEl>
                                          <p:spTgt spid="15"/>
                                        </p:tgtEl>
                                        <p:attrNameLst>
                                          <p:attrName>ppt_x</p:attrName>
                                        </p:attrNameLst>
                                      </p:cBhvr>
                                      <p:tavLst>
                                        <p:tav tm="0">
                                          <p:val>
                                            <p:strVal val="#ppt_x"/>
                                          </p:val>
                                        </p:tav>
                                        <p:tav tm="100000">
                                          <p:val>
                                            <p:strVal val="#ppt_x"/>
                                          </p:val>
                                        </p:tav>
                                      </p:tavLst>
                                    </p:anim>
                                    <p:anim calcmode="lin" valueType="num">
                                      <p:cBhvr>
                                        <p:cTn id="62" dur="250" fill="hold"/>
                                        <p:tgtEl>
                                          <p:spTgt spid="15"/>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50"/>
                                        <p:tgtEl>
                                          <p:spTgt spid="16"/>
                                        </p:tgtEl>
                                      </p:cBhvr>
                                    </p:animEffect>
                                    <p:anim calcmode="lin" valueType="num">
                                      <p:cBhvr>
                                        <p:cTn id="67" dur="250" fill="hold"/>
                                        <p:tgtEl>
                                          <p:spTgt spid="16"/>
                                        </p:tgtEl>
                                        <p:attrNameLst>
                                          <p:attrName>ppt_x</p:attrName>
                                        </p:attrNameLst>
                                      </p:cBhvr>
                                      <p:tavLst>
                                        <p:tav tm="0">
                                          <p:val>
                                            <p:strVal val="#ppt_x"/>
                                          </p:val>
                                        </p:tav>
                                        <p:tav tm="100000">
                                          <p:val>
                                            <p:strVal val="#ppt_x"/>
                                          </p:val>
                                        </p:tav>
                                      </p:tavLst>
                                    </p:anim>
                                    <p:anim calcmode="lin" valueType="num">
                                      <p:cBhvr>
                                        <p:cTn id="68" dur="25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42"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50"/>
                                        <p:tgtEl>
                                          <p:spTgt spid="17"/>
                                        </p:tgtEl>
                                      </p:cBhvr>
                                    </p:animEffect>
                                    <p:anim calcmode="lin" valueType="num">
                                      <p:cBhvr>
                                        <p:cTn id="73" dur="250" fill="hold"/>
                                        <p:tgtEl>
                                          <p:spTgt spid="17"/>
                                        </p:tgtEl>
                                        <p:attrNameLst>
                                          <p:attrName>ppt_x</p:attrName>
                                        </p:attrNameLst>
                                      </p:cBhvr>
                                      <p:tavLst>
                                        <p:tav tm="0">
                                          <p:val>
                                            <p:strVal val="#ppt_x"/>
                                          </p:val>
                                        </p:tav>
                                        <p:tav tm="100000">
                                          <p:val>
                                            <p:strVal val="#ppt_x"/>
                                          </p:val>
                                        </p:tav>
                                      </p:tavLst>
                                    </p:anim>
                                    <p:anim calcmode="lin" valueType="num">
                                      <p:cBhvr>
                                        <p:cTn id="74"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2" name="组合 1"/>
          <p:cNvGrpSpPr/>
          <p:nvPr/>
        </p:nvGrpSpPr>
        <p:grpSpPr>
          <a:xfrm>
            <a:off x="885348" y="2503162"/>
            <a:ext cx="10506552" cy="2846195"/>
            <a:chOff x="-160817" y="2830212"/>
            <a:chExt cx="11909690" cy="3226300"/>
          </a:xfrm>
        </p:grpSpPr>
        <p:grpSp>
          <p:nvGrpSpPr>
            <p:cNvPr id="8" name="Group 10"/>
            <p:cNvGrpSpPr/>
            <p:nvPr/>
          </p:nvGrpSpPr>
          <p:grpSpPr>
            <a:xfrm>
              <a:off x="9718047" y="3103241"/>
              <a:ext cx="2030826" cy="744527"/>
              <a:chOff x="2606047" y="2432681"/>
              <a:chExt cx="2030826" cy="744527"/>
            </a:xfrm>
            <a:solidFill>
              <a:schemeClr val="accent3"/>
            </a:solidFill>
          </p:grpSpPr>
          <p:sp>
            <p:nvSpPr>
              <p:cNvPr id="9" name="Freeform 1"/>
              <p:cNvSpPr/>
              <p:nvPr/>
            </p:nvSpPr>
            <p:spPr>
              <a:xfrm>
                <a:off x="2606047" y="2432681"/>
                <a:ext cx="2030826"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A8B05D"/>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pPr marL="171450" lvl="1" indent="-171450" algn="l" defTabSz="711200">
                  <a:lnSpc>
                    <a:spcPct val="90000"/>
                  </a:lnSpc>
                  <a:spcBef>
                    <a:spcPct val="0"/>
                  </a:spcBef>
                  <a:spcAft>
                    <a:spcPct val="15000"/>
                  </a:spcAft>
                  <a:buChar char="•"/>
                </a:pPr>
                <a:endParaRPr lang="id-ID" sz="1600" kern="1200">
                  <a:cs typeface="+mn-ea"/>
                  <a:sym typeface="+mn-lt"/>
                </a:endParaRPr>
              </a:p>
              <a:p>
                <a:pPr marL="171450" lvl="1" indent="-171450" algn="l" defTabSz="711200">
                  <a:lnSpc>
                    <a:spcPct val="90000"/>
                  </a:lnSpc>
                  <a:spcBef>
                    <a:spcPct val="0"/>
                  </a:spcBef>
                  <a:spcAft>
                    <a:spcPct val="15000"/>
                  </a:spcAft>
                  <a:buChar char="•"/>
                </a:pPr>
                <a:endParaRPr lang="id-ID" sz="1600" kern="1200">
                  <a:cs typeface="+mn-ea"/>
                  <a:sym typeface="+mn-lt"/>
                </a:endParaRPr>
              </a:p>
            </p:txBody>
          </p:sp>
          <p:sp>
            <p:nvSpPr>
              <p:cNvPr id="10" name="Freeform 7"/>
              <p:cNvSpPr/>
              <p:nvPr/>
            </p:nvSpPr>
            <p:spPr>
              <a:xfrm>
                <a:off x="3367979" y="2614785"/>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a:solidFill>
                <a:srgbClr val="A8B05D"/>
              </a:solid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19" tIns="-1" rIns="0" bIns="0" numCol="1" spcCol="1270" anchor="ctr" anchorCtr="0">
                <a:noAutofit/>
              </a:bodyPr>
              <a:lstStyle/>
              <a:p>
                <a:pPr lvl="0" algn="l" defTabSz="800100">
                  <a:lnSpc>
                    <a:spcPct val="90000"/>
                  </a:lnSpc>
                  <a:spcBef>
                    <a:spcPct val="0"/>
                  </a:spcBef>
                  <a:spcAft>
                    <a:spcPct val="35000"/>
                  </a:spcAft>
                </a:pPr>
                <a:r>
                  <a:rPr lang="zh-CN" altLang="en-US" sz="1600" b="1" dirty="0">
                    <a:solidFill>
                      <a:schemeClr val="bg1"/>
                    </a:solidFill>
                    <a:cs typeface="+mn-ea"/>
                    <a:sym typeface="+mn-lt"/>
                  </a:rPr>
                  <a:t>优势一</a:t>
                </a:r>
                <a:endParaRPr lang="id-ID" sz="1600" b="1" kern="1200" dirty="0">
                  <a:solidFill>
                    <a:schemeClr val="bg1"/>
                  </a:solidFill>
                  <a:cs typeface="+mn-ea"/>
                  <a:sym typeface="+mn-lt"/>
                </a:endParaRPr>
              </a:p>
            </p:txBody>
          </p:sp>
        </p:grpSp>
        <p:grpSp>
          <p:nvGrpSpPr>
            <p:cNvPr id="11" name="Group 4"/>
            <p:cNvGrpSpPr/>
            <p:nvPr/>
          </p:nvGrpSpPr>
          <p:grpSpPr>
            <a:xfrm>
              <a:off x="9142523" y="2899503"/>
              <a:ext cx="1152002" cy="1152002"/>
              <a:chOff x="2030523" y="2228943"/>
              <a:chExt cx="1152002" cy="1152002"/>
            </a:xfrm>
          </p:grpSpPr>
          <p:sp>
            <p:nvSpPr>
              <p:cNvPr id="12" name="Freeform 5"/>
              <p:cNvSpPr/>
              <p:nvPr/>
            </p:nvSpPr>
            <p:spPr>
              <a:xfrm>
                <a:off x="2030523"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rgbClr val="5E887A"/>
              </a:solidFill>
              <a:ln w="3810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5852" tIns="185852" rIns="185852" bIns="185852" numCol="1" spcCol="1270" anchor="ctr" anchorCtr="0">
                <a:noAutofit/>
              </a:bodyPr>
              <a:lstStyle/>
              <a:p>
                <a:pPr lvl="0" algn="ctr" defTabSz="1200150">
                  <a:lnSpc>
                    <a:spcPct val="90000"/>
                  </a:lnSpc>
                  <a:spcBef>
                    <a:spcPct val="0"/>
                  </a:spcBef>
                  <a:spcAft>
                    <a:spcPct val="35000"/>
                  </a:spcAft>
                </a:pPr>
                <a:endParaRPr lang="id-ID" sz="2700" kern="1200">
                  <a:cs typeface="+mn-ea"/>
                  <a:sym typeface="+mn-lt"/>
                </a:endParaRPr>
              </a:p>
            </p:txBody>
          </p:sp>
          <p:sp>
            <p:nvSpPr>
              <p:cNvPr id="13" name="Freeform 5"/>
              <p:cNvSpPr>
                <a:spLocks noEditPoints="1"/>
              </p:cNvSpPr>
              <p:nvPr/>
            </p:nvSpPr>
            <p:spPr bwMode="auto">
              <a:xfrm>
                <a:off x="2309222" y="2501967"/>
                <a:ext cx="599689" cy="605950"/>
              </a:xfrm>
              <a:custGeom>
                <a:avLst/>
                <a:gdLst>
                  <a:gd name="T0" fmla="*/ 138 w 306"/>
                  <a:gd name="T1" fmla="*/ 226 h 309"/>
                  <a:gd name="T2" fmla="*/ 149 w 306"/>
                  <a:gd name="T3" fmla="*/ 229 h 309"/>
                  <a:gd name="T4" fmla="*/ 198 w 306"/>
                  <a:gd name="T5" fmla="*/ 216 h 309"/>
                  <a:gd name="T6" fmla="*/ 226 w 306"/>
                  <a:gd name="T7" fmla="*/ 169 h 309"/>
                  <a:gd name="T8" fmla="*/ 215 w 306"/>
                  <a:gd name="T9" fmla="*/ 147 h 309"/>
                  <a:gd name="T10" fmla="*/ 171 w 306"/>
                  <a:gd name="T11" fmla="*/ 209 h 309"/>
                  <a:gd name="T12" fmla="*/ 138 w 306"/>
                  <a:gd name="T13" fmla="*/ 226 h 309"/>
                  <a:gd name="T14" fmla="*/ 80 w 306"/>
                  <a:gd name="T15" fmla="*/ 107 h 309"/>
                  <a:gd name="T16" fmla="*/ 142 w 306"/>
                  <a:gd name="T17" fmla="*/ 15 h 309"/>
                  <a:gd name="T18" fmla="*/ 164 w 306"/>
                  <a:gd name="T19" fmla="*/ 16 h 309"/>
                  <a:gd name="T20" fmla="*/ 225 w 306"/>
                  <a:gd name="T21" fmla="*/ 107 h 309"/>
                  <a:gd name="T22" fmla="*/ 241 w 306"/>
                  <a:gd name="T23" fmla="*/ 153 h 309"/>
                  <a:gd name="T24" fmla="*/ 193 w 306"/>
                  <a:gd name="T25" fmla="*/ 237 h 309"/>
                  <a:gd name="T26" fmla="*/ 112 w 306"/>
                  <a:gd name="T27" fmla="*/ 237 h 309"/>
                  <a:gd name="T28" fmla="*/ 65 w 306"/>
                  <a:gd name="T29" fmla="*/ 153 h 309"/>
                  <a:gd name="T30" fmla="*/ 80 w 306"/>
                  <a:gd name="T31" fmla="*/ 107 h 309"/>
                  <a:gd name="T32" fmla="*/ 153 w 306"/>
                  <a:gd name="T33" fmla="*/ 277 h 309"/>
                  <a:gd name="T34" fmla="*/ 238 w 306"/>
                  <a:gd name="T35" fmla="*/ 257 h 309"/>
                  <a:gd name="T36" fmla="*/ 237 w 306"/>
                  <a:gd name="T37" fmla="*/ 226 h 309"/>
                  <a:gd name="T38" fmla="*/ 234 w 306"/>
                  <a:gd name="T39" fmla="*/ 224 h 309"/>
                  <a:gd name="T40" fmla="*/ 246 w 306"/>
                  <a:gd name="T41" fmla="*/ 205 h 309"/>
                  <a:gd name="T42" fmla="*/ 295 w 306"/>
                  <a:gd name="T43" fmla="*/ 260 h 309"/>
                  <a:gd name="T44" fmla="*/ 252 w 306"/>
                  <a:gd name="T45" fmla="*/ 294 h 309"/>
                  <a:gd name="T46" fmla="*/ 153 w 306"/>
                  <a:gd name="T47" fmla="*/ 309 h 309"/>
                  <a:gd name="T48" fmla="*/ 53 w 306"/>
                  <a:gd name="T49" fmla="*/ 294 h 309"/>
                  <a:gd name="T50" fmla="*/ 10 w 306"/>
                  <a:gd name="T51" fmla="*/ 260 h 309"/>
                  <a:gd name="T52" fmla="*/ 60 w 306"/>
                  <a:gd name="T53" fmla="*/ 205 h 309"/>
                  <a:gd name="T54" fmla="*/ 71 w 306"/>
                  <a:gd name="T55" fmla="*/ 224 h 309"/>
                  <a:gd name="T56" fmla="*/ 69 w 306"/>
                  <a:gd name="T57" fmla="*/ 226 h 309"/>
                  <a:gd name="T58" fmla="*/ 67 w 306"/>
                  <a:gd name="T59" fmla="*/ 257 h 309"/>
                  <a:gd name="T60" fmla="*/ 153 w 306"/>
                  <a:gd name="T61" fmla="*/ 27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309">
                    <a:moveTo>
                      <a:pt x="138" y="226"/>
                    </a:moveTo>
                    <a:cubicBezTo>
                      <a:pt x="141" y="227"/>
                      <a:pt x="145" y="229"/>
                      <a:pt x="149" y="229"/>
                    </a:cubicBezTo>
                    <a:cubicBezTo>
                      <a:pt x="164" y="232"/>
                      <a:pt x="182" y="227"/>
                      <a:pt x="198" y="216"/>
                    </a:cubicBezTo>
                    <a:cubicBezTo>
                      <a:pt x="215" y="204"/>
                      <a:pt x="226" y="186"/>
                      <a:pt x="226" y="169"/>
                    </a:cubicBezTo>
                    <a:cubicBezTo>
                      <a:pt x="226" y="160"/>
                      <a:pt x="220" y="151"/>
                      <a:pt x="215" y="147"/>
                    </a:cubicBezTo>
                    <a:cubicBezTo>
                      <a:pt x="210" y="170"/>
                      <a:pt x="193" y="193"/>
                      <a:pt x="171" y="209"/>
                    </a:cubicBezTo>
                    <a:cubicBezTo>
                      <a:pt x="160" y="216"/>
                      <a:pt x="149" y="222"/>
                      <a:pt x="138" y="226"/>
                    </a:cubicBezTo>
                    <a:close/>
                    <a:moveTo>
                      <a:pt x="80" y="107"/>
                    </a:moveTo>
                    <a:cubicBezTo>
                      <a:pt x="98" y="76"/>
                      <a:pt x="122" y="47"/>
                      <a:pt x="142" y="15"/>
                    </a:cubicBezTo>
                    <a:cubicBezTo>
                      <a:pt x="151" y="1"/>
                      <a:pt x="154" y="0"/>
                      <a:pt x="164" y="16"/>
                    </a:cubicBezTo>
                    <a:cubicBezTo>
                      <a:pt x="183" y="47"/>
                      <a:pt x="207" y="76"/>
                      <a:pt x="225" y="107"/>
                    </a:cubicBezTo>
                    <a:cubicBezTo>
                      <a:pt x="234" y="122"/>
                      <a:pt x="241" y="138"/>
                      <a:pt x="241" y="153"/>
                    </a:cubicBezTo>
                    <a:cubicBezTo>
                      <a:pt x="241" y="190"/>
                      <a:pt x="221" y="222"/>
                      <a:pt x="193" y="237"/>
                    </a:cubicBezTo>
                    <a:cubicBezTo>
                      <a:pt x="167" y="251"/>
                      <a:pt x="137" y="251"/>
                      <a:pt x="112" y="237"/>
                    </a:cubicBezTo>
                    <a:cubicBezTo>
                      <a:pt x="84" y="221"/>
                      <a:pt x="65" y="190"/>
                      <a:pt x="65" y="153"/>
                    </a:cubicBezTo>
                    <a:cubicBezTo>
                      <a:pt x="65" y="138"/>
                      <a:pt x="71" y="122"/>
                      <a:pt x="80" y="107"/>
                    </a:cubicBezTo>
                    <a:close/>
                    <a:moveTo>
                      <a:pt x="153" y="277"/>
                    </a:moveTo>
                    <a:cubicBezTo>
                      <a:pt x="178" y="277"/>
                      <a:pt x="218" y="273"/>
                      <a:pt x="238" y="257"/>
                    </a:cubicBezTo>
                    <a:cubicBezTo>
                      <a:pt x="251" y="247"/>
                      <a:pt x="250" y="236"/>
                      <a:pt x="237" y="226"/>
                    </a:cubicBezTo>
                    <a:cubicBezTo>
                      <a:pt x="236" y="226"/>
                      <a:pt x="235" y="225"/>
                      <a:pt x="234" y="224"/>
                    </a:cubicBezTo>
                    <a:cubicBezTo>
                      <a:pt x="239" y="218"/>
                      <a:pt x="243" y="212"/>
                      <a:pt x="246" y="205"/>
                    </a:cubicBezTo>
                    <a:cubicBezTo>
                      <a:pt x="267" y="213"/>
                      <a:pt x="306" y="232"/>
                      <a:pt x="295" y="260"/>
                    </a:cubicBezTo>
                    <a:cubicBezTo>
                      <a:pt x="289" y="277"/>
                      <a:pt x="268" y="288"/>
                      <a:pt x="252" y="294"/>
                    </a:cubicBezTo>
                    <a:cubicBezTo>
                      <a:pt x="225" y="304"/>
                      <a:pt x="189" y="309"/>
                      <a:pt x="153" y="309"/>
                    </a:cubicBezTo>
                    <a:cubicBezTo>
                      <a:pt x="116" y="309"/>
                      <a:pt x="80" y="304"/>
                      <a:pt x="53" y="294"/>
                    </a:cubicBezTo>
                    <a:cubicBezTo>
                      <a:pt x="38" y="288"/>
                      <a:pt x="16" y="277"/>
                      <a:pt x="10" y="260"/>
                    </a:cubicBezTo>
                    <a:cubicBezTo>
                      <a:pt x="0" y="232"/>
                      <a:pt x="38" y="213"/>
                      <a:pt x="60" y="205"/>
                    </a:cubicBezTo>
                    <a:cubicBezTo>
                      <a:pt x="63" y="212"/>
                      <a:pt x="67" y="218"/>
                      <a:pt x="71" y="224"/>
                    </a:cubicBezTo>
                    <a:cubicBezTo>
                      <a:pt x="70" y="225"/>
                      <a:pt x="70" y="226"/>
                      <a:pt x="69" y="226"/>
                    </a:cubicBezTo>
                    <a:cubicBezTo>
                      <a:pt x="56" y="236"/>
                      <a:pt x="54" y="247"/>
                      <a:pt x="67" y="257"/>
                    </a:cubicBezTo>
                    <a:cubicBezTo>
                      <a:pt x="88" y="273"/>
                      <a:pt x="128" y="277"/>
                      <a:pt x="153" y="277"/>
                    </a:cubicBez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sp>
          <p:nvSpPr>
            <p:cNvPr id="14" name="TextBox 49"/>
            <p:cNvSpPr txBox="1"/>
            <p:nvPr/>
          </p:nvSpPr>
          <p:spPr>
            <a:xfrm>
              <a:off x="9142523" y="4233608"/>
              <a:ext cx="1146942" cy="383767"/>
            </a:xfrm>
            <a:prstGeom prst="rect">
              <a:avLst/>
            </a:prstGeom>
            <a:noFill/>
            <a:ln>
              <a:noFill/>
            </a:ln>
          </p:spPr>
          <p:txBody>
            <a:bodyPr wrap="none" rtlCol="0">
              <a:spAutoFit/>
            </a:bodyPr>
            <a:lstStyle/>
            <a:p>
              <a:pPr fontAlgn="base">
                <a:spcBef>
                  <a:spcPct val="0"/>
                </a:spcBef>
                <a:spcAft>
                  <a:spcPct val="0"/>
                </a:spcAft>
              </a:pPr>
              <a:r>
                <a:rPr lang="zh-CN" altLang="en-US" sz="1600" b="1" dirty="0">
                  <a:solidFill>
                    <a:schemeClr val="bg1">
                      <a:lumMod val="50000"/>
                    </a:schemeClr>
                  </a:solidFill>
                  <a:cs typeface="+mn-ea"/>
                  <a:sym typeface="+mn-lt"/>
                </a:rPr>
                <a:t>点击编辑</a:t>
              </a:r>
              <a:endParaRPr lang="en-US" sz="1600" b="1" dirty="0">
                <a:solidFill>
                  <a:schemeClr val="bg1">
                    <a:lumMod val="50000"/>
                  </a:schemeClr>
                </a:solidFill>
                <a:cs typeface="+mn-ea"/>
                <a:sym typeface="+mn-lt"/>
              </a:endParaRPr>
            </a:p>
          </p:txBody>
        </p:sp>
        <p:sp>
          <p:nvSpPr>
            <p:cNvPr id="15" name="Rectangle 50"/>
            <p:cNvSpPr/>
            <p:nvPr/>
          </p:nvSpPr>
          <p:spPr>
            <a:xfrm>
              <a:off x="9142523" y="4670733"/>
              <a:ext cx="2079919" cy="1385779"/>
            </a:xfrm>
            <a:prstGeom prst="rect">
              <a:avLst/>
            </a:prstGeom>
            <a:ln>
              <a:noFill/>
            </a:ln>
          </p:spPr>
          <p:txBody>
            <a:bodyPr wrap="square">
              <a:spAutoFit/>
            </a:bodyPr>
            <a:lstStyle/>
            <a:p>
              <a:pPr defTabSz="1216660">
                <a:lnSpc>
                  <a:spcPct val="120000"/>
                </a:lnSpc>
                <a:spcBef>
                  <a:spcPct val="20000"/>
                </a:spcBef>
              </a:pPr>
              <a:r>
                <a:rPr lang="zh-CN" altLang="en-US" sz="1200" dirty="0">
                  <a:solidFill>
                    <a:schemeClr val="bg1">
                      <a:lumMod val="50000"/>
                    </a:schemeClr>
                  </a:solidFill>
                  <a:cs typeface="+mn-ea"/>
                  <a:sym typeface="+mn-lt"/>
                </a:rPr>
                <a:t>点击输入简要文字内容文字内容需概括精炼点击输入简要文字点击输入简要文字</a:t>
              </a:r>
              <a:endParaRPr lang="en-US" altLang="zh-CN" sz="1200" dirty="0">
                <a:solidFill>
                  <a:schemeClr val="bg1">
                    <a:lumMod val="50000"/>
                  </a:schemeClr>
                </a:solidFill>
                <a:cs typeface="+mn-ea"/>
                <a:sym typeface="+mn-lt"/>
              </a:endParaRPr>
            </a:p>
            <a:p>
              <a:pPr defTabSz="1216660">
                <a:lnSpc>
                  <a:spcPct val="120000"/>
                </a:lnSpc>
                <a:spcBef>
                  <a:spcPct val="20000"/>
                </a:spcBef>
                <a:buNone/>
              </a:pPr>
              <a:endParaRPr lang="en-US" altLang="zh-CN" sz="1200" dirty="0">
                <a:solidFill>
                  <a:schemeClr val="bg1">
                    <a:lumMod val="50000"/>
                  </a:schemeClr>
                </a:solidFill>
                <a:cs typeface="+mn-ea"/>
                <a:sym typeface="+mn-lt"/>
              </a:endParaRPr>
            </a:p>
          </p:txBody>
        </p:sp>
        <p:sp>
          <p:nvSpPr>
            <p:cNvPr id="16" name="Rectangle 8"/>
            <p:cNvSpPr>
              <a:spLocks noChangeArrowheads="1"/>
            </p:cNvSpPr>
            <p:nvPr/>
          </p:nvSpPr>
          <p:spPr bwMode="auto">
            <a:xfrm>
              <a:off x="5966707" y="2899503"/>
              <a:ext cx="2902202" cy="2541323"/>
            </a:xfrm>
            <a:prstGeom prst="rect">
              <a:avLst/>
            </a:prstGeom>
            <a:blipFill dpi="0" rotWithShape="1">
              <a:blip r:embed="rId3" cstate="screen"/>
              <a:srcRect/>
              <a:stretch>
                <a:fillRect/>
              </a:stretch>
            </a:blipFill>
            <a:ln>
              <a:noFill/>
            </a:ln>
          </p:spPr>
          <p:txBody>
            <a:bodyPr lIns="182812" tIns="146249" rIns="182812" bIns="146249"/>
            <a:lstStyle/>
            <a:p>
              <a:pPr lvl="0">
                <a:lnSpc>
                  <a:spcPct val="130000"/>
                </a:lnSpc>
                <a:defRPr/>
              </a:pPr>
              <a:endParaRPr lang="en-US" altLang="zh-CN" kern="0" dirty="0">
                <a:solidFill>
                  <a:schemeClr val="bg1"/>
                </a:solidFill>
                <a:latin typeface="微软雅黑" panose="020B0503020204020204" pitchFamily="34" charset="-122"/>
                <a:ea typeface="微软雅黑" panose="020B0503020204020204" pitchFamily="34" charset="-122"/>
              </a:endParaRPr>
            </a:p>
          </p:txBody>
        </p:sp>
        <p:grpSp>
          <p:nvGrpSpPr>
            <p:cNvPr id="17" name="Group 12"/>
            <p:cNvGrpSpPr/>
            <p:nvPr/>
          </p:nvGrpSpPr>
          <p:grpSpPr>
            <a:xfrm>
              <a:off x="3562297" y="3033950"/>
              <a:ext cx="2017017" cy="744527"/>
              <a:chOff x="5377059" y="2432681"/>
              <a:chExt cx="2017017" cy="744527"/>
            </a:xfrm>
          </p:grpSpPr>
          <p:sp>
            <p:nvSpPr>
              <p:cNvPr id="18" name="Freeform 2"/>
              <p:cNvSpPr/>
              <p:nvPr/>
            </p:nvSpPr>
            <p:spPr>
              <a:xfrm>
                <a:off x="5377059" y="2432681"/>
                <a:ext cx="201701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F2A095"/>
              </a:solidFill>
              <a:ln>
                <a:noFill/>
              </a:ln>
            </p:spPr>
            <p:style>
              <a:lnRef idx="2">
                <a:schemeClr val="accent3">
                  <a:tint val="40000"/>
                  <a:alpha val="90000"/>
                  <a:hueOff val="230682"/>
                  <a:satOff val="33626"/>
                  <a:lumOff val="2509"/>
                  <a:alphaOff val="0"/>
                </a:schemeClr>
              </a:lnRef>
              <a:fillRef idx="1">
                <a:schemeClr val="accent3">
                  <a:tint val="40000"/>
                  <a:alpha val="90000"/>
                  <a:hueOff val="230682"/>
                  <a:satOff val="33626"/>
                  <a:lumOff val="2509"/>
                  <a:alphaOff val="0"/>
                </a:schemeClr>
              </a:fillRef>
              <a:effectRef idx="0">
                <a:schemeClr val="accent3">
                  <a:tint val="40000"/>
                  <a:alpha val="90000"/>
                  <a:hueOff val="230682"/>
                  <a:satOff val="33626"/>
                  <a:lumOff val="2509"/>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pPr marL="171450" lvl="1" indent="-171450" algn="l" defTabSz="711200">
                  <a:lnSpc>
                    <a:spcPct val="90000"/>
                  </a:lnSpc>
                  <a:spcBef>
                    <a:spcPct val="0"/>
                  </a:spcBef>
                  <a:spcAft>
                    <a:spcPct val="15000"/>
                  </a:spcAft>
                  <a:buChar char="•"/>
                </a:pPr>
                <a:endParaRPr lang="id-ID" sz="1600" kern="1200" dirty="0">
                  <a:cs typeface="+mn-ea"/>
                  <a:sym typeface="+mn-lt"/>
                </a:endParaRPr>
              </a:p>
              <a:p>
                <a:pPr marL="171450" lvl="1" indent="-171450" algn="l" defTabSz="711200">
                  <a:lnSpc>
                    <a:spcPct val="90000"/>
                  </a:lnSpc>
                  <a:spcBef>
                    <a:spcPct val="0"/>
                  </a:spcBef>
                  <a:spcAft>
                    <a:spcPct val="15000"/>
                  </a:spcAft>
                  <a:buChar char="•"/>
                </a:pPr>
                <a:endParaRPr lang="id-ID" sz="1600" kern="1200">
                  <a:cs typeface="+mn-ea"/>
                  <a:sym typeface="+mn-lt"/>
                </a:endParaRPr>
              </a:p>
            </p:txBody>
          </p:sp>
          <p:sp>
            <p:nvSpPr>
              <p:cNvPr id="19" name="Freeform 11"/>
              <p:cNvSpPr/>
              <p:nvPr/>
            </p:nvSpPr>
            <p:spPr>
              <a:xfrm>
                <a:off x="6158528" y="2618219"/>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19" tIns="-1" rIns="0" bIns="0" numCol="1" spcCol="1270" anchor="ctr" anchorCtr="0">
                <a:noAutofit/>
              </a:bodyPr>
              <a:lstStyle/>
              <a:p>
                <a:pPr lvl="0" algn="l" defTabSz="800100">
                  <a:lnSpc>
                    <a:spcPct val="90000"/>
                  </a:lnSpc>
                  <a:spcBef>
                    <a:spcPct val="0"/>
                  </a:spcBef>
                  <a:spcAft>
                    <a:spcPct val="35000"/>
                  </a:spcAft>
                </a:pPr>
                <a:r>
                  <a:rPr lang="zh-CN" altLang="en-US" sz="1600" b="1" dirty="0">
                    <a:solidFill>
                      <a:schemeClr val="bg1"/>
                    </a:solidFill>
                    <a:cs typeface="+mn-ea"/>
                    <a:sym typeface="+mn-lt"/>
                  </a:rPr>
                  <a:t>优势二</a:t>
                </a:r>
                <a:endParaRPr lang="id-ID" sz="1600" b="1" kern="1200" dirty="0">
                  <a:solidFill>
                    <a:schemeClr val="bg1"/>
                  </a:solidFill>
                  <a:cs typeface="+mn-ea"/>
                  <a:sym typeface="+mn-lt"/>
                </a:endParaRPr>
              </a:p>
            </p:txBody>
          </p:sp>
        </p:grpSp>
        <p:grpSp>
          <p:nvGrpSpPr>
            <p:cNvPr id="20" name="Group 6"/>
            <p:cNvGrpSpPr/>
            <p:nvPr/>
          </p:nvGrpSpPr>
          <p:grpSpPr>
            <a:xfrm>
              <a:off x="2972965" y="2830212"/>
              <a:ext cx="1152002" cy="1152002"/>
              <a:chOff x="4787727" y="2228943"/>
              <a:chExt cx="1152002" cy="1152002"/>
            </a:xfrm>
          </p:grpSpPr>
          <p:sp>
            <p:nvSpPr>
              <p:cNvPr id="21" name="Freeform 9"/>
              <p:cNvSpPr/>
              <p:nvPr/>
            </p:nvSpPr>
            <p:spPr>
              <a:xfrm>
                <a:off x="4787727"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rgbClr val="5E887A"/>
              </a:solidFill>
              <a:ln w="38100">
                <a:no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185852" tIns="185852" rIns="185852" bIns="185852" numCol="1" spcCol="1270" anchor="ctr" anchorCtr="0">
                <a:noAutofit/>
              </a:bodyPr>
              <a:lstStyle/>
              <a:p>
                <a:pPr lvl="0" algn="ctr" defTabSz="1200150">
                  <a:lnSpc>
                    <a:spcPct val="90000"/>
                  </a:lnSpc>
                  <a:spcBef>
                    <a:spcPct val="0"/>
                  </a:spcBef>
                  <a:spcAft>
                    <a:spcPct val="35000"/>
                  </a:spcAft>
                </a:pPr>
                <a:endParaRPr lang="id-ID" sz="2700" kern="1200">
                  <a:cs typeface="+mn-ea"/>
                  <a:sym typeface="+mn-lt"/>
                </a:endParaRPr>
              </a:p>
            </p:txBody>
          </p:sp>
          <p:sp>
            <p:nvSpPr>
              <p:cNvPr id="22" name="Freeform 274"/>
              <p:cNvSpPr>
                <a:spLocks noEditPoints="1"/>
              </p:cNvSpPr>
              <p:nvPr/>
            </p:nvSpPr>
            <p:spPr bwMode="auto">
              <a:xfrm>
                <a:off x="5106174" y="2517582"/>
                <a:ext cx="515108" cy="531203"/>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sp>
          <p:nvSpPr>
            <p:cNvPr id="23" name="TextBox 49"/>
            <p:cNvSpPr txBox="1"/>
            <p:nvPr/>
          </p:nvSpPr>
          <p:spPr>
            <a:xfrm>
              <a:off x="2972965" y="4164318"/>
              <a:ext cx="1146942" cy="383767"/>
            </a:xfrm>
            <a:prstGeom prst="rect">
              <a:avLst/>
            </a:prstGeom>
            <a:noFill/>
            <a:ln>
              <a:noFill/>
            </a:ln>
          </p:spPr>
          <p:txBody>
            <a:bodyPr wrap="none" rtlCol="0">
              <a:spAutoFit/>
            </a:bodyPr>
            <a:lstStyle/>
            <a:p>
              <a:pPr fontAlgn="base">
                <a:spcBef>
                  <a:spcPct val="0"/>
                </a:spcBef>
                <a:spcAft>
                  <a:spcPct val="0"/>
                </a:spcAft>
              </a:pPr>
              <a:r>
                <a:rPr lang="zh-CN" altLang="en-US" sz="1600" b="1" dirty="0">
                  <a:solidFill>
                    <a:schemeClr val="bg1">
                      <a:lumMod val="50000"/>
                    </a:schemeClr>
                  </a:solidFill>
                  <a:cs typeface="+mn-ea"/>
                  <a:sym typeface="+mn-lt"/>
                </a:rPr>
                <a:t>点击编辑</a:t>
              </a:r>
              <a:endParaRPr lang="en-US" sz="1600" b="1" dirty="0">
                <a:solidFill>
                  <a:schemeClr val="bg1">
                    <a:lumMod val="50000"/>
                  </a:schemeClr>
                </a:solidFill>
                <a:cs typeface="+mn-ea"/>
                <a:sym typeface="+mn-lt"/>
              </a:endParaRPr>
            </a:p>
          </p:txBody>
        </p:sp>
        <p:sp>
          <p:nvSpPr>
            <p:cNvPr id="24" name="Rectangle 50"/>
            <p:cNvSpPr/>
            <p:nvPr/>
          </p:nvSpPr>
          <p:spPr>
            <a:xfrm>
              <a:off x="2972965" y="4601442"/>
              <a:ext cx="2079919" cy="1385779"/>
            </a:xfrm>
            <a:prstGeom prst="rect">
              <a:avLst/>
            </a:prstGeom>
            <a:ln>
              <a:noFill/>
            </a:ln>
          </p:spPr>
          <p:txBody>
            <a:bodyPr wrap="square">
              <a:spAutoFit/>
            </a:bodyPr>
            <a:lstStyle/>
            <a:p>
              <a:pPr defTabSz="1216660">
                <a:lnSpc>
                  <a:spcPct val="120000"/>
                </a:lnSpc>
                <a:spcBef>
                  <a:spcPct val="20000"/>
                </a:spcBef>
              </a:pPr>
              <a:r>
                <a:rPr lang="zh-CN" altLang="en-US" sz="1200" dirty="0">
                  <a:solidFill>
                    <a:schemeClr val="bg1">
                      <a:lumMod val="50000"/>
                    </a:schemeClr>
                  </a:solidFill>
                  <a:cs typeface="+mn-ea"/>
                  <a:sym typeface="+mn-lt"/>
                </a:rPr>
                <a:t>点击输入简要文字内容文字内容需概括精炼点击输入简要文字点击输入简要文字</a:t>
              </a:r>
              <a:endParaRPr lang="en-US" altLang="zh-CN" sz="1200" dirty="0">
                <a:solidFill>
                  <a:schemeClr val="bg1">
                    <a:lumMod val="50000"/>
                  </a:schemeClr>
                </a:solidFill>
                <a:cs typeface="+mn-ea"/>
                <a:sym typeface="+mn-lt"/>
              </a:endParaRPr>
            </a:p>
            <a:p>
              <a:pPr defTabSz="1216660">
                <a:lnSpc>
                  <a:spcPct val="120000"/>
                </a:lnSpc>
                <a:spcBef>
                  <a:spcPct val="20000"/>
                </a:spcBef>
                <a:buNone/>
              </a:pPr>
              <a:endParaRPr lang="en-US" altLang="zh-CN" sz="1200" dirty="0">
                <a:solidFill>
                  <a:schemeClr val="bg1">
                    <a:lumMod val="50000"/>
                  </a:schemeClr>
                </a:solidFill>
                <a:cs typeface="+mn-ea"/>
                <a:sym typeface="+mn-lt"/>
              </a:endParaRPr>
            </a:p>
          </p:txBody>
        </p:sp>
        <p:sp>
          <p:nvSpPr>
            <p:cNvPr id="25" name="Rectangle 8"/>
            <p:cNvSpPr>
              <a:spLocks noChangeArrowheads="1"/>
            </p:cNvSpPr>
            <p:nvPr/>
          </p:nvSpPr>
          <p:spPr bwMode="auto">
            <a:xfrm>
              <a:off x="-160817" y="2899708"/>
              <a:ext cx="2902202" cy="2541323"/>
            </a:xfrm>
            <a:prstGeom prst="rect">
              <a:avLst/>
            </a:prstGeom>
            <a:blipFill dpi="0" rotWithShape="1">
              <a:blip r:embed="rId4" cstate="screen"/>
              <a:srcRect/>
              <a:stretch>
                <a:fillRect/>
              </a:stretch>
            </a:blipFill>
            <a:ln>
              <a:noFill/>
            </a:ln>
          </p:spPr>
          <p:txBody>
            <a:bodyPr lIns="182812" tIns="146249" rIns="182812" bIns="146249"/>
            <a:lstStyle/>
            <a:p>
              <a:pPr lvl="0">
                <a:lnSpc>
                  <a:spcPct val="130000"/>
                </a:lnSpc>
                <a:defRPr/>
              </a:pPr>
              <a:endParaRPr lang="en-US" altLang="zh-CN" kern="0" dirty="0">
                <a:solidFill>
                  <a:schemeClr val="bg1"/>
                </a:solidFill>
                <a:latin typeface="微软雅黑" panose="020B0503020204020204" pitchFamily="34" charset="-122"/>
                <a:ea typeface="微软雅黑" panose="020B0503020204020204" pitchFamily="34" charset="-122"/>
              </a:endParaRPr>
            </a:p>
          </p:txBody>
        </p:sp>
      </p:grpSp>
      <p:sp>
        <p:nvSpPr>
          <p:cNvPr id="26" name="47"/>
          <p:cNvSpPr>
            <a:spLocks noChangeArrowheads="1"/>
          </p:cNvSpPr>
          <p:nvPr/>
        </p:nvSpPr>
        <p:spPr bwMode="auto">
          <a:xfrm>
            <a:off x="797209" y="5713125"/>
            <a:ext cx="10608794" cy="52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Font typeface="Arial" panose="020B0604020202020204" pitchFamily="34" charset="0"/>
              <a:buNone/>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911768" y="5485932"/>
            <a:ext cx="10379569"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2900" y="4468360"/>
            <a:ext cx="9220200" cy="47625"/>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190761" y="654842"/>
            <a:ext cx="7819808" cy="631749"/>
            <a:chOff x="2895921" y="487359"/>
            <a:chExt cx="7786115" cy="631749"/>
          </a:xfrm>
        </p:grpSpPr>
        <p:sp>
          <p:nvSpPr>
            <p:cNvPr id="6" name="矩形 5"/>
            <p:cNvSpPr/>
            <p:nvPr/>
          </p:nvSpPr>
          <p:spPr>
            <a:xfrm flipV="1">
              <a:off x="2895921" y="1073389"/>
              <a:ext cx="7786115" cy="45719"/>
            </a:xfrm>
            <a:prstGeom prst="rect">
              <a:avLst/>
            </a:prstGeom>
            <a:solidFill>
              <a:srgbClr val="5E8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
            <p:cNvSpPr txBox="1"/>
            <p:nvPr/>
          </p:nvSpPr>
          <p:spPr>
            <a:xfrm>
              <a:off x="5157762" y="487359"/>
              <a:ext cx="3262432" cy="461666"/>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18" name="文本框 17"/>
          <p:cNvSpPr txBox="1"/>
          <p:nvPr/>
        </p:nvSpPr>
        <p:spPr>
          <a:xfrm>
            <a:off x="1059541" y="2231893"/>
            <a:ext cx="2602969" cy="1292662"/>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1" dirty="0">
                <a:solidFill>
                  <a:schemeClr val="bg1">
                    <a:lumMod val="50000"/>
                  </a:schemeClr>
                </a:solidFill>
              </a:rPr>
              <a:t>EXAMPLE TEXT</a:t>
            </a:r>
          </a:p>
          <a:p>
            <a:pPr algn="ctr">
              <a:lnSpc>
                <a:spcPct val="150000"/>
              </a:lnSpc>
            </a:pPr>
            <a:r>
              <a:rPr lang="en-US" altLang="zh-CN" sz="1200" dirty="0">
                <a:solidFill>
                  <a:schemeClr val="bg1">
                    <a:lumMod val="50000"/>
                  </a:schemeClr>
                </a:solidFill>
              </a:rPr>
              <a:t>Lorem ipsum dolor sit amet, consectetuer adipiscing elit. Maecenas porttitor congue. </a:t>
            </a:r>
          </a:p>
        </p:txBody>
      </p:sp>
      <p:sp>
        <p:nvSpPr>
          <p:cNvPr id="19" name="文本框 18"/>
          <p:cNvSpPr txBox="1"/>
          <p:nvPr/>
        </p:nvSpPr>
        <p:spPr>
          <a:xfrm>
            <a:off x="2980230" y="4781052"/>
            <a:ext cx="2602969" cy="1292662"/>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1" dirty="0">
                <a:solidFill>
                  <a:schemeClr val="bg1">
                    <a:lumMod val="50000"/>
                  </a:schemeClr>
                </a:solidFill>
              </a:rPr>
              <a:t>EXAMPLE TEXT</a:t>
            </a:r>
          </a:p>
          <a:p>
            <a:pPr algn="ctr">
              <a:lnSpc>
                <a:spcPct val="150000"/>
              </a:lnSpc>
            </a:pPr>
            <a:r>
              <a:rPr lang="en-US" altLang="zh-CN" sz="1200" dirty="0">
                <a:solidFill>
                  <a:schemeClr val="bg1">
                    <a:lumMod val="50000"/>
                  </a:schemeClr>
                </a:solidFill>
              </a:rPr>
              <a:t>Lorem ipsum dolor sit amet, consectetuer adipiscing elit. Maecenas porttitor congue. </a:t>
            </a:r>
          </a:p>
        </p:txBody>
      </p:sp>
      <p:sp>
        <p:nvSpPr>
          <p:cNvPr id="20" name="文本框 19"/>
          <p:cNvSpPr txBox="1"/>
          <p:nvPr/>
        </p:nvSpPr>
        <p:spPr>
          <a:xfrm>
            <a:off x="4736458" y="2231893"/>
            <a:ext cx="2602969" cy="1292662"/>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1" dirty="0">
                <a:solidFill>
                  <a:schemeClr val="bg1">
                    <a:lumMod val="50000"/>
                  </a:schemeClr>
                </a:solidFill>
              </a:rPr>
              <a:t>EXAMPLE TEXT</a:t>
            </a:r>
          </a:p>
          <a:p>
            <a:pPr algn="ctr">
              <a:lnSpc>
                <a:spcPct val="150000"/>
              </a:lnSpc>
            </a:pPr>
            <a:r>
              <a:rPr lang="en-US" altLang="zh-CN" sz="1200" dirty="0">
                <a:solidFill>
                  <a:schemeClr val="bg1">
                    <a:lumMod val="50000"/>
                  </a:schemeClr>
                </a:solidFill>
              </a:rPr>
              <a:t>Lorem ipsum dolor sit amet, consectetuer adipiscing elit. Maecenas porttitor congue. </a:t>
            </a:r>
          </a:p>
        </p:txBody>
      </p:sp>
      <p:sp>
        <p:nvSpPr>
          <p:cNvPr id="21" name="文本框 20"/>
          <p:cNvSpPr txBox="1"/>
          <p:nvPr/>
        </p:nvSpPr>
        <p:spPr>
          <a:xfrm>
            <a:off x="6665610" y="4781052"/>
            <a:ext cx="2602969" cy="1292662"/>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1" dirty="0">
                <a:solidFill>
                  <a:schemeClr val="bg1">
                    <a:lumMod val="50000"/>
                  </a:schemeClr>
                </a:solidFill>
              </a:rPr>
              <a:t>EXAMPLE TEXT</a:t>
            </a:r>
          </a:p>
          <a:p>
            <a:pPr algn="ctr">
              <a:lnSpc>
                <a:spcPct val="150000"/>
              </a:lnSpc>
            </a:pPr>
            <a:r>
              <a:rPr lang="en-US" altLang="zh-CN" sz="1200" dirty="0">
                <a:solidFill>
                  <a:schemeClr val="bg1">
                    <a:lumMod val="50000"/>
                  </a:schemeClr>
                </a:solidFill>
              </a:rPr>
              <a:t>Lorem ipsum dolor sit amet, consectetuer adipiscing elit. Maecenas porttitor congue. </a:t>
            </a:r>
          </a:p>
        </p:txBody>
      </p:sp>
      <p:sp>
        <p:nvSpPr>
          <p:cNvPr id="22" name="文本框 21"/>
          <p:cNvSpPr txBox="1"/>
          <p:nvPr/>
        </p:nvSpPr>
        <p:spPr>
          <a:xfrm>
            <a:off x="8398857" y="2231893"/>
            <a:ext cx="2602969" cy="1292662"/>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1" dirty="0">
                <a:solidFill>
                  <a:schemeClr val="bg1">
                    <a:lumMod val="50000"/>
                  </a:schemeClr>
                </a:solidFill>
              </a:rPr>
              <a:t>EXAMPLE TEXT</a:t>
            </a:r>
          </a:p>
          <a:p>
            <a:pPr algn="ctr">
              <a:lnSpc>
                <a:spcPct val="150000"/>
              </a:lnSpc>
            </a:pPr>
            <a:r>
              <a:rPr lang="en-US" altLang="zh-CN" sz="1200" dirty="0">
                <a:solidFill>
                  <a:schemeClr val="bg1">
                    <a:lumMod val="50000"/>
                  </a:schemeClr>
                </a:solidFill>
              </a:rPr>
              <a:t>Lorem ipsum dolor sit amet, consectetuer adipiscing elit. Maecenas porttitor congue. </a:t>
            </a:r>
          </a:p>
        </p:txBody>
      </p:sp>
      <p:sp>
        <p:nvSpPr>
          <p:cNvPr id="23" name="Freeform 20"/>
          <p:cNvSpPr>
            <a:spLocks noEditPoints="1"/>
          </p:cNvSpPr>
          <p:nvPr/>
        </p:nvSpPr>
        <p:spPr bwMode="auto">
          <a:xfrm>
            <a:off x="9531577" y="3766685"/>
            <a:ext cx="587375" cy="719138"/>
          </a:xfrm>
          <a:custGeom>
            <a:avLst/>
            <a:gdLst>
              <a:gd name="T0" fmla="*/ 1604 w 2958"/>
              <a:gd name="T1" fmla="*/ 2035 h 3624"/>
              <a:gd name="T2" fmla="*/ 1438 w 2958"/>
              <a:gd name="T3" fmla="*/ 2048 h 3624"/>
              <a:gd name="T4" fmla="*/ 1270 w 2958"/>
              <a:gd name="T5" fmla="*/ 2010 h 3624"/>
              <a:gd name="T6" fmla="*/ 1989 w 2958"/>
              <a:gd name="T7" fmla="*/ 2412 h 3624"/>
              <a:gd name="T8" fmla="*/ 1780 w 2958"/>
              <a:gd name="T9" fmla="*/ 570 h 3624"/>
              <a:gd name="T10" fmla="*/ 1633 w 2958"/>
              <a:gd name="T11" fmla="*/ 589 h 3624"/>
              <a:gd name="T12" fmla="*/ 1411 w 2958"/>
              <a:gd name="T13" fmla="*/ 650 h 3624"/>
              <a:gd name="T14" fmla="*/ 1133 w 2958"/>
              <a:gd name="T15" fmla="*/ 780 h 3624"/>
              <a:gd name="T16" fmla="*/ 823 w 2958"/>
              <a:gd name="T17" fmla="*/ 1004 h 3624"/>
              <a:gd name="T18" fmla="*/ 821 w 2958"/>
              <a:gd name="T19" fmla="*/ 1127 h 3624"/>
              <a:gd name="T20" fmla="*/ 856 w 2958"/>
              <a:gd name="T21" fmla="*/ 1290 h 3624"/>
              <a:gd name="T22" fmla="*/ 928 w 2958"/>
              <a:gd name="T23" fmla="*/ 1469 h 3624"/>
              <a:gd name="T24" fmla="*/ 1038 w 2958"/>
              <a:gd name="T25" fmla="*/ 1640 h 3624"/>
              <a:gd name="T26" fmla="*/ 1185 w 2958"/>
              <a:gd name="T27" fmla="*/ 1777 h 3624"/>
              <a:gd name="T28" fmla="*/ 1371 w 2958"/>
              <a:gd name="T29" fmla="*/ 1858 h 3624"/>
              <a:gd name="T30" fmla="*/ 1586 w 2958"/>
              <a:gd name="T31" fmla="*/ 1853 h 3624"/>
              <a:gd name="T32" fmla="*/ 1793 w 2958"/>
              <a:gd name="T33" fmla="*/ 1741 h 3624"/>
              <a:gd name="T34" fmla="*/ 1970 w 2958"/>
              <a:gd name="T35" fmla="*/ 1551 h 3624"/>
              <a:gd name="T36" fmla="*/ 2094 w 2958"/>
              <a:gd name="T37" fmla="*/ 1324 h 3624"/>
              <a:gd name="T38" fmla="*/ 2100 w 2958"/>
              <a:gd name="T39" fmla="*/ 1094 h 3624"/>
              <a:gd name="T40" fmla="*/ 1971 w 2958"/>
              <a:gd name="T41" fmla="*/ 876 h 3624"/>
              <a:gd name="T42" fmla="*/ 1887 w 2958"/>
              <a:gd name="T43" fmla="*/ 704 h 3624"/>
              <a:gd name="T44" fmla="*/ 1844 w 2958"/>
              <a:gd name="T45" fmla="*/ 596 h 3624"/>
              <a:gd name="T46" fmla="*/ 1831 w 2958"/>
              <a:gd name="T47" fmla="*/ 570 h 3624"/>
              <a:gd name="T48" fmla="*/ 1630 w 2958"/>
              <a:gd name="T49" fmla="*/ 14 h 3624"/>
              <a:gd name="T50" fmla="*/ 1907 w 2958"/>
              <a:gd name="T51" fmla="*/ 123 h 3624"/>
              <a:gd name="T52" fmla="*/ 2141 w 2958"/>
              <a:gd name="T53" fmla="*/ 324 h 3624"/>
              <a:gd name="T54" fmla="*/ 2318 w 2958"/>
              <a:gd name="T55" fmla="*/ 601 h 3624"/>
              <a:gd name="T56" fmla="*/ 2426 w 2958"/>
              <a:gd name="T57" fmla="*/ 935 h 3624"/>
              <a:gd name="T58" fmla="*/ 2452 w 2958"/>
              <a:gd name="T59" fmla="*/ 1324 h 3624"/>
              <a:gd name="T60" fmla="*/ 2443 w 2958"/>
              <a:gd name="T61" fmla="*/ 1704 h 3624"/>
              <a:gd name="T62" fmla="*/ 2424 w 2958"/>
              <a:gd name="T63" fmla="*/ 1988 h 3624"/>
              <a:gd name="T64" fmla="*/ 2519 w 2958"/>
              <a:gd name="T65" fmla="*/ 2193 h 3624"/>
              <a:gd name="T66" fmla="*/ 2688 w 2958"/>
              <a:gd name="T67" fmla="*/ 2418 h 3624"/>
              <a:gd name="T68" fmla="*/ 2804 w 2958"/>
              <a:gd name="T69" fmla="*/ 2672 h 3624"/>
              <a:gd name="T70" fmla="*/ 2880 w 2958"/>
              <a:gd name="T71" fmla="*/ 2928 h 3624"/>
              <a:gd name="T72" fmla="*/ 2929 w 2958"/>
              <a:gd name="T73" fmla="*/ 3164 h 3624"/>
              <a:gd name="T74" fmla="*/ 2957 w 2958"/>
              <a:gd name="T75" fmla="*/ 3381 h 3624"/>
              <a:gd name="T76" fmla="*/ 2896 w 2958"/>
              <a:gd name="T77" fmla="*/ 3522 h 3624"/>
              <a:gd name="T78" fmla="*/ 2769 w 2958"/>
              <a:gd name="T79" fmla="*/ 3610 h 3624"/>
              <a:gd name="T80" fmla="*/ 1241 w 2958"/>
              <a:gd name="T81" fmla="*/ 3624 h 3624"/>
              <a:gd name="T82" fmla="*/ 229 w 2958"/>
              <a:gd name="T83" fmla="*/ 3620 h 3624"/>
              <a:gd name="T84" fmla="*/ 89 w 2958"/>
              <a:gd name="T85" fmla="*/ 3552 h 3624"/>
              <a:gd name="T86" fmla="*/ 10 w 2958"/>
              <a:gd name="T87" fmla="*/ 3421 h 3624"/>
              <a:gd name="T88" fmla="*/ 19 w 2958"/>
              <a:gd name="T89" fmla="*/ 3218 h 3624"/>
              <a:gd name="T90" fmla="*/ 64 w 2958"/>
              <a:gd name="T91" fmla="*/ 2990 h 3624"/>
              <a:gd name="T92" fmla="*/ 131 w 2958"/>
              <a:gd name="T93" fmla="*/ 2737 h 3624"/>
              <a:gd name="T94" fmla="*/ 235 w 2958"/>
              <a:gd name="T95" fmla="*/ 2480 h 3624"/>
              <a:gd name="T96" fmla="*/ 391 w 2958"/>
              <a:gd name="T97" fmla="*/ 2244 h 3624"/>
              <a:gd name="T98" fmla="*/ 540 w 2958"/>
              <a:gd name="T99" fmla="*/ 2045 h 3624"/>
              <a:gd name="T100" fmla="*/ 519 w 2958"/>
              <a:gd name="T101" fmla="*/ 1783 h 3624"/>
              <a:gd name="T102" fmla="*/ 507 w 2958"/>
              <a:gd name="T103" fmla="*/ 1430 h 3624"/>
              <a:gd name="T104" fmla="*/ 518 w 2958"/>
              <a:gd name="T105" fmla="*/ 1025 h 3624"/>
              <a:gd name="T106" fmla="*/ 609 w 2958"/>
              <a:gd name="T107" fmla="*/ 674 h 3624"/>
              <a:gd name="T108" fmla="*/ 774 w 2958"/>
              <a:gd name="T109" fmla="*/ 380 h 3624"/>
              <a:gd name="T110" fmla="*/ 888 w 2958"/>
              <a:gd name="T111" fmla="*/ 251 h 3624"/>
              <a:gd name="T112" fmla="*/ 946 w 2958"/>
              <a:gd name="T113" fmla="*/ 198 h 3624"/>
              <a:gd name="T114" fmla="*/ 1059 w 2958"/>
              <a:gd name="T115" fmla="*/ 120 h 3624"/>
              <a:gd name="T116" fmla="*/ 1219 w 2958"/>
              <a:gd name="T117" fmla="*/ 44 h 3624"/>
              <a:gd name="T118" fmla="*/ 1423 w 2958"/>
              <a:gd name="T119" fmla="*/ 2 h 3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8" h="3624">
                <a:moveTo>
                  <a:pt x="1724" y="1992"/>
                </a:moveTo>
                <a:lnTo>
                  <a:pt x="1687" y="2009"/>
                </a:lnTo>
                <a:lnTo>
                  <a:pt x="1646" y="2023"/>
                </a:lnTo>
                <a:lnTo>
                  <a:pt x="1604" y="2035"/>
                </a:lnTo>
                <a:lnTo>
                  <a:pt x="1563" y="2043"/>
                </a:lnTo>
                <a:lnTo>
                  <a:pt x="1520" y="2048"/>
                </a:lnTo>
                <a:lnTo>
                  <a:pt x="1479" y="2050"/>
                </a:lnTo>
                <a:lnTo>
                  <a:pt x="1438" y="2048"/>
                </a:lnTo>
                <a:lnTo>
                  <a:pt x="1396" y="2044"/>
                </a:lnTo>
                <a:lnTo>
                  <a:pt x="1353" y="2035"/>
                </a:lnTo>
                <a:lnTo>
                  <a:pt x="1311" y="2024"/>
                </a:lnTo>
                <a:lnTo>
                  <a:pt x="1270" y="2010"/>
                </a:lnTo>
                <a:lnTo>
                  <a:pt x="1232" y="1992"/>
                </a:lnTo>
                <a:lnTo>
                  <a:pt x="966" y="2412"/>
                </a:lnTo>
                <a:lnTo>
                  <a:pt x="1479" y="2672"/>
                </a:lnTo>
                <a:lnTo>
                  <a:pt x="1989" y="2412"/>
                </a:lnTo>
                <a:lnTo>
                  <a:pt x="1724" y="1992"/>
                </a:lnTo>
                <a:close/>
                <a:moveTo>
                  <a:pt x="1821" y="570"/>
                </a:moveTo>
                <a:lnTo>
                  <a:pt x="1804" y="570"/>
                </a:lnTo>
                <a:lnTo>
                  <a:pt x="1780" y="570"/>
                </a:lnTo>
                <a:lnTo>
                  <a:pt x="1752" y="572"/>
                </a:lnTo>
                <a:lnTo>
                  <a:pt x="1718" y="575"/>
                </a:lnTo>
                <a:lnTo>
                  <a:pt x="1678" y="581"/>
                </a:lnTo>
                <a:lnTo>
                  <a:pt x="1633" y="589"/>
                </a:lnTo>
                <a:lnTo>
                  <a:pt x="1583" y="599"/>
                </a:lnTo>
                <a:lnTo>
                  <a:pt x="1530" y="612"/>
                </a:lnTo>
                <a:lnTo>
                  <a:pt x="1472" y="629"/>
                </a:lnTo>
                <a:lnTo>
                  <a:pt x="1411" y="650"/>
                </a:lnTo>
                <a:lnTo>
                  <a:pt x="1346" y="674"/>
                </a:lnTo>
                <a:lnTo>
                  <a:pt x="1278" y="705"/>
                </a:lnTo>
                <a:lnTo>
                  <a:pt x="1207" y="739"/>
                </a:lnTo>
                <a:lnTo>
                  <a:pt x="1133" y="780"/>
                </a:lnTo>
                <a:lnTo>
                  <a:pt x="1059" y="826"/>
                </a:lnTo>
                <a:lnTo>
                  <a:pt x="982" y="879"/>
                </a:lnTo>
                <a:lnTo>
                  <a:pt x="902" y="938"/>
                </a:lnTo>
                <a:lnTo>
                  <a:pt x="823" y="1004"/>
                </a:lnTo>
                <a:lnTo>
                  <a:pt x="819" y="1029"/>
                </a:lnTo>
                <a:lnTo>
                  <a:pt x="818" y="1059"/>
                </a:lnTo>
                <a:lnTo>
                  <a:pt x="819" y="1092"/>
                </a:lnTo>
                <a:lnTo>
                  <a:pt x="821" y="1127"/>
                </a:lnTo>
                <a:lnTo>
                  <a:pt x="826" y="1165"/>
                </a:lnTo>
                <a:lnTo>
                  <a:pt x="834" y="1205"/>
                </a:lnTo>
                <a:lnTo>
                  <a:pt x="844" y="1246"/>
                </a:lnTo>
                <a:lnTo>
                  <a:pt x="856" y="1290"/>
                </a:lnTo>
                <a:lnTo>
                  <a:pt x="870" y="1334"/>
                </a:lnTo>
                <a:lnTo>
                  <a:pt x="888" y="1379"/>
                </a:lnTo>
                <a:lnTo>
                  <a:pt x="907" y="1424"/>
                </a:lnTo>
                <a:lnTo>
                  <a:pt x="928" y="1469"/>
                </a:lnTo>
                <a:lnTo>
                  <a:pt x="952" y="1513"/>
                </a:lnTo>
                <a:lnTo>
                  <a:pt x="978" y="1557"/>
                </a:lnTo>
                <a:lnTo>
                  <a:pt x="1007" y="1599"/>
                </a:lnTo>
                <a:lnTo>
                  <a:pt x="1038" y="1640"/>
                </a:lnTo>
                <a:lnTo>
                  <a:pt x="1071" y="1678"/>
                </a:lnTo>
                <a:lnTo>
                  <a:pt x="1107" y="1714"/>
                </a:lnTo>
                <a:lnTo>
                  <a:pt x="1144" y="1747"/>
                </a:lnTo>
                <a:lnTo>
                  <a:pt x="1185" y="1777"/>
                </a:lnTo>
                <a:lnTo>
                  <a:pt x="1228" y="1803"/>
                </a:lnTo>
                <a:lnTo>
                  <a:pt x="1273" y="1826"/>
                </a:lnTo>
                <a:lnTo>
                  <a:pt x="1322" y="1844"/>
                </a:lnTo>
                <a:lnTo>
                  <a:pt x="1371" y="1858"/>
                </a:lnTo>
                <a:lnTo>
                  <a:pt x="1424" y="1866"/>
                </a:lnTo>
                <a:lnTo>
                  <a:pt x="1479" y="1869"/>
                </a:lnTo>
                <a:lnTo>
                  <a:pt x="1533" y="1865"/>
                </a:lnTo>
                <a:lnTo>
                  <a:pt x="1586" y="1853"/>
                </a:lnTo>
                <a:lnTo>
                  <a:pt x="1640" y="1834"/>
                </a:lnTo>
                <a:lnTo>
                  <a:pt x="1691" y="1809"/>
                </a:lnTo>
                <a:lnTo>
                  <a:pt x="1743" y="1777"/>
                </a:lnTo>
                <a:lnTo>
                  <a:pt x="1793" y="1741"/>
                </a:lnTo>
                <a:lnTo>
                  <a:pt x="1840" y="1699"/>
                </a:lnTo>
                <a:lnTo>
                  <a:pt x="1886" y="1653"/>
                </a:lnTo>
                <a:lnTo>
                  <a:pt x="1929" y="1603"/>
                </a:lnTo>
                <a:lnTo>
                  <a:pt x="1970" y="1551"/>
                </a:lnTo>
                <a:lnTo>
                  <a:pt x="2006" y="1497"/>
                </a:lnTo>
                <a:lnTo>
                  <a:pt x="2040" y="1440"/>
                </a:lnTo>
                <a:lnTo>
                  <a:pt x="2069" y="1383"/>
                </a:lnTo>
                <a:lnTo>
                  <a:pt x="2094" y="1324"/>
                </a:lnTo>
                <a:lnTo>
                  <a:pt x="2114" y="1266"/>
                </a:lnTo>
                <a:lnTo>
                  <a:pt x="2129" y="1209"/>
                </a:lnTo>
                <a:lnTo>
                  <a:pt x="2139" y="1153"/>
                </a:lnTo>
                <a:lnTo>
                  <a:pt x="2100" y="1094"/>
                </a:lnTo>
                <a:lnTo>
                  <a:pt x="2063" y="1037"/>
                </a:lnTo>
                <a:lnTo>
                  <a:pt x="2029" y="981"/>
                </a:lnTo>
                <a:lnTo>
                  <a:pt x="1998" y="927"/>
                </a:lnTo>
                <a:lnTo>
                  <a:pt x="1971" y="876"/>
                </a:lnTo>
                <a:lnTo>
                  <a:pt x="1947" y="828"/>
                </a:lnTo>
                <a:lnTo>
                  <a:pt x="1925" y="783"/>
                </a:lnTo>
                <a:lnTo>
                  <a:pt x="1905" y="742"/>
                </a:lnTo>
                <a:lnTo>
                  <a:pt x="1887" y="704"/>
                </a:lnTo>
                <a:lnTo>
                  <a:pt x="1873" y="670"/>
                </a:lnTo>
                <a:lnTo>
                  <a:pt x="1861" y="641"/>
                </a:lnTo>
                <a:lnTo>
                  <a:pt x="1851" y="616"/>
                </a:lnTo>
                <a:lnTo>
                  <a:pt x="1844" y="596"/>
                </a:lnTo>
                <a:lnTo>
                  <a:pt x="1839" y="582"/>
                </a:lnTo>
                <a:lnTo>
                  <a:pt x="1835" y="573"/>
                </a:lnTo>
                <a:lnTo>
                  <a:pt x="1834" y="570"/>
                </a:lnTo>
                <a:lnTo>
                  <a:pt x="1831" y="570"/>
                </a:lnTo>
                <a:lnTo>
                  <a:pt x="1821" y="570"/>
                </a:lnTo>
                <a:close/>
                <a:moveTo>
                  <a:pt x="1479" y="0"/>
                </a:moveTo>
                <a:lnTo>
                  <a:pt x="1555" y="3"/>
                </a:lnTo>
                <a:lnTo>
                  <a:pt x="1630" y="14"/>
                </a:lnTo>
                <a:lnTo>
                  <a:pt x="1702" y="32"/>
                </a:lnTo>
                <a:lnTo>
                  <a:pt x="1773" y="56"/>
                </a:lnTo>
                <a:lnTo>
                  <a:pt x="1841" y="87"/>
                </a:lnTo>
                <a:lnTo>
                  <a:pt x="1907" y="123"/>
                </a:lnTo>
                <a:lnTo>
                  <a:pt x="1970" y="166"/>
                </a:lnTo>
                <a:lnTo>
                  <a:pt x="2030" y="213"/>
                </a:lnTo>
                <a:lnTo>
                  <a:pt x="2087" y="267"/>
                </a:lnTo>
                <a:lnTo>
                  <a:pt x="2141" y="324"/>
                </a:lnTo>
                <a:lnTo>
                  <a:pt x="2192" y="387"/>
                </a:lnTo>
                <a:lnTo>
                  <a:pt x="2238" y="455"/>
                </a:lnTo>
                <a:lnTo>
                  <a:pt x="2281" y="525"/>
                </a:lnTo>
                <a:lnTo>
                  <a:pt x="2318" y="601"/>
                </a:lnTo>
                <a:lnTo>
                  <a:pt x="2353" y="680"/>
                </a:lnTo>
                <a:lnTo>
                  <a:pt x="2382" y="761"/>
                </a:lnTo>
                <a:lnTo>
                  <a:pt x="2407" y="847"/>
                </a:lnTo>
                <a:lnTo>
                  <a:pt x="2426" y="935"/>
                </a:lnTo>
                <a:lnTo>
                  <a:pt x="2441" y="1026"/>
                </a:lnTo>
                <a:lnTo>
                  <a:pt x="2448" y="1118"/>
                </a:lnTo>
                <a:lnTo>
                  <a:pt x="2452" y="1213"/>
                </a:lnTo>
                <a:lnTo>
                  <a:pt x="2452" y="1324"/>
                </a:lnTo>
                <a:lnTo>
                  <a:pt x="2451" y="1429"/>
                </a:lnTo>
                <a:lnTo>
                  <a:pt x="2448" y="1526"/>
                </a:lnTo>
                <a:lnTo>
                  <a:pt x="2446" y="1619"/>
                </a:lnTo>
                <a:lnTo>
                  <a:pt x="2443" y="1704"/>
                </a:lnTo>
                <a:lnTo>
                  <a:pt x="2440" y="1783"/>
                </a:lnTo>
                <a:lnTo>
                  <a:pt x="2435" y="1857"/>
                </a:lnTo>
                <a:lnTo>
                  <a:pt x="2430" y="1925"/>
                </a:lnTo>
                <a:lnTo>
                  <a:pt x="2424" y="1988"/>
                </a:lnTo>
                <a:lnTo>
                  <a:pt x="2418" y="2045"/>
                </a:lnTo>
                <a:lnTo>
                  <a:pt x="2410" y="2098"/>
                </a:lnTo>
                <a:lnTo>
                  <a:pt x="2467" y="2143"/>
                </a:lnTo>
                <a:lnTo>
                  <a:pt x="2519" y="2193"/>
                </a:lnTo>
                <a:lnTo>
                  <a:pt x="2567" y="2246"/>
                </a:lnTo>
                <a:lnTo>
                  <a:pt x="2611" y="2301"/>
                </a:lnTo>
                <a:lnTo>
                  <a:pt x="2651" y="2359"/>
                </a:lnTo>
                <a:lnTo>
                  <a:pt x="2688" y="2418"/>
                </a:lnTo>
                <a:lnTo>
                  <a:pt x="2721" y="2481"/>
                </a:lnTo>
                <a:lnTo>
                  <a:pt x="2752" y="2543"/>
                </a:lnTo>
                <a:lnTo>
                  <a:pt x="2780" y="2607"/>
                </a:lnTo>
                <a:lnTo>
                  <a:pt x="2804" y="2672"/>
                </a:lnTo>
                <a:lnTo>
                  <a:pt x="2826" y="2737"/>
                </a:lnTo>
                <a:lnTo>
                  <a:pt x="2847" y="2801"/>
                </a:lnTo>
                <a:lnTo>
                  <a:pt x="2864" y="2865"/>
                </a:lnTo>
                <a:lnTo>
                  <a:pt x="2880" y="2928"/>
                </a:lnTo>
                <a:lnTo>
                  <a:pt x="2894" y="2990"/>
                </a:lnTo>
                <a:lnTo>
                  <a:pt x="2907" y="3050"/>
                </a:lnTo>
                <a:lnTo>
                  <a:pt x="2919" y="3108"/>
                </a:lnTo>
                <a:lnTo>
                  <a:pt x="2929" y="3164"/>
                </a:lnTo>
                <a:lnTo>
                  <a:pt x="2939" y="3217"/>
                </a:lnTo>
                <a:lnTo>
                  <a:pt x="2954" y="3301"/>
                </a:lnTo>
                <a:lnTo>
                  <a:pt x="2958" y="3342"/>
                </a:lnTo>
                <a:lnTo>
                  <a:pt x="2957" y="3381"/>
                </a:lnTo>
                <a:lnTo>
                  <a:pt x="2949" y="3420"/>
                </a:lnTo>
                <a:lnTo>
                  <a:pt x="2936" y="3457"/>
                </a:lnTo>
                <a:lnTo>
                  <a:pt x="2918" y="3491"/>
                </a:lnTo>
                <a:lnTo>
                  <a:pt x="2896" y="3522"/>
                </a:lnTo>
                <a:lnTo>
                  <a:pt x="2870" y="3550"/>
                </a:lnTo>
                <a:lnTo>
                  <a:pt x="2839" y="3575"/>
                </a:lnTo>
                <a:lnTo>
                  <a:pt x="2805" y="3594"/>
                </a:lnTo>
                <a:lnTo>
                  <a:pt x="2769" y="3610"/>
                </a:lnTo>
                <a:lnTo>
                  <a:pt x="2729" y="3619"/>
                </a:lnTo>
                <a:lnTo>
                  <a:pt x="2706" y="3622"/>
                </a:lnTo>
                <a:lnTo>
                  <a:pt x="2683" y="3623"/>
                </a:lnTo>
                <a:lnTo>
                  <a:pt x="1241" y="3624"/>
                </a:lnTo>
                <a:lnTo>
                  <a:pt x="1241" y="3624"/>
                </a:lnTo>
                <a:lnTo>
                  <a:pt x="276" y="3624"/>
                </a:lnTo>
                <a:lnTo>
                  <a:pt x="253" y="3623"/>
                </a:lnTo>
                <a:lnTo>
                  <a:pt x="229" y="3620"/>
                </a:lnTo>
                <a:lnTo>
                  <a:pt x="189" y="3611"/>
                </a:lnTo>
                <a:lnTo>
                  <a:pt x="153" y="3595"/>
                </a:lnTo>
                <a:lnTo>
                  <a:pt x="119" y="3576"/>
                </a:lnTo>
                <a:lnTo>
                  <a:pt x="89" y="3552"/>
                </a:lnTo>
                <a:lnTo>
                  <a:pt x="63" y="3523"/>
                </a:lnTo>
                <a:lnTo>
                  <a:pt x="40" y="3492"/>
                </a:lnTo>
                <a:lnTo>
                  <a:pt x="22" y="3458"/>
                </a:lnTo>
                <a:lnTo>
                  <a:pt x="10" y="3421"/>
                </a:lnTo>
                <a:lnTo>
                  <a:pt x="2" y="3382"/>
                </a:lnTo>
                <a:lnTo>
                  <a:pt x="0" y="3343"/>
                </a:lnTo>
                <a:lnTo>
                  <a:pt x="3" y="3302"/>
                </a:lnTo>
                <a:lnTo>
                  <a:pt x="19" y="3218"/>
                </a:lnTo>
                <a:lnTo>
                  <a:pt x="29" y="3165"/>
                </a:lnTo>
                <a:lnTo>
                  <a:pt x="39" y="3109"/>
                </a:lnTo>
                <a:lnTo>
                  <a:pt x="51" y="3051"/>
                </a:lnTo>
                <a:lnTo>
                  <a:pt x="64" y="2990"/>
                </a:lnTo>
                <a:lnTo>
                  <a:pt x="78" y="2929"/>
                </a:lnTo>
                <a:lnTo>
                  <a:pt x="94" y="2865"/>
                </a:lnTo>
                <a:lnTo>
                  <a:pt x="111" y="2801"/>
                </a:lnTo>
                <a:lnTo>
                  <a:pt x="131" y="2737"/>
                </a:lnTo>
                <a:lnTo>
                  <a:pt x="153" y="2671"/>
                </a:lnTo>
                <a:lnTo>
                  <a:pt x="178" y="2606"/>
                </a:lnTo>
                <a:lnTo>
                  <a:pt x="206" y="2542"/>
                </a:lnTo>
                <a:lnTo>
                  <a:pt x="235" y="2480"/>
                </a:lnTo>
                <a:lnTo>
                  <a:pt x="270" y="2417"/>
                </a:lnTo>
                <a:lnTo>
                  <a:pt x="306" y="2358"/>
                </a:lnTo>
                <a:lnTo>
                  <a:pt x="347" y="2300"/>
                </a:lnTo>
                <a:lnTo>
                  <a:pt x="391" y="2244"/>
                </a:lnTo>
                <a:lnTo>
                  <a:pt x="439" y="2192"/>
                </a:lnTo>
                <a:lnTo>
                  <a:pt x="491" y="2143"/>
                </a:lnTo>
                <a:lnTo>
                  <a:pt x="548" y="2096"/>
                </a:lnTo>
                <a:lnTo>
                  <a:pt x="540" y="2045"/>
                </a:lnTo>
                <a:lnTo>
                  <a:pt x="535" y="1988"/>
                </a:lnTo>
                <a:lnTo>
                  <a:pt x="528" y="1925"/>
                </a:lnTo>
                <a:lnTo>
                  <a:pt x="524" y="1857"/>
                </a:lnTo>
                <a:lnTo>
                  <a:pt x="519" y="1783"/>
                </a:lnTo>
                <a:lnTo>
                  <a:pt x="515" y="1704"/>
                </a:lnTo>
                <a:lnTo>
                  <a:pt x="512" y="1619"/>
                </a:lnTo>
                <a:lnTo>
                  <a:pt x="509" y="1528"/>
                </a:lnTo>
                <a:lnTo>
                  <a:pt x="507" y="1430"/>
                </a:lnTo>
                <a:lnTo>
                  <a:pt x="506" y="1326"/>
                </a:lnTo>
                <a:lnTo>
                  <a:pt x="506" y="1215"/>
                </a:lnTo>
                <a:lnTo>
                  <a:pt x="509" y="1118"/>
                </a:lnTo>
                <a:lnTo>
                  <a:pt x="518" y="1025"/>
                </a:lnTo>
                <a:lnTo>
                  <a:pt x="533" y="932"/>
                </a:lnTo>
                <a:lnTo>
                  <a:pt x="552" y="843"/>
                </a:lnTo>
                <a:lnTo>
                  <a:pt x="578" y="758"/>
                </a:lnTo>
                <a:lnTo>
                  <a:pt x="609" y="674"/>
                </a:lnTo>
                <a:lnTo>
                  <a:pt x="643" y="595"/>
                </a:lnTo>
                <a:lnTo>
                  <a:pt x="682" y="519"/>
                </a:lnTo>
                <a:lnTo>
                  <a:pt x="726" y="447"/>
                </a:lnTo>
                <a:lnTo>
                  <a:pt x="774" y="380"/>
                </a:lnTo>
                <a:lnTo>
                  <a:pt x="825" y="317"/>
                </a:lnTo>
                <a:lnTo>
                  <a:pt x="880" y="259"/>
                </a:lnTo>
                <a:lnTo>
                  <a:pt x="881" y="257"/>
                </a:lnTo>
                <a:lnTo>
                  <a:pt x="888" y="251"/>
                </a:lnTo>
                <a:lnTo>
                  <a:pt x="897" y="242"/>
                </a:lnTo>
                <a:lnTo>
                  <a:pt x="910" y="230"/>
                </a:lnTo>
                <a:lnTo>
                  <a:pt x="927" y="214"/>
                </a:lnTo>
                <a:lnTo>
                  <a:pt x="946" y="198"/>
                </a:lnTo>
                <a:lnTo>
                  <a:pt x="969" y="179"/>
                </a:lnTo>
                <a:lnTo>
                  <a:pt x="996" y="160"/>
                </a:lnTo>
                <a:lnTo>
                  <a:pt x="1027" y="139"/>
                </a:lnTo>
                <a:lnTo>
                  <a:pt x="1059" y="120"/>
                </a:lnTo>
                <a:lnTo>
                  <a:pt x="1095" y="99"/>
                </a:lnTo>
                <a:lnTo>
                  <a:pt x="1133" y="79"/>
                </a:lnTo>
                <a:lnTo>
                  <a:pt x="1175" y="61"/>
                </a:lnTo>
                <a:lnTo>
                  <a:pt x="1219" y="44"/>
                </a:lnTo>
                <a:lnTo>
                  <a:pt x="1267" y="30"/>
                </a:lnTo>
                <a:lnTo>
                  <a:pt x="1316" y="18"/>
                </a:lnTo>
                <a:lnTo>
                  <a:pt x="1368" y="8"/>
                </a:lnTo>
                <a:lnTo>
                  <a:pt x="1423" y="2"/>
                </a:lnTo>
                <a:lnTo>
                  <a:pt x="1479" y="0"/>
                </a:lnTo>
                <a:close/>
              </a:path>
            </a:pathLst>
          </a:custGeom>
          <a:solidFill>
            <a:srgbClr val="F2A095"/>
          </a:solidFill>
          <a:ln w="0">
            <a:noFill/>
            <a:prstDash val="solid"/>
            <a:round/>
          </a:ln>
        </p:spPr>
        <p:txBody>
          <a:bodyPr vert="horz" wrap="square" lIns="91440" tIns="45720" rIns="91440" bIns="45720" numCol="1" anchor="t" anchorCtr="0" compatLnSpc="1"/>
          <a:lstStyle/>
          <a:p>
            <a:endParaRPr lang="zh-CN" altLang="en-US"/>
          </a:p>
        </p:txBody>
      </p:sp>
      <p:grpSp>
        <p:nvGrpSpPr>
          <p:cNvPr id="24" name="Group 23"/>
          <p:cNvGrpSpPr>
            <a:grpSpLocks noChangeAspect="1"/>
          </p:cNvGrpSpPr>
          <p:nvPr/>
        </p:nvGrpSpPr>
        <p:grpSpPr bwMode="auto">
          <a:xfrm>
            <a:off x="7696434" y="3766685"/>
            <a:ext cx="539750" cy="719138"/>
            <a:chOff x="4839" y="1759"/>
            <a:chExt cx="340" cy="453"/>
          </a:xfrm>
          <a:solidFill>
            <a:srgbClr val="5E887A"/>
          </a:solidFill>
        </p:grpSpPr>
        <p:sp>
          <p:nvSpPr>
            <p:cNvPr id="25" name="Freeform 25"/>
            <p:cNvSpPr/>
            <p:nvPr/>
          </p:nvSpPr>
          <p:spPr bwMode="auto">
            <a:xfrm>
              <a:off x="4896" y="1759"/>
              <a:ext cx="226" cy="225"/>
            </a:xfrm>
            <a:custGeom>
              <a:avLst/>
              <a:gdLst>
                <a:gd name="T0" fmla="*/ 1061 w 1814"/>
                <a:gd name="T1" fmla="*/ 14 h 1797"/>
                <a:gd name="T2" fmla="*/ 1276 w 1814"/>
                <a:gd name="T3" fmla="*/ 80 h 1797"/>
                <a:gd name="T4" fmla="*/ 1466 w 1814"/>
                <a:gd name="T5" fmla="*/ 193 h 1797"/>
                <a:gd name="T6" fmla="*/ 1621 w 1814"/>
                <a:gd name="T7" fmla="*/ 348 h 1797"/>
                <a:gd name="T8" fmla="*/ 1735 w 1814"/>
                <a:gd name="T9" fmla="*/ 536 h 1797"/>
                <a:gd name="T10" fmla="*/ 1801 w 1814"/>
                <a:gd name="T11" fmla="*/ 751 h 1797"/>
                <a:gd name="T12" fmla="*/ 1811 w 1814"/>
                <a:gd name="T13" fmla="*/ 985 h 1797"/>
                <a:gd name="T14" fmla="*/ 1761 w 1814"/>
                <a:gd name="T15" fmla="*/ 1209 h 1797"/>
                <a:gd name="T16" fmla="*/ 1660 w 1814"/>
                <a:gd name="T17" fmla="*/ 1408 h 1797"/>
                <a:gd name="T18" fmla="*/ 1514 w 1814"/>
                <a:gd name="T19" fmla="*/ 1576 h 1797"/>
                <a:gd name="T20" fmla="*/ 1332 w 1814"/>
                <a:gd name="T21" fmla="*/ 1702 h 1797"/>
                <a:gd name="T22" fmla="*/ 1120 w 1814"/>
                <a:gd name="T23" fmla="*/ 1783 h 1797"/>
                <a:gd name="T24" fmla="*/ 1172 w 1814"/>
                <a:gd name="T25" fmla="*/ 1757 h 1797"/>
                <a:gd name="T26" fmla="*/ 1339 w 1814"/>
                <a:gd name="T27" fmla="*/ 1656 h 1797"/>
                <a:gd name="T28" fmla="*/ 1471 w 1814"/>
                <a:gd name="T29" fmla="*/ 1512 h 1797"/>
                <a:gd name="T30" fmla="*/ 1557 w 1814"/>
                <a:gd name="T31" fmla="*/ 1334 h 1797"/>
                <a:gd name="T32" fmla="*/ 1586 w 1814"/>
                <a:gd name="T33" fmla="*/ 1132 h 1797"/>
                <a:gd name="T34" fmla="*/ 1578 w 1814"/>
                <a:gd name="T35" fmla="*/ 1033 h 1797"/>
                <a:gd name="T36" fmla="*/ 1442 w 1814"/>
                <a:gd name="T37" fmla="*/ 1064 h 1797"/>
                <a:gd name="T38" fmla="*/ 1283 w 1814"/>
                <a:gd name="T39" fmla="*/ 1056 h 1797"/>
                <a:gd name="T40" fmla="*/ 1110 w 1814"/>
                <a:gd name="T41" fmla="*/ 1012 h 1797"/>
                <a:gd name="T42" fmla="*/ 933 w 1814"/>
                <a:gd name="T43" fmla="*/ 929 h 1797"/>
                <a:gd name="T44" fmla="*/ 753 w 1814"/>
                <a:gd name="T45" fmla="*/ 801 h 1797"/>
                <a:gd name="T46" fmla="*/ 621 w 1814"/>
                <a:gd name="T47" fmla="*/ 653 h 1797"/>
                <a:gd name="T48" fmla="*/ 508 w 1814"/>
                <a:gd name="T49" fmla="*/ 585 h 1797"/>
                <a:gd name="T50" fmla="*/ 373 w 1814"/>
                <a:gd name="T51" fmla="*/ 715 h 1797"/>
                <a:gd name="T52" fmla="*/ 277 w 1814"/>
                <a:gd name="T53" fmla="*/ 878 h 1797"/>
                <a:gd name="T54" fmla="*/ 229 w 1814"/>
                <a:gd name="T55" fmla="*/ 1065 h 1797"/>
                <a:gd name="T56" fmla="*/ 240 w 1814"/>
                <a:gd name="T57" fmla="*/ 1269 h 1797"/>
                <a:gd name="T58" fmla="*/ 309 w 1814"/>
                <a:gd name="T59" fmla="*/ 1456 h 1797"/>
                <a:gd name="T60" fmla="*/ 426 w 1814"/>
                <a:gd name="T61" fmla="*/ 1612 h 1797"/>
                <a:gd name="T62" fmla="*/ 582 w 1814"/>
                <a:gd name="T63" fmla="*/ 1729 h 1797"/>
                <a:gd name="T64" fmla="*/ 770 w 1814"/>
                <a:gd name="T65" fmla="*/ 1797 h 1797"/>
                <a:gd name="T66" fmla="*/ 549 w 1814"/>
                <a:gd name="T67" fmla="*/ 1734 h 1797"/>
                <a:gd name="T68" fmla="*/ 356 w 1814"/>
                <a:gd name="T69" fmla="*/ 1622 h 1797"/>
                <a:gd name="T70" fmla="*/ 197 w 1814"/>
                <a:gd name="T71" fmla="*/ 1468 h 1797"/>
                <a:gd name="T72" fmla="*/ 80 w 1814"/>
                <a:gd name="T73" fmla="*/ 1278 h 1797"/>
                <a:gd name="T74" fmla="*/ 13 w 1814"/>
                <a:gd name="T75" fmla="*/ 1062 h 1797"/>
                <a:gd name="T76" fmla="*/ 3 w 1814"/>
                <a:gd name="T77" fmla="*/ 827 h 1797"/>
                <a:gd name="T78" fmla="*/ 50 w 1814"/>
                <a:gd name="T79" fmla="*/ 606 h 1797"/>
                <a:gd name="T80" fmla="*/ 149 w 1814"/>
                <a:gd name="T81" fmla="*/ 408 h 1797"/>
                <a:gd name="T82" fmla="*/ 291 w 1814"/>
                <a:gd name="T83" fmla="*/ 240 h 1797"/>
                <a:gd name="T84" fmla="*/ 470 w 1814"/>
                <a:gd name="T85" fmla="*/ 111 h 1797"/>
                <a:gd name="T86" fmla="*/ 677 w 1814"/>
                <a:gd name="T87" fmla="*/ 30 h 1797"/>
                <a:gd name="T88" fmla="*/ 907 w 1814"/>
                <a:gd name="T89" fmla="*/ 0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14" h="1797">
                  <a:moveTo>
                    <a:pt x="907" y="0"/>
                  </a:moveTo>
                  <a:lnTo>
                    <a:pt x="985" y="4"/>
                  </a:lnTo>
                  <a:lnTo>
                    <a:pt x="1061" y="14"/>
                  </a:lnTo>
                  <a:lnTo>
                    <a:pt x="1135" y="30"/>
                  </a:lnTo>
                  <a:lnTo>
                    <a:pt x="1208" y="52"/>
                  </a:lnTo>
                  <a:lnTo>
                    <a:pt x="1276" y="80"/>
                  </a:lnTo>
                  <a:lnTo>
                    <a:pt x="1343" y="111"/>
                  </a:lnTo>
                  <a:lnTo>
                    <a:pt x="1407" y="150"/>
                  </a:lnTo>
                  <a:lnTo>
                    <a:pt x="1466" y="193"/>
                  </a:lnTo>
                  <a:lnTo>
                    <a:pt x="1521" y="240"/>
                  </a:lnTo>
                  <a:lnTo>
                    <a:pt x="1573" y="292"/>
                  </a:lnTo>
                  <a:lnTo>
                    <a:pt x="1621" y="348"/>
                  </a:lnTo>
                  <a:lnTo>
                    <a:pt x="1664" y="408"/>
                  </a:lnTo>
                  <a:lnTo>
                    <a:pt x="1702" y="470"/>
                  </a:lnTo>
                  <a:lnTo>
                    <a:pt x="1735" y="536"/>
                  </a:lnTo>
                  <a:lnTo>
                    <a:pt x="1763" y="606"/>
                  </a:lnTo>
                  <a:lnTo>
                    <a:pt x="1785" y="677"/>
                  </a:lnTo>
                  <a:lnTo>
                    <a:pt x="1801" y="751"/>
                  </a:lnTo>
                  <a:lnTo>
                    <a:pt x="1811" y="827"/>
                  </a:lnTo>
                  <a:lnTo>
                    <a:pt x="1814" y="905"/>
                  </a:lnTo>
                  <a:lnTo>
                    <a:pt x="1811" y="985"/>
                  </a:lnTo>
                  <a:lnTo>
                    <a:pt x="1801" y="1062"/>
                  </a:lnTo>
                  <a:lnTo>
                    <a:pt x="1784" y="1136"/>
                  </a:lnTo>
                  <a:lnTo>
                    <a:pt x="1761" y="1209"/>
                  </a:lnTo>
                  <a:lnTo>
                    <a:pt x="1733" y="1278"/>
                  </a:lnTo>
                  <a:lnTo>
                    <a:pt x="1699" y="1346"/>
                  </a:lnTo>
                  <a:lnTo>
                    <a:pt x="1660" y="1408"/>
                  </a:lnTo>
                  <a:lnTo>
                    <a:pt x="1616" y="1468"/>
                  </a:lnTo>
                  <a:lnTo>
                    <a:pt x="1568" y="1524"/>
                  </a:lnTo>
                  <a:lnTo>
                    <a:pt x="1514" y="1576"/>
                  </a:lnTo>
                  <a:lnTo>
                    <a:pt x="1457" y="1622"/>
                  </a:lnTo>
                  <a:lnTo>
                    <a:pt x="1396" y="1665"/>
                  </a:lnTo>
                  <a:lnTo>
                    <a:pt x="1332" y="1702"/>
                  </a:lnTo>
                  <a:lnTo>
                    <a:pt x="1263" y="1734"/>
                  </a:lnTo>
                  <a:lnTo>
                    <a:pt x="1193" y="1762"/>
                  </a:lnTo>
                  <a:lnTo>
                    <a:pt x="1120" y="1783"/>
                  </a:lnTo>
                  <a:lnTo>
                    <a:pt x="1044" y="1797"/>
                  </a:lnTo>
                  <a:lnTo>
                    <a:pt x="1109" y="1781"/>
                  </a:lnTo>
                  <a:lnTo>
                    <a:pt x="1172" y="1757"/>
                  </a:lnTo>
                  <a:lnTo>
                    <a:pt x="1231" y="1729"/>
                  </a:lnTo>
                  <a:lnTo>
                    <a:pt x="1287" y="1695"/>
                  </a:lnTo>
                  <a:lnTo>
                    <a:pt x="1339" y="1656"/>
                  </a:lnTo>
                  <a:lnTo>
                    <a:pt x="1388" y="1612"/>
                  </a:lnTo>
                  <a:lnTo>
                    <a:pt x="1432" y="1564"/>
                  </a:lnTo>
                  <a:lnTo>
                    <a:pt x="1471" y="1512"/>
                  </a:lnTo>
                  <a:lnTo>
                    <a:pt x="1505" y="1456"/>
                  </a:lnTo>
                  <a:lnTo>
                    <a:pt x="1534" y="1396"/>
                  </a:lnTo>
                  <a:lnTo>
                    <a:pt x="1557" y="1334"/>
                  </a:lnTo>
                  <a:lnTo>
                    <a:pt x="1573" y="1269"/>
                  </a:lnTo>
                  <a:lnTo>
                    <a:pt x="1583" y="1201"/>
                  </a:lnTo>
                  <a:lnTo>
                    <a:pt x="1586" y="1132"/>
                  </a:lnTo>
                  <a:lnTo>
                    <a:pt x="1585" y="1099"/>
                  </a:lnTo>
                  <a:lnTo>
                    <a:pt x="1582" y="1066"/>
                  </a:lnTo>
                  <a:lnTo>
                    <a:pt x="1578" y="1033"/>
                  </a:lnTo>
                  <a:lnTo>
                    <a:pt x="1535" y="1047"/>
                  </a:lnTo>
                  <a:lnTo>
                    <a:pt x="1489" y="1057"/>
                  </a:lnTo>
                  <a:lnTo>
                    <a:pt x="1442" y="1064"/>
                  </a:lnTo>
                  <a:lnTo>
                    <a:pt x="1391" y="1065"/>
                  </a:lnTo>
                  <a:lnTo>
                    <a:pt x="1337" y="1063"/>
                  </a:lnTo>
                  <a:lnTo>
                    <a:pt x="1283" y="1056"/>
                  </a:lnTo>
                  <a:lnTo>
                    <a:pt x="1226" y="1046"/>
                  </a:lnTo>
                  <a:lnTo>
                    <a:pt x="1168" y="1031"/>
                  </a:lnTo>
                  <a:lnTo>
                    <a:pt x="1110" y="1012"/>
                  </a:lnTo>
                  <a:lnTo>
                    <a:pt x="1051" y="989"/>
                  </a:lnTo>
                  <a:lnTo>
                    <a:pt x="992" y="961"/>
                  </a:lnTo>
                  <a:lnTo>
                    <a:pt x="933" y="929"/>
                  </a:lnTo>
                  <a:lnTo>
                    <a:pt x="868" y="890"/>
                  </a:lnTo>
                  <a:lnTo>
                    <a:pt x="808" y="846"/>
                  </a:lnTo>
                  <a:lnTo>
                    <a:pt x="753" y="801"/>
                  </a:lnTo>
                  <a:lnTo>
                    <a:pt x="704" y="752"/>
                  </a:lnTo>
                  <a:lnTo>
                    <a:pt x="659" y="703"/>
                  </a:lnTo>
                  <a:lnTo>
                    <a:pt x="621" y="653"/>
                  </a:lnTo>
                  <a:lnTo>
                    <a:pt x="588" y="601"/>
                  </a:lnTo>
                  <a:lnTo>
                    <a:pt x="561" y="551"/>
                  </a:lnTo>
                  <a:lnTo>
                    <a:pt x="508" y="585"/>
                  </a:lnTo>
                  <a:lnTo>
                    <a:pt x="459" y="625"/>
                  </a:lnTo>
                  <a:lnTo>
                    <a:pt x="413" y="667"/>
                  </a:lnTo>
                  <a:lnTo>
                    <a:pt x="373" y="715"/>
                  </a:lnTo>
                  <a:lnTo>
                    <a:pt x="335" y="765"/>
                  </a:lnTo>
                  <a:lnTo>
                    <a:pt x="303" y="819"/>
                  </a:lnTo>
                  <a:lnTo>
                    <a:pt x="277" y="878"/>
                  </a:lnTo>
                  <a:lnTo>
                    <a:pt x="254" y="937"/>
                  </a:lnTo>
                  <a:lnTo>
                    <a:pt x="239" y="1000"/>
                  </a:lnTo>
                  <a:lnTo>
                    <a:pt x="229" y="1065"/>
                  </a:lnTo>
                  <a:lnTo>
                    <a:pt x="226" y="1132"/>
                  </a:lnTo>
                  <a:lnTo>
                    <a:pt x="229" y="1201"/>
                  </a:lnTo>
                  <a:lnTo>
                    <a:pt x="240" y="1269"/>
                  </a:lnTo>
                  <a:lnTo>
                    <a:pt x="257" y="1334"/>
                  </a:lnTo>
                  <a:lnTo>
                    <a:pt x="280" y="1396"/>
                  </a:lnTo>
                  <a:lnTo>
                    <a:pt x="309" y="1456"/>
                  </a:lnTo>
                  <a:lnTo>
                    <a:pt x="343" y="1512"/>
                  </a:lnTo>
                  <a:lnTo>
                    <a:pt x="381" y="1564"/>
                  </a:lnTo>
                  <a:lnTo>
                    <a:pt x="426" y="1612"/>
                  </a:lnTo>
                  <a:lnTo>
                    <a:pt x="474" y="1656"/>
                  </a:lnTo>
                  <a:lnTo>
                    <a:pt x="526" y="1695"/>
                  </a:lnTo>
                  <a:lnTo>
                    <a:pt x="582" y="1729"/>
                  </a:lnTo>
                  <a:lnTo>
                    <a:pt x="642" y="1757"/>
                  </a:lnTo>
                  <a:lnTo>
                    <a:pt x="704" y="1781"/>
                  </a:lnTo>
                  <a:lnTo>
                    <a:pt x="770" y="1797"/>
                  </a:lnTo>
                  <a:lnTo>
                    <a:pt x="694" y="1783"/>
                  </a:lnTo>
                  <a:lnTo>
                    <a:pt x="620" y="1762"/>
                  </a:lnTo>
                  <a:lnTo>
                    <a:pt x="549" y="1734"/>
                  </a:lnTo>
                  <a:lnTo>
                    <a:pt x="482" y="1702"/>
                  </a:lnTo>
                  <a:lnTo>
                    <a:pt x="418" y="1665"/>
                  </a:lnTo>
                  <a:lnTo>
                    <a:pt x="356" y="1622"/>
                  </a:lnTo>
                  <a:lnTo>
                    <a:pt x="299" y="1576"/>
                  </a:lnTo>
                  <a:lnTo>
                    <a:pt x="246" y="1524"/>
                  </a:lnTo>
                  <a:lnTo>
                    <a:pt x="197" y="1468"/>
                  </a:lnTo>
                  <a:lnTo>
                    <a:pt x="153" y="1408"/>
                  </a:lnTo>
                  <a:lnTo>
                    <a:pt x="114" y="1346"/>
                  </a:lnTo>
                  <a:lnTo>
                    <a:pt x="80" y="1278"/>
                  </a:lnTo>
                  <a:lnTo>
                    <a:pt x="51" y="1209"/>
                  </a:lnTo>
                  <a:lnTo>
                    <a:pt x="29" y="1136"/>
                  </a:lnTo>
                  <a:lnTo>
                    <a:pt x="13" y="1062"/>
                  </a:lnTo>
                  <a:lnTo>
                    <a:pt x="3" y="985"/>
                  </a:lnTo>
                  <a:lnTo>
                    <a:pt x="0" y="905"/>
                  </a:lnTo>
                  <a:lnTo>
                    <a:pt x="3" y="827"/>
                  </a:lnTo>
                  <a:lnTo>
                    <a:pt x="13" y="751"/>
                  </a:lnTo>
                  <a:lnTo>
                    <a:pt x="28" y="677"/>
                  </a:lnTo>
                  <a:lnTo>
                    <a:pt x="50" y="606"/>
                  </a:lnTo>
                  <a:lnTo>
                    <a:pt x="78" y="536"/>
                  </a:lnTo>
                  <a:lnTo>
                    <a:pt x="111" y="470"/>
                  </a:lnTo>
                  <a:lnTo>
                    <a:pt x="149" y="408"/>
                  </a:lnTo>
                  <a:lnTo>
                    <a:pt x="192" y="348"/>
                  </a:lnTo>
                  <a:lnTo>
                    <a:pt x="239" y="292"/>
                  </a:lnTo>
                  <a:lnTo>
                    <a:pt x="291" y="240"/>
                  </a:lnTo>
                  <a:lnTo>
                    <a:pt x="347" y="193"/>
                  </a:lnTo>
                  <a:lnTo>
                    <a:pt x="407" y="150"/>
                  </a:lnTo>
                  <a:lnTo>
                    <a:pt x="470" y="111"/>
                  </a:lnTo>
                  <a:lnTo>
                    <a:pt x="536" y="80"/>
                  </a:lnTo>
                  <a:lnTo>
                    <a:pt x="605" y="52"/>
                  </a:lnTo>
                  <a:lnTo>
                    <a:pt x="677" y="30"/>
                  </a:lnTo>
                  <a:lnTo>
                    <a:pt x="752" y="14"/>
                  </a:lnTo>
                  <a:lnTo>
                    <a:pt x="828" y="4"/>
                  </a:lnTo>
                  <a:lnTo>
                    <a:pt x="90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26"/>
            <p:cNvSpPr/>
            <p:nvPr/>
          </p:nvSpPr>
          <p:spPr bwMode="auto">
            <a:xfrm>
              <a:off x="4839" y="2014"/>
              <a:ext cx="340" cy="198"/>
            </a:xfrm>
            <a:custGeom>
              <a:avLst/>
              <a:gdLst>
                <a:gd name="T0" fmla="*/ 793 w 2721"/>
                <a:gd name="T1" fmla="*/ 0 h 1584"/>
                <a:gd name="T2" fmla="*/ 807 w 2721"/>
                <a:gd name="T3" fmla="*/ 121 h 1584"/>
                <a:gd name="T4" fmla="*/ 844 w 2721"/>
                <a:gd name="T5" fmla="*/ 233 h 1584"/>
                <a:gd name="T6" fmla="*/ 903 w 2721"/>
                <a:gd name="T7" fmla="*/ 335 h 1584"/>
                <a:gd name="T8" fmla="*/ 980 w 2721"/>
                <a:gd name="T9" fmla="*/ 421 h 1584"/>
                <a:gd name="T10" fmla="*/ 1074 w 2721"/>
                <a:gd name="T11" fmla="*/ 489 h 1584"/>
                <a:gd name="T12" fmla="*/ 1181 w 2721"/>
                <a:gd name="T13" fmla="*/ 537 h 1584"/>
                <a:gd name="T14" fmla="*/ 1299 w 2721"/>
                <a:gd name="T15" fmla="*/ 563 h 1584"/>
                <a:gd name="T16" fmla="*/ 1422 w 2721"/>
                <a:gd name="T17" fmla="*/ 563 h 1584"/>
                <a:gd name="T18" fmla="*/ 1539 w 2721"/>
                <a:gd name="T19" fmla="*/ 537 h 1584"/>
                <a:gd name="T20" fmla="*/ 1647 w 2721"/>
                <a:gd name="T21" fmla="*/ 489 h 1584"/>
                <a:gd name="T22" fmla="*/ 1740 w 2721"/>
                <a:gd name="T23" fmla="*/ 421 h 1584"/>
                <a:gd name="T24" fmla="*/ 1819 w 2721"/>
                <a:gd name="T25" fmla="*/ 335 h 1584"/>
                <a:gd name="T26" fmla="*/ 1877 w 2721"/>
                <a:gd name="T27" fmla="*/ 233 h 1584"/>
                <a:gd name="T28" fmla="*/ 1915 w 2721"/>
                <a:gd name="T29" fmla="*/ 121 h 1584"/>
                <a:gd name="T30" fmla="*/ 1928 w 2721"/>
                <a:gd name="T31" fmla="*/ 0 h 1584"/>
                <a:gd name="T32" fmla="*/ 2111 w 2721"/>
                <a:gd name="T33" fmla="*/ 3 h 1584"/>
                <a:gd name="T34" fmla="*/ 2244 w 2721"/>
                <a:gd name="T35" fmla="*/ 31 h 1584"/>
                <a:gd name="T36" fmla="*/ 2365 w 2721"/>
                <a:gd name="T37" fmla="*/ 83 h 1584"/>
                <a:gd name="T38" fmla="*/ 2474 w 2721"/>
                <a:gd name="T39" fmla="*/ 155 h 1584"/>
                <a:gd name="T40" fmla="*/ 2566 w 2721"/>
                <a:gd name="T41" fmla="*/ 247 h 1584"/>
                <a:gd name="T42" fmla="*/ 2640 w 2721"/>
                <a:gd name="T43" fmla="*/ 356 h 1584"/>
                <a:gd name="T44" fmla="*/ 2690 w 2721"/>
                <a:gd name="T45" fmla="*/ 477 h 1584"/>
                <a:gd name="T46" fmla="*/ 2718 w 2721"/>
                <a:gd name="T47" fmla="*/ 610 h 1584"/>
                <a:gd name="T48" fmla="*/ 2721 w 2721"/>
                <a:gd name="T49" fmla="*/ 1357 h 1584"/>
                <a:gd name="T50" fmla="*/ 2710 w 2721"/>
                <a:gd name="T51" fmla="*/ 1429 h 1584"/>
                <a:gd name="T52" fmla="*/ 2677 w 2721"/>
                <a:gd name="T53" fmla="*/ 1492 h 1584"/>
                <a:gd name="T54" fmla="*/ 2629 w 2721"/>
                <a:gd name="T55" fmla="*/ 1540 h 1584"/>
                <a:gd name="T56" fmla="*/ 2567 w 2721"/>
                <a:gd name="T57" fmla="*/ 1573 h 1584"/>
                <a:gd name="T58" fmla="*/ 2495 w 2721"/>
                <a:gd name="T59" fmla="*/ 1584 h 1584"/>
                <a:gd name="T60" fmla="*/ 190 w 2721"/>
                <a:gd name="T61" fmla="*/ 1581 h 1584"/>
                <a:gd name="T62" fmla="*/ 122 w 2721"/>
                <a:gd name="T63" fmla="*/ 1559 h 1584"/>
                <a:gd name="T64" fmla="*/ 66 w 2721"/>
                <a:gd name="T65" fmla="*/ 1518 h 1584"/>
                <a:gd name="T66" fmla="*/ 24 w 2721"/>
                <a:gd name="T67" fmla="*/ 1462 h 1584"/>
                <a:gd name="T68" fmla="*/ 2 w 2721"/>
                <a:gd name="T69" fmla="*/ 1395 h 1584"/>
                <a:gd name="T70" fmla="*/ 0 w 2721"/>
                <a:gd name="T71" fmla="*/ 679 h 1584"/>
                <a:gd name="T72" fmla="*/ 13 w 2721"/>
                <a:gd name="T73" fmla="*/ 542 h 1584"/>
                <a:gd name="T74" fmla="*/ 53 w 2721"/>
                <a:gd name="T75" fmla="*/ 415 h 1584"/>
                <a:gd name="T76" fmla="*/ 116 w 2721"/>
                <a:gd name="T77" fmla="*/ 299 h 1584"/>
                <a:gd name="T78" fmla="*/ 199 w 2721"/>
                <a:gd name="T79" fmla="*/ 199 h 1584"/>
                <a:gd name="T80" fmla="*/ 299 w 2721"/>
                <a:gd name="T81" fmla="*/ 116 h 1584"/>
                <a:gd name="T82" fmla="*/ 415 w 2721"/>
                <a:gd name="T83" fmla="*/ 54 h 1584"/>
                <a:gd name="T84" fmla="*/ 543 w 2721"/>
                <a:gd name="T85" fmla="*/ 14 h 1584"/>
                <a:gd name="T86" fmla="*/ 680 w 2721"/>
                <a:gd name="T87"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21" h="1584">
                  <a:moveTo>
                    <a:pt x="680" y="0"/>
                  </a:moveTo>
                  <a:lnTo>
                    <a:pt x="793" y="0"/>
                  </a:lnTo>
                  <a:lnTo>
                    <a:pt x="797" y="62"/>
                  </a:lnTo>
                  <a:lnTo>
                    <a:pt x="807" y="121"/>
                  </a:lnTo>
                  <a:lnTo>
                    <a:pt x="822" y="179"/>
                  </a:lnTo>
                  <a:lnTo>
                    <a:pt x="844" y="233"/>
                  </a:lnTo>
                  <a:lnTo>
                    <a:pt x="871" y="286"/>
                  </a:lnTo>
                  <a:lnTo>
                    <a:pt x="903" y="335"/>
                  </a:lnTo>
                  <a:lnTo>
                    <a:pt x="939" y="379"/>
                  </a:lnTo>
                  <a:lnTo>
                    <a:pt x="980" y="421"/>
                  </a:lnTo>
                  <a:lnTo>
                    <a:pt x="1025" y="457"/>
                  </a:lnTo>
                  <a:lnTo>
                    <a:pt x="1074" y="489"/>
                  </a:lnTo>
                  <a:lnTo>
                    <a:pt x="1127" y="515"/>
                  </a:lnTo>
                  <a:lnTo>
                    <a:pt x="1181" y="537"/>
                  </a:lnTo>
                  <a:lnTo>
                    <a:pt x="1239" y="553"/>
                  </a:lnTo>
                  <a:lnTo>
                    <a:pt x="1299" y="563"/>
                  </a:lnTo>
                  <a:lnTo>
                    <a:pt x="1361" y="566"/>
                  </a:lnTo>
                  <a:lnTo>
                    <a:pt x="1422" y="563"/>
                  </a:lnTo>
                  <a:lnTo>
                    <a:pt x="1482" y="553"/>
                  </a:lnTo>
                  <a:lnTo>
                    <a:pt x="1539" y="537"/>
                  </a:lnTo>
                  <a:lnTo>
                    <a:pt x="1595" y="515"/>
                  </a:lnTo>
                  <a:lnTo>
                    <a:pt x="1647" y="489"/>
                  </a:lnTo>
                  <a:lnTo>
                    <a:pt x="1695" y="457"/>
                  </a:lnTo>
                  <a:lnTo>
                    <a:pt x="1740" y="421"/>
                  </a:lnTo>
                  <a:lnTo>
                    <a:pt x="1781" y="379"/>
                  </a:lnTo>
                  <a:lnTo>
                    <a:pt x="1819" y="335"/>
                  </a:lnTo>
                  <a:lnTo>
                    <a:pt x="1851" y="286"/>
                  </a:lnTo>
                  <a:lnTo>
                    <a:pt x="1877" y="233"/>
                  </a:lnTo>
                  <a:lnTo>
                    <a:pt x="1898" y="179"/>
                  </a:lnTo>
                  <a:lnTo>
                    <a:pt x="1915" y="121"/>
                  </a:lnTo>
                  <a:lnTo>
                    <a:pt x="1925" y="62"/>
                  </a:lnTo>
                  <a:lnTo>
                    <a:pt x="1928" y="0"/>
                  </a:lnTo>
                  <a:lnTo>
                    <a:pt x="2040" y="0"/>
                  </a:lnTo>
                  <a:lnTo>
                    <a:pt x="2111" y="3"/>
                  </a:lnTo>
                  <a:lnTo>
                    <a:pt x="2178" y="14"/>
                  </a:lnTo>
                  <a:lnTo>
                    <a:pt x="2244" y="31"/>
                  </a:lnTo>
                  <a:lnTo>
                    <a:pt x="2306" y="54"/>
                  </a:lnTo>
                  <a:lnTo>
                    <a:pt x="2365" y="83"/>
                  </a:lnTo>
                  <a:lnTo>
                    <a:pt x="2421" y="116"/>
                  </a:lnTo>
                  <a:lnTo>
                    <a:pt x="2474" y="155"/>
                  </a:lnTo>
                  <a:lnTo>
                    <a:pt x="2523" y="199"/>
                  </a:lnTo>
                  <a:lnTo>
                    <a:pt x="2566" y="247"/>
                  </a:lnTo>
                  <a:lnTo>
                    <a:pt x="2606" y="299"/>
                  </a:lnTo>
                  <a:lnTo>
                    <a:pt x="2640" y="356"/>
                  </a:lnTo>
                  <a:lnTo>
                    <a:pt x="2668" y="415"/>
                  </a:lnTo>
                  <a:lnTo>
                    <a:pt x="2690" y="477"/>
                  </a:lnTo>
                  <a:lnTo>
                    <a:pt x="2708" y="542"/>
                  </a:lnTo>
                  <a:lnTo>
                    <a:pt x="2718" y="610"/>
                  </a:lnTo>
                  <a:lnTo>
                    <a:pt x="2721" y="679"/>
                  </a:lnTo>
                  <a:lnTo>
                    <a:pt x="2721" y="1357"/>
                  </a:lnTo>
                  <a:lnTo>
                    <a:pt x="2718" y="1395"/>
                  </a:lnTo>
                  <a:lnTo>
                    <a:pt x="2710" y="1429"/>
                  </a:lnTo>
                  <a:lnTo>
                    <a:pt x="2696" y="1462"/>
                  </a:lnTo>
                  <a:lnTo>
                    <a:pt x="2677" y="1492"/>
                  </a:lnTo>
                  <a:lnTo>
                    <a:pt x="2655" y="1518"/>
                  </a:lnTo>
                  <a:lnTo>
                    <a:pt x="2629" y="1540"/>
                  </a:lnTo>
                  <a:lnTo>
                    <a:pt x="2599" y="1559"/>
                  </a:lnTo>
                  <a:lnTo>
                    <a:pt x="2567" y="1573"/>
                  </a:lnTo>
                  <a:lnTo>
                    <a:pt x="2532" y="1581"/>
                  </a:lnTo>
                  <a:lnTo>
                    <a:pt x="2495" y="1584"/>
                  </a:lnTo>
                  <a:lnTo>
                    <a:pt x="226" y="1584"/>
                  </a:lnTo>
                  <a:lnTo>
                    <a:pt x="190" y="1581"/>
                  </a:lnTo>
                  <a:lnTo>
                    <a:pt x="154" y="1573"/>
                  </a:lnTo>
                  <a:lnTo>
                    <a:pt x="122" y="1559"/>
                  </a:lnTo>
                  <a:lnTo>
                    <a:pt x="93" y="1540"/>
                  </a:lnTo>
                  <a:lnTo>
                    <a:pt x="66" y="1518"/>
                  </a:lnTo>
                  <a:lnTo>
                    <a:pt x="43" y="1492"/>
                  </a:lnTo>
                  <a:lnTo>
                    <a:pt x="24" y="1462"/>
                  </a:lnTo>
                  <a:lnTo>
                    <a:pt x="11" y="1429"/>
                  </a:lnTo>
                  <a:lnTo>
                    <a:pt x="2" y="1395"/>
                  </a:lnTo>
                  <a:lnTo>
                    <a:pt x="0" y="1357"/>
                  </a:lnTo>
                  <a:lnTo>
                    <a:pt x="0" y="679"/>
                  </a:lnTo>
                  <a:lnTo>
                    <a:pt x="3" y="610"/>
                  </a:lnTo>
                  <a:lnTo>
                    <a:pt x="13" y="542"/>
                  </a:lnTo>
                  <a:lnTo>
                    <a:pt x="30" y="477"/>
                  </a:lnTo>
                  <a:lnTo>
                    <a:pt x="53" y="415"/>
                  </a:lnTo>
                  <a:lnTo>
                    <a:pt x="82" y="356"/>
                  </a:lnTo>
                  <a:lnTo>
                    <a:pt x="116" y="299"/>
                  </a:lnTo>
                  <a:lnTo>
                    <a:pt x="154" y="247"/>
                  </a:lnTo>
                  <a:lnTo>
                    <a:pt x="199" y="199"/>
                  </a:lnTo>
                  <a:lnTo>
                    <a:pt x="247" y="155"/>
                  </a:lnTo>
                  <a:lnTo>
                    <a:pt x="299" y="116"/>
                  </a:lnTo>
                  <a:lnTo>
                    <a:pt x="355" y="83"/>
                  </a:lnTo>
                  <a:lnTo>
                    <a:pt x="415" y="54"/>
                  </a:lnTo>
                  <a:lnTo>
                    <a:pt x="478" y="31"/>
                  </a:lnTo>
                  <a:lnTo>
                    <a:pt x="543" y="14"/>
                  </a:lnTo>
                  <a:lnTo>
                    <a:pt x="610" y="3"/>
                  </a:lnTo>
                  <a:lnTo>
                    <a:pt x="68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27" name="Freeform 31"/>
          <p:cNvSpPr>
            <a:spLocks noEditPoints="1"/>
          </p:cNvSpPr>
          <p:nvPr/>
        </p:nvSpPr>
        <p:spPr bwMode="auto">
          <a:xfrm>
            <a:off x="5810482" y="3766685"/>
            <a:ext cx="636588" cy="714375"/>
          </a:xfrm>
          <a:custGeom>
            <a:avLst/>
            <a:gdLst>
              <a:gd name="T0" fmla="*/ 2104 w 3213"/>
              <a:gd name="T1" fmla="*/ 2917 h 3600"/>
              <a:gd name="T2" fmla="*/ 2187 w 3213"/>
              <a:gd name="T3" fmla="*/ 3256 h 3600"/>
              <a:gd name="T4" fmla="*/ 2823 w 3213"/>
              <a:gd name="T5" fmla="*/ 3174 h 3600"/>
              <a:gd name="T6" fmla="*/ 2741 w 3213"/>
              <a:gd name="T7" fmla="*/ 2835 h 3600"/>
              <a:gd name="T8" fmla="*/ 2998 w 3213"/>
              <a:gd name="T9" fmla="*/ 2487 h 3600"/>
              <a:gd name="T10" fmla="*/ 3201 w 3213"/>
              <a:gd name="T11" fmla="*/ 2820 h 3600"/>
              <a:gd name="T12" fmla="*/ 3172 w 3213"/>
              <a:gd name="T13" fmla="*/ 3589 h 3600"/>
              <a:gd name="T14" fmla="*/ 12 w 3213"/>
              <a:gd name="T15" fmla="*/ 3560 h 3600"/>
              <a:gd name="T16" fmla="*/ 46 w 3213"/>
              <a:gd name="T17" fmla="*/ 2711 h 3600"/>
              <a:gd name="T18" fmla="*/ 311 w 3213"/>
              <a:gd name="T19" fmla="*/ 2424 h 3600"/>
              <a:gd name="T20" fmla="*/ 1184 w 3213"/>
              <a:gd name="T21" fmla="*/ 2140 h 3600"/>
              <a:gd name="T22" fmla="*/ 1352 w 3213"/>
              <a:gd name="T23" fmla="*/ 2358 h 3600"/>
              <a:gd name="T24" fmla="*/ 1803 w 3213"/>
              <a:gd name="T25" fmla="*/ 2306 h 3600"/>
              <a:gd name="T26" fmla="*/ 1859 w 3213"/>
              <a:gd name="T27" fmla="*/ 2417 h 3600"/>
              <a:gd name="T28" fmla="*/ 2083 w 3213"/>
              <a:gd name="T29" fmla="*/ 2107 h 3600"/>
              <a:gd name="T30" fmla="*/ 1181 w 3213"/>
              <a:gd name="T31" fmla="*/ 824 h 3600"/>
              <a:gd name="T32" fmla="*/ 989 w 3213"/>
              <a:gd name="T33" fmla="*/ 972 h 3600"/>
              <a:gd name="T34" fmla="*/ 984 w 3213"/>
              <a:gd name="T35" fmla="*/ 1084 h 3600"/>
              <a:gd name="T36" fmla="*/ 903 w 3213"/>
              <a:gd name="T37" fmla="*/ 1144 h 3600"/>
              <a:gd name="T38" fmla="*/ 894 w 3213"/>
              <a:gd name="T39" fmla="*/ 1299 h 3600"/>
              <a:gd name="T40" fmla="*/ 986 w 3213"/>
              <a:gd name="T41" fmla="*/ 1441 h 3600"/>
              <a:gd name="T42" fmla="*/ 1064 w 3213"/>
              <a:gd name="T43" fmla="*/ 1449 h 3600"/>
              <a:gd name="T44" fmla="*/ 1154 w 3213"/>
              <a:gd name="T45" fmla="*/ 1568 h 3600"/>
              <a:gd name="T46" fmla="*/ 1293 w 3213"/>
              <a:gd name="T47" fmla="*/ 1794 h 3600"/>
              <a:gd name="T48" fmla="*/ 1529 w 3213"/>
              <a:gd name="T49" fmla="*/ 1924 h 3600"/>
              <a:gd name="T50" fmla="*/ 1851 w 3213"/>
              <a:gd name="T51" fmla="*/ 1862 h 3600"/>
              <a:gd name="T52" fmla="*/ 2004 w 3213"/>
              <a:gd name="T53" fmla="*/ 1665 h 3600"/>
              <a:gd name="T54" fmla="*/ 2108 w 3213"/>
              <a:gd name="T55" fmla="*/ 1475 h 3600"/>
              <a:gd name="T56" fmla="*/ 2201 w 3213"/>
              <a:gd name="T57" fmla="*/ 1449 h 3600"/>
              <a:gd name="T58" fmla="*/ 2296 w 3213"/>
              <a:gd name="T59" fmla="*/ 1364 h 3600"/>
              <a:gd name="T60" fmla="*/ 2326 w 3213"/>
              <a:gd name="T61" fmla="*/ 1171 h 3600"/>
              <a:gd name="T62" fmla="*/ 2252 w 3213"/>
              <a:gd name="T63" fmla="*/ 1116 h 3600"/>
              <a:gd name="T64" fmla="*/ 2224 w 3213"/>
              <a:gd name="T65" fmla="*/ 1008 h 3600"/>
              <a:gd name="T66" fmla="*/ 2035 w 3213"/>
              <a:gd name="T67" fmla="*/ 903 h 3600"/>
              <a:gd name="T68" fmla="*/ 1633 w 3213"/>
              <a:gd name="T69" fmla="*/ 827 h 3600"/>
              <a:gd name="T70" fmla="*/ 1302 w 3213"/>
              <a:gd name="T71" fmla="*/ 649 h 3600"/>
              <a:gd name="T72" fmla="*/ 2087 w 3213"/>
              <a:gd name="T73" fmla="*/ 129 h 3600"/>
              <a:gd name="T74" fmla="*/ 2320 w 3213"/>
              <a:gd name="T75" fmla="*/ 399 h 3600"/>
              <a:gd name="T76" fmla="*/ 2379 w 3213"/>
              <a:gd name="T77" fmla="*/ 689 h 3600"/>
              <a:gd name="T78" fmla="*/ 2384 w 3213"/>
              <a:gd name="T79" fmla="*/ 888 h 3600"/>
              <a:gd name="T80" fmla="*/ 2456 w 3213"/>
              <a:gd name="T81" fmla="*/ 1063 h 3600"/>
              <a:gd name="T82" fmla="*/ 2479 w 3213"/>
              <a:gd name="T83" fmla="*/ 1341 h 3600"/>
              <a:gd name="T84" fmla="*/ 2344 w 3213"/>
              <a:gd name="T85" fmla="*/ 1562 h 3600"/>
              <a:gd name="T86" fmla="*/ 2208 w 3213"/>
              <a:gd name="T87" fmla="*/ 1640 h 3600"/>
              <a:gd name="T88" fmla="*/ 2046 w 3213"/>
              <a:gd name="T89" fmla="*/ 1899 h 3600"/>
              <a:gd name="T90" fmla="*/ 1787 w 3213"/>
              <a:gd name="T91" fmla="*/ 2069 h 3600"/>
              <a:gd name="T92" fmla="*/ 1370 w 3213"/>
              <a:gd name="T93" fmla="*/ 2050 h 3600"/>
              <a:gd name="T94" fmla="*/ 1140 w 3213"/>
              <a:gd name="T95" fmla="*/ 1863 h 3600"/>
              <a:gd name="T96" fmla="*/ 992 w 3213"/>
              <a:gd name="T97" fmla="*/ 1611 h 3600"/>
              <a:gd name="T98" fmla="*/ 847 w 3213"/>
              <a:gd name="T99" fmla="*/ 1543 h 3600"/>
              <a:gd name="T100" fmla="*/ 723 w 3213"/>
              <a:gd name="T101" fmla="*/ 1293 h 3600"/>
              <a:gd name="T102" fmla="*/ 773 w 3213"/>
              <a:gd name="T103" fmla="*/ 1041 h 3600"/>
              <a:gd name="T104" fmla="*/ 817 w 3213"/>
              <a:gd name="T105" fmla="*/ 898 h 3600"/>
              <a:gd name="T106" fmla="*/ 767 w 3213"/>
              <a:gd name="T107" fmla="*/ 711 h 3600"/>
              <a:gd name="T108" fmla="*/ 858 w 3213"/>
              <a:gd name="T109" fmla="*/ 427 h 3600"/>
              <a:gd name="T110" fmla="*/ 1030 w 3213"/>
              <a:gd name="T111" fmla="*/ 308 h 3600"/>
              <a:gd name="T112" fmla="*/ 1174 w 3213"/>
              <a:gd name="T113" fmla="*/ 209 h 3600"/>
              <a:gd name="T114" fmla="*/ 1483 w 3213"/>
              <a:gd name="T115" fmla="*/ 21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13" h="3600">
                <a:moveTo>
                  <a:pt x="2187" y="2835"/>
                </a:moveTo>
                <a:lnTo>
                  <a:pt x="2165" y="2838"/>
                </a:lnTo>
                <a:lnTo>
                  <a:pt x="2145" y="2847"/>
                </a:lnTo>
                <a:lnTo>
                  <a:pt x="2129" y="2859"/>
                </a:lnTo>
                <a:lnTo>
                  <a:pt x="2115" y="2876"/>
                </a:lnTo>
                <a:lnTo>
                  <a:pt x="2108" y="2896"/>
                </a:lnTo>
                <a:lnTo>
                  <a:pt x="2104" y="2917"/>
                </a:lnTo>
                <a:lnTo>
                  <a:pt x="2104" y="3174"/>
                </a:lnTo>
                <a:lnTo>
                  <a:pt x="2108" y="3196"/>
                </a:lnTo>
                <a:lnTo>
                  <a:pt x="2115" y="3216"/>
                </a:lnTo>
                <a:lnTo>
                  <a:pt x="2129" y="3232"/>
                </a:lnTo>
                <a:lnTo>
                  <a:pt x="2145" y="3245"/>
                </a:lnTo>
                <a:lnTo>
                  <a:pt x="2165" y="3254"/>
                </a:lnTo>
                <a:lnTo>
                  <a:pt x="2187" y="3256"/>
                </a:lnTo>
                <a:lnTo>
                  <a:pt x="2741" y="3256"/>
                </a:lnTo>
                <a:lnTo>
                  <a:pt x="2763" y="3254"/>
                </a:lnTo>
                <a:lnTo>
                  <a:pt x="2783" y="3245"/>
                </a:lnTo>
                <a:lnTo>
                  <a:pt x="2799" y="3232"/>
                </a:lnTo>
                <a:lnTo>
                  <a:pt x="2811" y="3216"/>
                </a:lnTo>
                <a:lnTo>
                  <a:pt x="2820" y="3196"/>
                </a:lnTo>
                <a:lnTo>
                  <a:pt x="2823" y="3174"/>
                </a:lnTo>
                <a:lnTo>
                  <a:pt x="2823" y="2917"/>
                </a:lnTo>
                <a:lnTo>
                  <a:pt x="2820" y="2896"/>
                </a:lnTo>
                <a:lnTo>
                  <a:pt x="2811" y="2876"/>
                </a:lnTo>
                <a:lnTo>
                  <a:pt x="2799" y="2859"/>
                </a:lnTo>
                <a:lnTo>
                  <a:pt x="2783" y="2847"/>
                </a:lnTo>
                <a:lnTo>
                  <a:pt x="2763" y="2838"/>
                </a:lnTo>
                <a:lnTo>
                  <a:pt x="2741" y="2835"/>
                </a:lnTo>
                <a:lnTo>
                  <a:pt x="2187" y="2835"/>
                </a:lnTo>
                <a:close/>
                <a:moveTo>
                  <a:pt x="2105" y="2106"/>
                </a:moveTo>
                <a:lnTo>
                  <a:pt x="2127" y="2111"/>
                </a:lnTo>
                <a:lnTo>
                  <a:pt x="2848" y="2399"/>
                </a:lnTo>
                <a:lnTo>
                  <a:pt x="2901" y="2424"/>
                </a:lnTo>
                <a:lnTo>
                  <a:pt x="2952" y="2453"/>
                </a:lnTo>
                <a:lnTo>
                  <a:pt x="2998" y="2487"/>
                </a:lnTo>
                <a:lnTo>
                  <a:pt x="3041" y="2525"/>
                </a:lnTo>
                <a:lnTo>
                  <a:pt x="3080" y="2567"/>
                </a:lnTo>
                <a:lnTo>
                  <a:pt x="3114" y="2612"/>
                </a:lnTo>
                <a:lnTo>
                  <a:pt x="3142" y="2660"/>
                </a:lnTo>
                <a:lnTo>
                  <a:pt x="3168" y="2711"/>
                </a:lnTo>
                <a:lnTo>
                  <a:pt x="3186" y="2764"/>
                </a:lnTo>
                <a:lnTo>
                  <a:pt x="3201" y="2820"/>
                </a:lnTo>
                <a:lnTo>
                  <a:pt x="3209" y="2878"/>
                </a:lnTo>
                <a:lnTo>
                  <a:pt x="3213" y="2937"/>
                </a:lnTo>
                <a:lnTo>
                  <a:pt x="3213" y="3518"/>
                </a:lnTo>
                <a:lnTo>
                  <a:pt x="3209" y="3540"/>
                </a:lnTo>
                <a:lnTo>
                  <a:pt x="3202" y="3560"/>
                </a:lnTo>
                <a:lnTo>
                  <a:pt x="3188" y="3576"/>
                </a:lnTo>
                <a:lnTo>
                  <a:pt x="3172" y="3589"/>
                </a:lnTo>
                <a:lnTo>
                  <a:pt x="3152" y="3598"/>
                </a:lnTo>
                <a:lnTo>
                  <a:pt x="3130" y="3600"/>
                </a:lnTo>
                <a:lnTo>
                  <a:pt x="82" y="3600"/>
                </a:lnTo>
                <a:lnTo>
                  <a:pt x="61" y="3598"/>
                </a:lnTo>
                <a:lnTo>
                  <a:pt x="42" y="3589"/>
                </a:lnTo>
                <a:lnTo>
                  <a:pt x="24" y="3576"/>
                </a:lnTo>
                <a:lnTo>
                  <a:pt x="12" y="3560"/>
                </a:lnTo>
                <a:lnTo>
                  <a:pt x="3" y="3540"/>
                </a:lnTo>
                <a:lnTo>
                  <a:pt x="0" y="3518"/>
                </a:lnTo>
                <a:lnTo>
                  <a:pt x="0" y="2937"/>
                </a:lnTo>
                <a:lnTo>
                  <a:pt x="3" y="2878"/>
                </a:lnTo>
                <a:lnTo>
                  <a:pt x="12" y="2820"/>
                </a:lnTo>
                <a:lnTo>
                  <a:pt x="26" y="2764"/>
                </a:lnTo>
                <a:lnTo>
                  <a:pt x="46" y="2711"/>
                </a:lnTo>
                <a:lnTo>
                  <a:pt x="70" y="2660"/>
                </a:lnTo>
                <a:lnTo>
                  <a:pt x="100" y="2612"/>
                </a:lnTo>
                <a:lnTo>
                  <a:pt x="134" y="2567"/>
                </a:lnTo>
                <a:lnTo>
                  <a:pt x="173" y="2525"/>
                </a:lnTo>
                <a:lnTo>
                  <a:pt x="214" y="2487"/>
                </a:lnTo>
                <a:lnTo>
                  <a:pt x="262" y="2453"/>
                </a:lnTo>
                <a:lnTo>
                  <a:pt x="311" y="2424"/>
                </a:lnTo>
                <a:lnTo>
                  <a:pt x="365" y="2399"/>
                </a:lnTo>
                <a:lnTo>
                  <a:pt x="1086" y="2111"/>
                </a:lnTo>
                <a:lnTo>
                  <a:pt x="1107" y="2106"/>
                </a:lnTo>
                <a:lnTo>
                  <a:pt x="1129" y="2107"/>
                </a:lnTo>
                <a:lnTo>
                  <a:pt x="1150" y="2112"/>
                </a:lnTo>
                <a:lnTo>
                  <a:pt x="1169" y="2124"/>
                </a:lnTo>
                <a:lnTo>
                  <a:pt x="1184" y="2140"/>
                </a:lnTo>
                <a:lnTo>
                  <a:pt x="1194" y="2159"/>
                </a:lnTo>
                <a:lnTo>
                  <a:pt x="1375" y="2660"/>
                </a:lnTo>
                <a:lnTo>
                  <a:pt x="1412" y="2557"/>
                </a:lnTo>
                <a:lnTo>
                  <a:pt x="1354" y="2417"/>
                </a:lnTo>
                <a:lnTo>
                  <a:pt x="1349" y="2398"/>
                </a:lnTo>
                <a:lnTo>
                  <a:pt x="1348" y="2378"/>
                </a:lnTo>
                <a:lnTo>
                  <a:pt x="1352" y="2358"/>
                </a:lnTo>
                <a:lnTo>
                  <a:pt x="1362" y="2341"/>
                </a:lnTo>
                <a:lnTo>
                  <a:pt x="1375" y="2325"/>
                </a:lnTo>
                <a:lnTo>
                  <a:pt x="1392" y="2314"/>
                </a:lnTo>
                <a:lnTo>
                  <a:pt x="1411" y="2306"/>
                </a:lnTo>
                <a:lnTo>
                  <a:pt x="1430" y="2304"/>
                </a:lnTo>
                <a:lnTo>
                  <a:pt x="1782" y="2304"/>
                </a:lnTo>
                <a:lnTo>
                  <a:pt x="1803" y="2306"/>
                </a:lnTo>
                <a:lnTo>
                  <a:pt x="1822" y="2314"/>
                </a:lnTo>
                <a:lnTo>
                  <a:pt x="1838" y="2325"/>
                </a:lnTo>
                <a:lnTo>
                  <a:pt x="1851" y="2341"/>
                </a:lnTo>
                <a:lnTo>
                  <a:pt x="1860" y="2358"/>
                </a:lnTo>
                <a:lnTo>
                  <a:pt x="1865" y="2378"/>
                </a:lnTo>
                <a:lnTo>
                  <a:pt x="1865" y="2398"/>
                </a:lnTo>
                <a:lnTo>
                  <a:pt x="1859" y="2417"/>
                </a:lnTo>
                <a:lnTo>
                  <a:pt x="1802" y="2557"/>
                </a:lnTo>
                <a:lnTo>
                  <a:pt x="1838" y="2660"/>
                </a:lnTo>
                <a:lnTo>
                  <a:pt x="2019" y="2159"/>
                </a:lnTo>
                <a:lnTo>
                  <a:pt x="2030" y="2140"/>
                </a:lnTo>
                <a:lnTo>
                  <a:pt x="2044" y="2124"/>
                </a:lnTo>
                <a:lnTo>
                  <a:pt x="2063" y="2112"/>
                </a:lnTo>
                <a:lnTo>
                  <a:pt x="2083" y="2107"/>
                </a:lnTo>
                <a:lnTo>
                  <a:pt x="2105" y="2106"/>
                </a:lnTo>
                <a:close/>
                <a:moveTo>
                  <a:pt x="1302" y="649"/>
                </a:moveTo>
                <a:lnTo>
                  <a:pt x="1285" y="686"/>
                </a:lnTo>
                <a:lnTo>
                  <a:pt x="1265" y="722"/>
                </a:lnTo>
                <a:lnTo>
                  <a:pt x="1242" y="757"/>
                </a:lnTo>
                <a:lnTo>
                  <a:pt x="1215" y="790"/>
                </a:lnTo>
                <a:lnTo>
                  <a:pt x="1181" y="824"/>
                </a:lnTo>
                <a:lnTo>
                  <a:pt x="1147" y="852"/>
                </a:lnTo>
                <a:lnTo>
                  <a:pt x="1113" y="878"/>
                </a:lnTo>
                <a:lnTo>
                  <a:pt x="1078" y="900"/>
                </a:lnTo>
                <a:lnTo>
                  <a:pt x="1047" y="918"/>
                </a:lnTo>
                <a:lnTo>
                  <a:pt x="1017" y="933"/>
                </a:lnTo>
                <a:lnTo>
                  <a:pt x="991" y="945"/>
                </a:lnTo>
                <a:lnTo>
                  <a:pt x="989" y="972"/>
                </a:lnTo>
                <a:lnTo>
                  <a:pt x="988" y="996"/>
                </a:lnTo>
                <a:lnTo>
                  <a:pt x="989" y="1015"/>
                </a:lnTo>
                <a:lnTo>
                  <a:pt x="989" y="1030"/>
                </a:lnTo>
                <a:lnTo>
                  <a:pt x="989" y="1039"/>
                </a:lnTo>
                <a:lnTo>
                  <a:pt x="991" y="1042"/>
                </a:lnTo>
                <a:lnTo>
                  <a:pt x="989" y="1064"/>
                </a:lnTo>
                <a:lnTo>
                  <a:pt x="984" y="1084"/>
                </a:lnTo>
                <a:lnTo>
                  <a:pt x="974" y="1102"/>
                </a:lnTo>
                <a:lnTo>
                  <a:pt x="961" y="1116"/>
                </a:lnTo>
                <a:lnTo>
                  <a:pt x="943" y="1126"/>
                </a:lnTo>
                <a:lnTo>
                  <a:pt x="922" y="1130"/>
                </a:lnTo>
                <a:lnTo>
                  <a:pt x="918" y="1133"/>
                </a:lnTo>
                <a:lnTo>
                  <a:pt x="910" y="1137"/>
                </a:lnTo>
                <a:lnTo>
                  <a:pt x="903" y="1144"/>
                </a:lnTo>
                <a:lnTo>
                  <a:pt x="894" y="1154"/>
                </a:lnTo>
                <a:lnTo>
                  <a:pt x="887" y="1171"/>
                </a:lnTo>
                <a:lnTo>
                  <a:pt x="883" y="1191"/>
                </a:lnTo>
                <a:lnTo>
                  <a:pt x="882" y="1214"/>
                </a:lnTo>
                <a:lnTo>
                  <a:pt x="883" y="1239"/>
                </a:lnTo>
                <a:lnTo>
                  <a:pt x="887" y="1268"/>
                </a:lnTo>
                <a:lnTo>
                  <a:pt x="894" y="1299"/>
                </a:lnTo>
                <a:lnTo>
                  <a:pt x="905" y="1335"/>
                </a:lnTo>
                <a:lnTo>
                  <a:pt x="917" y="1364"/>
                </a:lnTo>
                <a:lnTo>
                  <a:pt x="930" y="1389"/>
                </a:lnTo>
                <a:lnTo>
                  <a:pt x="944" y="1408"/>
                </a:lnTo>
                <a:lnTo>
                  <a:pt x="959" y="1424"/>
                </a:lnTo>
                <a:lnTo>
                  <a:pt x="973" y="1433"/>
                </a:lnTo>
                <a:lnTo>
                  <a:pt x="986" y="1441"/>
                </a:lnTo>
                <a:lnTo>
                  <a:pt x="999" y="1447"/>
                </a:lnTo>
                <a:lnTo>
                  <a:pt x="1011" y="1449"/>
                </a:lnTo>
                <a:lnTo>
                  <a:pt x="1022" y="1449"/>
                </a:lnTo>
                <a:lnTo>
                  <a:pt x="1026" y="1449"/>
                </a:lnTo>
                <a:lnTo>
                  <a:pt x="1028" y="1449"/>
                </a:lnTo>
                <a:lnTo>
                  <a:pt x="1047" y="1447"/>
                </a:lnTo>
                <a:lnTo>
                  <a:pt x="1064" y="1449"/>
                </a:lnTo>
                <a:lnTo>
                  <a:pt x="1081" y="1455"/>
                </a:lnTo>
                <a:lnTo>
                  <a:pt x="1096" y="1465"/>
                </a:lnTo>
                <a:lnTo>
                  <a:pt x="1108" y="1478"/>
                </a:lnTo>
                <a:lnTo>
                  <a:pt x="1118" y="1495"/>
                </a:lnTo>
                <a:lnTo>
                  <a:pt x="1127" y="1516"/>
                </a:lnTo>
                <a:lnTo>
                  <a:pt x="1140" y="1540"/>
                </a:lnTo>
                <a:lnTo>
                  <a:pt x="1154" y="1568"/>
                </a:lnTo>
                <a:lnTo>
                  <a:pt x="1171" y="1599"/>
                </a:lnTo>
                <a:lnTo>
                  <a:pt x="1188" y="1632"/>
                </a:lnTo>
                <a:lnTo>
                  <a:pt x="1208" y="1665"/>
                </a:lnTo>
                <a:lnTo>
                  <a:pt x="1229" y="1699"/>
                </a:lnTo>
                <a:lnTo>
                  <a:pt x="1250" y="1733"/>
                </a:lnTo>
                <a:lnTo>
                  <a:pt x="1272" y="1764"/>
                </a:lnTo>
                <a:lnTo>
                  <a:pt x="1293" y="1794"/>
                </a:lnTo>
                <a:lnTo>
                  <a:pt x="1315" y="1820"/>
                </a:lnTo>
                <a:lnTo>
                  <a:pt x="1336" y="1841"/>
                </a:lnTo>
                <a:lnTo>
                  <a:pt x="1362" y="1862"/>
                </a:lnTo>
                <a:lnTo>
                  <a:pt x="1393" y="1880"/>
                </a:lnTo>
                <a:lnTo>
                  <a:pt x="1430" y="1897"/>
                </a:lnTo>
                <a:lnTo>
                  <a:pt x="1480" y="1913"/>
                </a:lnTo>
                <a:lnTo>
                  <a:pt x="1529" y="1924"/>
                </a:lnTo>
                <a:lnTo>
                  <a:pt x="1581" y="1930"/>
                </a:lnTo>
                <a:lnTo>
                  <a:pt x="1633" y="1930"/>
                </a:lnTo>
                <a:lnTo>
                  <a:pt x="1683" y="1924"/>
                </a:lnTo>
                <a:lnTo>
                  <a:pt x="1734" y="1913"/>
                </a:lnTo>
                <a:lnTo>
                  <a:pt x="1782" y="1897"/>
                </a:lnTo>
                <a:lnTo>
                  <a:pt x="1820" y="1880"/>
                </a:lnTo>
                <a:lnTo>
                  <a:pt x="1851" y="1862"/>
                </a:lnTo>
                <a:lnTo>
                  <a:pt x="1877" y="1841"/>
                </a:lnTo>
                <a:lnTo>
                  <a:pt x="1898" y="1820"/>
                </a:lnTo>
                <a:lnTo>
                  <a:pt x="1920" y="1794"/>
                </a:lnTo>
                <a:lnTo>
                  <a:pt x="1942" y="1764"/>
                </a:lnTo>
                <a:lnTo>
                  <a:pt x="1962" y="1733"/>
                </a:lnTo>
                <a:lnTo>
                  <a:pt x="1984" y="1699"/>
                </a:lnTo>
                <a:lnTo>
                  <a:pt x="2004" y="1665"/>
                </a:lnTo>
                <a:lnTo>
                  <a:pt x="2024" y="1632"/>
                </a:lnTo>
                <a:lnTo>
                  <a:pt x="2043" y="1599"/>
                </a:lnTo>
                <a:lnTo>
                  <a:pt x="2059" y="1568"/>
                </a:lnTo>
                <a:lnTo>
                  <a:pt x="2074" y="1540"/>
                </a:lnTo>
                <a:lnTo>
                  <a:pt x="2086" y="1516"/>
                </a:lnTo>
                <a:lnTo>
                  <a:pt x="2096" y="1495"/>
                </a:lnTo>
                <a:lnTo>
                  <a:pt x="2108" y="1475"/>
                </a:lnTo>
                <a:lnTo>
                  <a:pt x="2123" y="1461"/>
                </a:lnTo>
                <a:lnTo>
                  <a:pt x="2142" y="1451"/>
                </a:lnTo>
                <a:lnTo>
                  <a:pt x="2163" y="1447"/>
                </a:lnTo>
                <a:lnTo>
                  <a:pt x="2186" y="1449"/>
                </a:lnTo>
                <a:lnTo>
                  <a:pt x="2188" y="1449"/>
                </a:lnTo>
                <a:lnTo>
                  <a:pt x="2190" y="1449"/>
                </a:lnTo>
                <a:lnTo>
                  <a:pt x="2201" y="1449"/>
                </a:lnTo>
                <a:lnTo>
                  <a:pt x="2213" y="1447"/>
                </a:lnTo>
                <a:lnTo>
                  <a:pt x="2226" y="1441"/>
                </a:lnTo>
                <a:lnTo>
                  <a:pt x="2241" y="1433"/>
                </a:lnTo>
                <a:lnTo>
                  <a:pt x="2255" y="1424"/>
                </a:lnTo>
                <a:lnTo>
                  <a:pt x="2269" y="1408"/>
                </a:lnTo>
                <a:lnTo>
                  <a:pt x="2282" y="1389"/>
                </a:lnTo>
                <a:lnTo>
                  <a:pt x="2296" y="1364"/>
                </a:lnTo>
                <a:lnTo>
                  <a:pt x="2308" y="1335"/>
                </a:lnTo>
                <a:lnTo>
                  <a:pt x="2319" y="1299"/>
                </a:lnTo>
                <a:lnTo>
                  <a:pt x="2326" y="1268"/>
                </a:lnTo>
                <a:lnTo>
                  <a:pt x="2331" y="1239"/>
                </a:lnTo>
                <a:lnTo>
                  <a:pt x="2332" y="1214"/>
                </a:lnTo>
                <a:lnTo>
                  <a:pt x="2331" y="1191"/>
                </a:lnTo>
                <a:lnTo>
                  <a:pt x="2326" y="1171"/>
                </a:lnTo>
                <a:lnTo>
                  <a:pt x="2319" y="1154"/>
                </a:lnTo>
                <a:lnTo>
                  <a:pt x="2311" y="1144"/>
                </a:lnTo>
                <a:lnTo>
                  <a:pt x="2302" y="1137"/>
                </a:lnTo>
                <a:lnTo>
                  <a:pt x="2296" y="1133"/>
                </a:lnTo>
                <a:lnTo>
                  <a:pt x="2290" y="1130"/>
                </a:lnTo>
                <a:lnTo>
                  <a:pt x="2269" y="1126"/>
                </a:lnTo>
                <a:lnTo>
                  <a:pt x="2252" y="1116"/>
                </a:lnTo>
                <a:lnTo>
                  <a:pt x="2238" y="1102"/>
                </a:lnTo>
                <a:lnTo>
                  <a:pt x="2229" y="1084"/>
                </a:lnTo>
                <a:lnTo>
                  <a:pt x="2223" y="1064"/>
                </a:lnTo>
                <a:lnTo>
                  <a:pt x="2223" y="1042"/>
                </a:lnTo>
                <a:lnTo>
                  <a:pt x="2223" y="1038"/>
                </a:lnTo>
                <a:lnTo>
                  <a:pt x="2224" y="1027"/>
                </a:lnTo>
                <a:lnTo>
                  <a:pt x="2224" y="1008"/>
                </a:lnTo>
                <a:lnTo>
                  <a:pt x="2224" y="984"/>
                </a:lnTo>
                <a:lnTo>
                  <a:pt x="2223" y="956"/>
                </a:lnTo>
                <a:lnTo>
                  <a:pt x="2221" y="922"/>
                </a:lnTo>
                <a:lnTo>
                  <a:pt x="2182" y="918"/>
                </a:lnTo>
                <a:lnTo>
                  <a:pt x="2138" y="914"/>
                </a:lnTo>
                <a:lnTo>
                  <a:pt x="2089" y="908"/>
                </a:lnTo>
                <a:lnTo>
                  <a:pt x="2035" y="903"/>
                </a:lnTo>
                <a:lnTo>
                  <a:pt x="1979" y="895"/>
                </a:lnTo>
                <a:lnTo>
                  <a:pt x="1920" y="887"/>
                </a:lnTo>
                <a:lnTo>
                  <a:pt x="1860" y="878"/>
                </a:lnTo>
                <a:lnTo>
                  <a:pt x="1801" y="867"/>
                </a:lnTo>
                <a:lnTo>
                  <a:pt x="1741" y="855"/>
                </a:lnTo>
                <a:lnTo>
                  <a:pt x="1685" y="842"/>
                </a:lnTo>
                <a:lnTo>
                  <a:pt x="1633" y="827"/>
                </a:lnTo>
                <a:lnTo>
                  <a:pt x="1583" y="811"/>
                </a:lnTo>
                <a:lnTo>
                  <a:pt x="1539" y="793"/>
                </a:lnTo>
                <a:lnTo>
                  <a:pt x="1480" y="766"/>
                </a:lnTo>
                <a:lnTo>
                  <a:pt x="1427" y="736"/>
                </a:lnTo>
                <a:lnTo>
                  <a:pt x="1380" y="706"/>
                </a:lnTo>
                <a:lnTo>
                  <a:pt x="1338" y="678"/>
                </a:lnTo>
                <a:lnTo>
                  <a:pt x="1302" y="649"/>
                </a:lnTo>
                <a:close/>
                <a:moveTo>
                  <a:pt x="1656" y="0"/>
                </a:moveTo>
                <a:lnTo>
                  <a:pt x="1729" y="4"/>
                </a:lnTo>
                <a:lnTo>
                  <a:pt x="1803" y="15"/>
                </a:lnTo>
                <a:lnTo>
                  <a:pt x="1876" y="32"/>
                </a:lnTo>
                <a:lnTo>
                  <a:pt x="1947" y="57"/>
                </a:lnTo>
                <a:lnTo>
                  <a:pt x="2017" y="89"/>
                </a:lnTo>
                <a:lnTo>
                  <a:pt x="2087" y="129"/>
                </a:lnTo>
                <a:lnTo>
                  <a:pt x="2154" y="174"/>
                </a:lnTo>
                <a:lnTo>
                  <a:pt x="2191" y="205"/>
                </a:lnTo>
                <a:lnTo>
                  <a:pt x="2225" y="239"/>
                </a:lnTo>
                <a:lnTo>
                  <a:pt x="2254" y="276"/>
                </a:lnTo>
                <a:lnTo>
                  <a:pt x="2279" y="315"/>
                </a:lnTo>
                <a:lnTo>
                  <a:pt x="2301" y="356"/>
                </a:lnTo>
                <a:lnTo>
                  <a:pt x="2320" y="399"/>
                </a:lnTo>
                <a:lnTo>
                  <a:pt x="2335" y="442"/>
                </a:lnTo>
                <a:lnTo>
                  <a:pt x="2347" y="485"/>
                </a:lnTo>
                <a:lnTo>
                  <a:pt x="2358" y="529"/>
                </a:lnTo>
                <a:lnTo>
                  <a:pt x="2366" y="570"/>
                </a:lnTo>
                <a:lnTo>
                  <a:pt x="2371" y="612"/>
                </a:lnTo>
                <a:lnTo>
                  <a:pt x="2376" y="652"/>
                </a:lnTo>
                <a:lnTo>
                  <a:pt x="2379" y="689"/>
                </a:lnTo>
                <a:lnTo>
                  <a:pt x="2380" y="724"/>
                </a:lnTo>
                <a:lnTo>
                  <a:pt x="2380" y="756"/>
                </a:lnTo>
                <a:lnTo>
                  <a:pt x="2380" y="784"/>
                </a:lnTo>
                <a:lnTo>
                  <a:pt x="2379" y="809"/>
                </a:lnTo>
                <a:lnTo>
                  <a:pt x="2378" y="828"/>
                </a:lnTo>
                <a:lnTo>
                  <a:pt x="2377" y="843"/>
                </a:lnTo>
                <a:lnTo>
                  <a:pt x="2384" y="888"/>
                </a:lnTo>
                <a:lnTo>
                  <a:pt x="2387" y="928"/>
                </a:lnTo>
                <a:lnTo>
                  <a:pt x="2389" y="966"/>
                </a:lnTo>
                <a:lnTo>
                  <a:pt x="2389" y="997"/>
                </a:lnTo>
                <a:lnTo>
                  <a:pt x="2407" y="1008"/>
                </a:lnTo>
                <a:lnTo>
                  <a:pt x="2423" y="1024"/>
                </a:lnTo>
                <a:lnTo>
                  <a:pt x="2441" y="1041"/>
                </a:lnTo>
                <a:lnTo>
                  <a:pt x="2456" y="1063"/>
                </a:lnTo>
                <a:lnTo>
                  <a:pt x="2473" y="1094"/>
                </a:lnTo>
                <a:lnTo>
                  <a:pt x="2486" y="1128"/>
                </a:lnTo>
                <a:lnTo>
                  <a:pt x="2494" y="1165"/>
                </a:lnTo>
                <a:lnTo>
                  <a:pt x="2497" y="1205"/>
                </a:lnTo>
                <a:lnTo>
                  <a:pt x="2496" y="1248"/>
                </a:lnTo>
                <a:lnTo>
                  <a:pt x="2489" y="1293"/>
                </a:lnTo>
                <a:lnTo>
                  <a:pt x="2479" y="1341"/>
                </a:lnTo>
                <a:lnTo>
                  <a:pt x="2465" y="1387"/>
                </a:lnTo>
                <a:lnTo>
                  <a:pt x="2448" y="1428"/>
                </a:lnTo>
                <a:lnTo>
                  <a:pt x="2430" y="1464"/>
                </a:lnTo>
                <a:lnTo>
                  <a:pt x="2410" y="1495"/>
                </a:lnTo>
                <a:lnTo>
                  <a:pt x="2389" y="1521"/>
                </a:lnTo>
                <a:lnTo>
                  <a:pt x="2367" y="1543"/>
                </a:lnTo>
                <a:lnTo>
                  <a:pt x="2344" y="1562"/>
                </a:lnTo>
                <a:lnTo>
                  <a:pt x="2322" y="1576"/>
                </a:lnTo>
                <a:lnTo>
                  <a:pt x="2300" y="1588"/>
                </a:lnTo>
                <a:lnTo>
                  <a:pt x="2278" y="1597"/>
                </a:lnTo>
                <a:lnTo>
                  <a:pt x="2258" y="1604"/>
                </a:lnTo>
                <a:lnTo>
                  <a:pt x="2238" y="1609"/>
                </a:lnTo>
                <a:lnTo>
                  <a:pt x="2222" y="1611"/>
                </a:lnTo>
                <a:lnTo>
                  <a:pt x="2208" y="1640"/>
                </a:lnTo>
                <a:lnTo>
                  <a:pt x="2190" y="1673"/>
                </a:lnTo>
                <a:lnTo>
                  <a:pt x="2170" y="1708"/>
                </a:lnTo>
                <a:lnTo>
                  <a:pt x="2148" y="1746"/>
                </a:lnTo>
                <a:lnTo>
                  <a:pt x="2125" y="1786"/>
                </a:lnTo>
                <a:lnTo>
                  <a:pt x="2100" y="1825"/>
                </a:lnTo>
                <a:lnTo>
                  <a:pt x="2074" y="1863"/>
                </a:lnTo>
                <a:lnTo>
                  <a:pt x="2046" y="1899"/>
                </a:lnTo>
                <a:lnTo>
                  <a:pt x="2017" y="1933"/>
                </a:lnTo>
                <a:lnTo>
                  <a:pt x="1990" y="1962"/>
                </a:lnTo>
                <a:lnTo>
                  <a:pt x="1959" y="1987"/>
                </a:lnTo>
                <a:lnTo>
                  <a:pt x="1924" y="2010"/>
                </a:lnTo>
                <a:lnTo>
                  <a:pt x="1886" y="2031"/>
                </a:lnTo>
                <a:lnTo>
                  <a:pt x="1844" y="2050"/>
                </a:lnTo>
                <a:lnTo>
                  <a:pt x="1787" y="2069"/>
                </a:lnTo>
                <a:lnTo>
                  <a:pt x="1727" y="2084"/>
                </a:lnTo>
                <a:lnTo>
                  <a:pt x="1668" y="2092"/>
                </a:lnTo>
                <a:lnTo>
                  <a:pt x="1606" y="2095"/>
                </a:lnTo>
                <a:lnTo>
                  <a:pt x="1546" y="2092"/>
                </a:lnTo>
                <a:lnTo>
                  <a:pt x="1485" y="2084"/>
                </a:lnTo>
                <a:lnTo>
                  <a:pt x="1427" y="2069"/>
                </a:lnTo>
                <a:lnTo>
                  <a:pt x="1370" y="2050"/>
                </a:lnTo>
                <a:lnTo>
                  <a:pt x="1327" y="2031"/>
                </a:lnTo>
                <a:lnTo>
                  <a:pt x="1288" y="2010"/>
                </a:lnTo>
                <a:lnTo>
                  <a:pt x="1254" y="1987"/>
                </a:lnTo>
                <a:lnTo>
                  <a:pt x="1224" y="1962"/>
                </a:lnTo>
                <a:lnTo>
                  <a:pt x="1195" y="1933"/>
                </a:lnTo>
                <a:lnTo>
                  <a:pt x="1168" y="1899"/>
                </a:lnTo>
                <a:lnTo>
                  <a:pt x="1140" y="1863"/>
                </a:lnTo>
                <a:lnTo>
                  <a:pt x="1114" y="1825"/>
                </a:lnTo>
                <a:lnTo>
                  <a:pt x="1088" y="1786"/>
                </a:lnTo>
                <a:lnTo>
                  <a:pt x="1064" y="1746"/>
                </a:lnTo>
                <a:lnTo>
                  <a:pt x="1042" y="1708"/>
                </a:lnTo>
                <a:lnTo>
                  <a:pt x="1022" y="1673"/>
                </a:lnTo>
                <a:lnTo>
                  <a:pt x="1006" y="1640"/>
                </a:lnTo>
                <a:lnTo>
                  <a:pt x="992" y="1611"/>
                </a:lnTo>
                <a:lnTo>
                  <a:pt x="974" y="1609"/>
                </a:lnTo>
                <a:lnTo>
                  <a:pt x="955" y="1604"/>
                </a:lnTo>
                <a:lnTo>
                  <a:pt x="934" y="1597"/>
                </a:lnTo>
                <a:lnTo>
                  <a:pt x="914" y="1588"/>
                </a:lnTo>
                <a:lnTo>
                  <a:pt x="892" y="1576"/>
                </a:lnTo>
                <a:lnTo>
                  <a:pt x="868" y="1562"/>
                </a:lnTo>
                <a:lnTo>
                  <a:pt x="847" y="1543"/>
                </a:lnTo>
                <a:lnTo>
                  <a:pt x="825" y="1521"/>
                </a:lnTo>
                <a:lnTo>
                  <a:pt x="804" y="1495"/>
                </a:lnTo>
                <a:lnTo>
                  <a:pt x="784" y="1464"/>
                </a:lnTo>
                <a:lnTo>
                  <a:pt x="765" y="1428"/>
                </a:lnTo>
                <a:lnTo>
                  <a:pt x="749" y="1387"/>
                </a:lnTo>
                <a:lnTo>
                  <a:pt x="734" y="1341"/>
                </a:lnTo>
                <a:lnTo>
                  <a:pt x="723" y="1293"/>
                </a:lnTo>
                <a:lnTo>
                  <a:pt x="718" y="1248"/>
                </a:lnTo>
                <a:lnTo>
                  <a:pt x="717" y="1205"/>
                </a:lnTo>
                <a:lnTo>
                  <a:pt x="720" y="1165"/>
                </a:lnTo>
                <a:lnTo>
                  <a:pt x="728" y="1128"/>
                </a:lnTo>
                <a:lnTo>
                  <a:pt x="740" y="1094"/>
                </a:lnTo>
                <a:lnTo>
                  <a:pt x="757" y="1063"/>
                </a:lnTo>
                <a:lnTo>
                  <a:pt x="773" y="1041"/>
                </a:lnTo>
                <a:lnTo>
                  <a:pt x="789" y="1024"/>
                </a:lnTo>
                <a:lnTo>
                  <a:pt x="807" y="1008"/>
                </a:lnTo>
                <a:lnTo>
                  <a:pt x="823" y="997"/>
                </a:lnTo>
                <a:lnTo>
                  <a:pt x="825" y="972"/>
                </a:lnTo>
                <a:lnTo>
                  <a:pt x="826" y="944"/>
                </a:lnTo>
                <a:lnTo>
                  <a:pt x="828" y="913"/>
                </a:lnTo>
                <a:lnTo>
                  <a:pt x="817" y="898"/>
                </a:lnTo>
                <a:lnTo>
                  <a:pt x="807" y="879"/>
                </a:lnTo>
                <a:lnTo>
                  <a:pt x="796" y="858"/>
                </a:lnTo>
                <a:lnTo>
                  <a:pt x="787" y="835"/>
                </a:lnTo>
                <a:lnTo>
                  <a:pt x="779" y="807"/>
                </a:lnTo>
                <a:lnTo>
                  <a:pt x="773" y="778"/>
                </a:lnTo>
                <a:lnTo>
                  <a:pt x="768" y="746"/>
                </a:lnTo>
                <a:lnTo>
                  <a:pt x="767" y="711"/>
                </a:lnTo>
                <a:lnTo>
                  <a:pt x="770" y="672"/>
                </a:lnTo>
                <a:lnTo>
                  <a:pt x="775" y="631"/>
                </a:lnTo>
                <a:lnTo>
                  <a:pt x="785" y="586"/>
                </a:lnTo>
                <a:lnTo>
                  <a:pt x="800" y="538"/>
                </a:lnTo>
                <a:lnTo>
                  <a:pt x="817" y="497"/>
                </a:lnTo>
                <a:lnTo>
                  <a:pt x="836" y="459"/>
                </a:lnTo>
                <a:lnTo>
                  <a:pt x="858" y="427"/>
                </a:lnTo>
                <a:lnTo>
                  <a:pt x="881" y="400"/>
                </a:lnTo>
                <a:lnTo>
                  <a:pt x="905" y="376"/>
                </a:lnTo>
                <a:lnTo>
                  <a:pt x="929" y="356"/>
                </a:lnTo>
                <a:lnTo>
                  <a:pt x="954" y="340"/>
                </a:lnTo>
                <a:lnTo>
                  <a:pt x="981" y="326"/>
                </a:lnTo>
                <a:lnTo>
                  <a:pt x="1006" y="317"/>
                </a:lnTo>
                <a:lnTo>
                  <a:pt x="1030" y="308"/>
                </a:lnTo>
                <a:lnTo>
                  <a:pt x="1054" y="302"/>
                </a:lnTo>
                <a:lnTo>
                  <a:pt x="1076" y="299"/>
                </a:lnTo>
                <a:lnTo>
                  <a:pt x="1096" y="297"/>
                </a:lnTo>
                <a:lnTo>
                  <a:pt x="1115" y="296"/>
                </a:lnTo>
                <a:lnTo>
                  <a:pt x="1130" y="269"/>
                </a:lnTo>
                <a:lnTo>
                  <a:pt x="1150" y="240"/>
                </a:lnTo>
                <a:lnTo>
                  <a:pt x="1174" y="209"/>
                </a:lnTo>
                <a:lnTo>
                  <a:pt x="1205" y="176"/>
                </a:lnTo>
                <a:lnTo>
                  <a:pt x="1240" y="144"/>
                </a:lnTo>
                <a:lnTo>
                  <a:pt x="1283" y="111"/>
                </a:lnTo>
                <a:lnTo>
                  <a:pt x="1328" y="83"/>
                </a:lnTo>
                <a:lnTo>
                  <a:pt x="1376" y="57"/>
                </a:lnTo>
                <a:lnTo>
                  <a:pt x="1428" y="38"/>
                </a:lnTo>
                <a:lnTo>
                  <a:pt x="1483" y="21"/>
                </a:lnTo>
                <a:lnTo>
                  <a:pt x="1539" y="9"/>
                </a:lnTo>
                <a:lnTo>
                  <a:pt x="1596" y="2"/>
                </a:lnTo>
                <a:lnTo>
                  <a:pt x="1656" y="0"/>
                </a:lnTo>
                <a:close/>
              </a:path>
            </a:pathLst>
          </a:custGeom>
          <a:solidFill>
            <a:srgbClr val="A8B05D"/>
          </a:solidFill>
          <a:ln w="0">
            <a:noFill/>
            <a:prstDash val="solid"/>
            <a:round/>
          </a:ln>
        </p:spPr>
        <p:txBody>
          <a:bodyPr vert="horz" wrap="square" lIns="91440" tIns="45720" rIns="91440" bIns="45720" numCol="1" anchor="t" anchorCtr="0" compatLnSpc="1"/>
          <a:lstStyle/>
          <a:p>
            <a:endParaRPr lang="zh-CN" altLang="en-US"/>
          </a:p>
        </p:txBody>
      </p:sp>
      <p:sp>
        <p:nvSpPr>
          <p:cNvPr id="28" name="Freeform 36"/>
          <p:cNvSpPr>
            <a:spLocks noEditPoints="1"/>
          </p:cNvSpPr>
          <p:nvPr/>
        </p:nvSpPr>
        <p:spPr bwMode="auto">
          <a:xfrm>
            <a:off x="3965802" y="3766685"/>
            <a:ext cx="592137" cy="719138"/>
          </a:xfrm>
          <a:custGeom>
            <a:avLst/>
            <a:gdLst>
              <a:gd name="T0" fmla="*/ 1180 w 2985"/>
              <a:gd name="T1" fmla="*/ 1936 h 3620"/>
              <a:gd name="T2" fmla="*/ 1455 w 2985"/>
              <a:gd name="T3" fmla="*/ 2731 h 3620"/>
              <a:gd name="T4" fmla="*/ 1521 w 2985"/>
              <a:gd name="T5" fmla="*/ 2744 h 3620"/>
              <a:gd name="T6" fmla="*/ 1805 w 2985"/>
              <a:gd name="T7" fmla="*/ 1952 h 3620"/>
              <a:gd name="T8" fmla="*/ 1760 w 2985"/>
              <a:gd name="T9" fmla="*/ 1905 h 3620"/>
              <a:gd name="T10" fmla="*/ 1607 w 2985"/>
              <a:gd name="T11" fmla="*/ 1945 h 3620"/>
              <a:gd name="T12" fmla="*/ 1240 w 2985"/>
              <a:gd name="T13" fmla="*/ 1910 h 3620"/>
              <a:gd name="T14" fmla="*/ 993 w 2985"/>
              <a:gd name="T15" fmla="*/ 807 h 3620"/>
              <a:gd name="T16" fmla="*/ 951 w 2985"/>
              <a:gd name="T17" fmla="*/ 979 h 3620"/>
              <a:gd name="T18" fmla="*/ 928 w 2985"/>
              <a:gd name="T19" fmla="*/ 1100 h 3620"/>
              <a:gd name="T20" fmla="*/ 993 w 2985"/>
              <a:gd name="T21" fmla="*/ 1202 h 3620"/>
              <a:gd name="T22" fmla="*/ 1080 w 2985"/>
              <a:gd name="T23" fmla="*/ 1419 h 3620"/>
              <a:gd name="T24" fmla="*/ 1233 w 2985"/>
              <a:gd name="T25" fmla="*/ 1628 h 3620"/>
              <a:gd name="T26" fmla="*/ 1363 w 2985"/>
              <a:gd name="T27" fmla="*/ 1718 h 3620"/>
              <a:gd name="T28" fmla="*/ 1667 w 2985"/>
              <a:gd name="T29" fmla="*/ 1698 h 3620"/>
              <a:gd name="T30" fmla="*/ 1816 w 2985"/>
              <a:gd name="T31" fmla="*/ 1554 h 3620"/>
              <a:gd name="T32" fmla="*/ 1960 w 2985"/>
              <a:gd name="T33" fmla="*/ 1304 h 3620"/>
              <a:gd name="T34" fmla="*/ 2041 w 2985"/>
              <a:gd name="T35" fmla="*/ 1121 h 3620"/>
              <a:gd name="T36" fmla="*/ 2056 w 2985"/>
              <a:gd name="T37" fmla="*/ 1001 h 3620"/>
              <a:gd name="T38" fmla="*/ 2001 w 2985"/>
              <a:gd name="T39" fmla="*/ 973 h 3620"/>
              <a:gd name="T40" fmla="*/ 1943 w 2985"/>
              <a:gd name="T41" fmla="*/ 928 h 3620"/>
              <a:gd name="T42" fmla="*/ 1772 w 2985"/>
              <a:gd name="T43" fmla="*/ 876 h 3620"/>
              <a:gd name="T44" fmla="*/ 1501 w 2985"/>
              <a:gd name="T45" fmla="*/ 827 h 3620"/>
              <a:gd name="T46" fmla="*/ 1251 w 2985"/>
              <a:gd name="T47" fmla="*/ 831 h 3620"/>
              <a:gd name="T48" fmla="*/ 1077 w 2985"/>
              <a:gd name="T49" fmla="*/ 809 h 3620"/>
              <a:gd name="T50" fmla="*/ 1645 w 2985"/>
              <a:gd name="T51" fmla="*/ 2 h 3620"/>
              <a:gd name="T52" fmla="*/ 1873 w 2985"/>
              <a:gd name="T53" fmla="*/ 86 h 3620"/>
              <a:gd name="T54" fmla="*/ 2069 w 2985"/>
              <a:gd name="T55" fmla="*/ 267 h 3620"/>
              <a:gd name="T56" fmla="*/ 2228 w 2985"/>
              <a:gd name="T57" fmla="*/ 514 h 3620"/>
              <a:gd name="T58" fmla="*/ 2342 w 2985"/>
              <a:gd name="T59" fmla="*/ 803 h 3620"/>
              <a:gd name="T60" fmla="*/ 2406 w 2985"/>
              <a:gd name="T61" fmla="*/ 1102 h 3620"/>
              <a:gd name="T62" fmla="*/ 2410 w 2985"/>
              <a:gd name="T63" fmla="*/ 1385 h 3620"/>
              <a:gd name="T64" fmla="*/ 2350 w 2985"/>
              <a:gd name="T65" fmla="*/ 1621 h 3620"/>
              <a:gd name="T66" fmla="*/ 2217 w 2985"/>
              <a:gd name="T67" fmla="*/ 1784 h 3620"/>
              <a:gd name="T68" fmla="*/ 2005 w 2985"/>
              <a:gd name="T69" fmla="*/ 1845 h 3620"/>
              <a:gd name="T70" fmla="*/ 2575 w 2985"/>
              <a:gd name="T71" fmla="*/ 2067 h 3620"/>
              <a:gd name="T72" fmla="*/ 2695 w 2985"/>
              <a:gd name="T73" fmla="*/ 2284 h 3620"/>
              <a:gd name="T74" fmla="*/ 2796 w 2985"/>
              <a:gd name="T75" fmla="*/ 2578 h 3620"/>
              <a:gd name="T76" fmla="*/ 2876 w 2985"/>
              <a:gd name="T77" fmla="*/ 2896 h 3620"/>
              <a:gd name="T78" fmla="*/ 2936 w 2985"/>
              <a:gd name="T79" fmla="*/ 3188 h 3620"/>
              <a:gd name="T80" fmla="*/ 2972 w 2985"/>
              <a:gd name="T81" fmla="*/ 3400 h 3620"/>
              <a:gd name="T82" fmla="*/ 2984 w 2985"/>
              <a:gd name="T83" fmla="*/ 3483 h 3620"/>
              <a:gd name="T84" fmla="*/ 2958 w 2985"/>
              <a:gd name="T85" fmla="*/ 3574 h 3620"/>
              <a:gd name="T86" fmla="*/ 123 w 2985"/>
              <a:gd name="T87" fmla="*/ 3620 h 3620"/>
              <a:gd name="T88" fmla="*/ 13 w 2985"/>
              <a:gd name="T89" fmla="*/ 3551 h 3620"/>
              <a:gd name="T90" fmla="*/ 2 w 2985"/>
              <a:gd name="T91" fmla="*/ 3479 h 3620"/>
              <a:gd name="T92" fmla="*/ 19 w 2985"/>
              <a:gd name="T93" fmla="*/ 3366 h 3620"/>
              <a:gd name="T94" fmla="*/ 60 w 2985"/>
              <a:gd name="T95" fmla="*/ 3134 h 3620"/>
              <a:gd name="T96" fmla="*/ 123 w 2985"/>
              <a:gd name="T97" fmla="*/ 2832 h 3620"/>
              <a:gd name="T98" fmla="*/ 208 w 2985"/>
              <a:gd name="T99" fmla="*/ 2515 h 3620"/>
              <a:gd name="T100" fmla="*/ 313 w 2985"/>
              <a:gd name="T101" fmla="*/ 2233 h 3620"/>
              <a:gd name="T102" fmla="*/ 436 w 2985"/>
              <a:gd name="T103" fmla="*/ 2039 h 3620"/>
              <a:gd name="T104" fmla="*/ 933 w 2985"/>
              <a:gd name="T105" fmla="*/ 1842 h 3620"/>
              <a:gd name="T106" fmla="*/ 737 w 2985"/>
              <a:gd name="T107" fmla="*/ 1755 h 3620"/>
              <a:gd name="T108" fmla="*/ 613 w 2985"/>
              <a:gd name="T109" fmla="*/ 1567 h 3620"/>
              <a:gd name="T110" fmla="*/ 557 w 2985"/>
              <a:gd name="T111" fmla="*/ 1311 h 3620"/>
              <a:gd name="T112" fmla="*/ 565 w 2985"/>
              <a:gd name="T113" fmla="*/ 1015 h 3620"/>
              <a:gd name="T114" fmla="*/ 633 w 2985"/>
              <a:gd name="T115" fmla="*/ 709 h 3620"/>
              <a:gd name="T116" fmla="*/ 758 w 2985"/>
              <a:gd name="T117" fmla="*/ 425 h 3620"/>
              <a:gd name="T118" fmla="*/ 939 w 2985"/>
              <a:gd name="T119" fmla="*/ 192 h 3620"/>
              <a:gd name="T120" fmla="*/ 1169 w 2985"/>
              <a:gd name="T121" fmla="*/ 41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85" h="3620">
                <a:moveTo>
                  <a:pt x="1225" y="1905"/>
                </a:moveTo>
                <a:lnTo>
                  <a:pt x="1210" y="1906"/>
                </a:lnTo>
                <a:lnTo>
                  <a:pt x="1197" y="1913"/>
                </a:lnTo>
                <a:lnTo>
                  <a:pt x="1187" y="1923"/>
                </a:lnTo>
                <a:lnTo>
                  <a:pt x="1180" y="1936"/>
                </a:lnTo>
                <a:lnTo>
                  <a:pt x="1180" y="1952"/>
                </a:lnTo>
                <a:lnTo>
                  <a:pt x="1210" y="2197"/>
                </a:lnTo>
                <a:lnTo>
                  <a:pt x="1211" y="2203"/>
                </a:lnTo>
                <a:lnTo>
                  <a:pt x="1213" y="2209"/>
                </a:lnTo>
                <a:lnTo>
                  <a:pt x="1455" y="2731"/>
                </a:lnTo>
                <a:lnTo>
                  <a:pt x="1464" y="2744"/>
                </a:lnTo>
                <a:lnTo>
                  <a:pt x="1477" y="2752"/>
                </a:lnTo>
                <a:lnTo>
                  <a:pt x="1492" y="2755"/>
                </a:lnTo>
                <a:lnTo>
                  <a:pt x="1508" y="2752"/>
                </a:lnTo>
                <a:lnTo>
                  <a:pt x="1521" y="2744"/>
                </a:lnTo>
                <a:lnTo>
                  <a:pt x="1530" y="2731"/>
                </a:lnTo>
                <a:lnTo>
                  <a:pt x="1772" y="2209"/>
                </a:lnTo>
                <a:lnTo>
                  <a:pt x="1774" y="2204"/>
                </a:lnTo>
                <a:lnTo>
                  <a:pt x="1775" y="2197"/>
                </a:lnTo>
                <a:lnTo>
                  <a:pt x="1805" y="1952"/>
                </a:lnTo>
                <a:lnTo>
                  <a:pt x="1805" y="1936"/>
                </a:lnTo>
                <a:lnTo>
                  <a:pt x="1798" y="1923"/>
                </a:lnTo>
                <a:lnTo>
                  <a:pt x="1788" y="1913"/>
                </a:lnTo>
                <a:lnTo>
                  <a:pt x="1774" y="1906"/>
                </a:lnTo>
                <a:lnTo>
                  <a:pt x="1760" y="1905"/>
                </a:lnTo>
                <a:lnTo>
                  <a:pt x="1745" y="1910"/>
                </a:lnTo>
                <a:lnTo>
                  <a:pt x="1710" y="1925"/>
                </a:lnTo>
                <a:lnTo>
                  <a:pt x="1675" y="1936"/>
                </a:lnTo>
                <a:lnTo>
                  <a:pt x="1641" y="1943"/>
                </a:lnTo>
                <a:lnTo>
                  <a:pt x="1607" y="1945"/>
                </a:lnTo>
                <a:lnTo>
                  <a:pt x="1378" y="1945"/>
                </a:lnTo>
                <a:lnTo>
                  <a:pt x="1344" y="1943"/>
                </a:lnTo>
                <a:lnTo>
                  <a:pt x="1310" y="1936"/>
                </a:lnTo>
                <a:lnTo>
                  <a:pt x="1275" y="1925"/>
                </a:lnTo>
                <a:lnTo>
                  <a:pt x="1240" y="1910"/>
                </a:lnTo>
                <a:lnTo>
                  <a:pt x="1225" y="1905"/>
                </a:lnTo>
                <a:close/>
                <a:moveTo>
                  <a:pt x="1031" y="792"/>
                </a:moveTo>
                <a:lnTo>
                  <a:pt x="1017" y="793"/>
                </a:lnTo>
                <a:lnTo>
                  <a:pt x="1003" y="798"/>
                </a:lnTo>
                <a:lnTo>
                  <a:pt x="993" y="807"/>
                </a:lnTo>
                <a:lnTo>
                  <a:pt x="986" y="819"/>
                </a:lnTo>
                <a:lnTo>
                  <a:pt x="984" y="833"/>
                </a:lnTo>
                <a:lnTo>
                  <a:pt x="984" y="975"/>
                </a:lnTo>
                <a:lnTo>
                  <a:pt x="967" y="975"/>
                </a:lnTo>
                <a:lnTo>
                  <a:pt x="951" y="979"/>
                </a:lnTo>
                <a:lnTo>
                  <a:pt x="937" y="987"/>
                </a:lnTo>
                <a:lnTo>
                  <a:pt x="929" y="1001"/>
                </a:lnTo>
                <a:lnTo>
                  <a:pt x="925" y="1017"/>
                </a:lnTo>
                <a:lnTo>
                  <a:pt x="925" y="1085"/>
                </a:lnTo>
                <a:lnTo>
                  <a:pt x="928" y="1100"/>
                </a:lnTo>
                <a:lnTo>
                  <a:pt x="934" y="1111"/>
                </a:lnTo>
                <a:lnTo>
                  <a:pt x="944" y="1121"/>
                </a:lnTo>
                <a:lnTo>
                  <a:pt x="985" y="1147"/>
                </a:lnTo>
                <a:lnTo>
                  <a:pt x="987" y="1164"/>
                </a:lnTo>
                <a:lnTo>
                  <a:pt x="993" y="1202"/>
                </a:lnTo>
                <a:lnTo>
                  <a:pt x="1004" y="1243"/>
                </a:lnTo>
                <a:lnTo>
                  <a:pt x="1019" y="1286"/>
                </a:lnTo>
                <a:lnTo>
                  <a:pt x="1036" y="1330"/>
                </a:lnTo>
                <a:lnTo>
                  <a:pt x="1057" y="1374"/>
                </a:lnTo>
                <a:lnTo>
                  <a:pt x="1080" y="1419"/>
                </a:lnTo>
                <a:lnTo>
                  <a:pt x="1107" y="1464"/>
                </a:lnTo>
                <a:lnTo>
                  <a:pt x="1135" y="1508"/>
                </a:lnTo>
                <a:lnTo>
                  <a:pt x="1169" y="1554"/>
                </a:lnTo>
                <a:lnTo>
                  <a:pt x="1202" y="1594"/>
                </a:lnTo>
                <a:lnTo>
                  <a:pt x="1233" y="1628"/>
                </a:lnTo>
                <a:lnTo>
                  <a:pt x="1264" y="1657"/>
                </a:lnTo>
                <a:lnTo>
                  <a:pt x="1291" y="1681"/>
                </a:lnTo>
                <a:lnTo>
                  <a:pt x="1318" y="1698"/>
                </a:lnTo>
                <a:lnTo>
                  <a:pt x="1342" y="1711"/>
                </a:lnTo>
                <a:lnTo>
                  <a:pt x="1363" y="1718"/>
                </a:lnTo>
                <a:lnTo>
                  <a:pt x="1381" y="1720"/>
                </a:lnTo>
                <a:lnTo>
                  <a:pt x="1603" y="1720"/>
                </a:lnTo>
                <a:lnTo>
                  <a:pt x="1622" y="1718"/>
                </a:lnTo>
                <a:lnTo>
                  <a:pt x="1643" y="1711"/>
                </a:lnTo>
                <a:lnTo>
                  <a:pt x="1667" y="1698"/>
                </a:lnTo>
                <a:lnTo>
                  <a:pt x="1694" y="1681"/>
                </a:lnTo>
                <a:lnTo>
                  <a:pt x="1721" y="1657"/>
                </a:lnTo>
                <a:lnTo>
                  <a:pt x="1752" y="1628"/>
                </a:lnTo>
                <a:lnTo>
                  <a:pt x="1783" y="1594"/>
                </a:lnTo>
                <a:lnTo>
                  <a:pt x="1816" y="1554"/>
                </a:lnTo>
                <a:lnTo>
                  <a:pt x="1850" y="1508"/>
                </a:lnTo>
                <a:lnTo>
                  <a:pt x="1883" y="1457"/>
                </a:lnTo>
                <a:lnTo>
                  <a:pt x="1911" y="1406"/>
                </a:lnTo>
                <a:lnTo>
                  <a:pt x="1938" y="1355"/>
                </a:lnTo>
                <a:lnTo>
                  <a:pt x="1960" y="1304"/>
                </a:lnTo>
                <a:lnTo>
                  <a:pt x="1977" y="1255"/>
                </a:lnTo>
                <a:lnTo>
                  <a:pt x="1990" y="1208"/>
                </a:lnTo>
                <a:lnTo>
                  <a:pt x="1998" y="1164"/>
                </a:lnTo>
                <a:lnTo>
                  <a:pt x="2000" y="1147"/>
                </a:lnTo>
                <a:lnTo>
                  <a:pt x="2041" y="1121"/>
                </a:lnTo>
                <a:lnTo>
                  <a:pt x="2051" y="1111"/>
                </a:lnTo>
                <a:lnTo>
                  <a:pt x="2057" y="1100"/>
                </a:lnTo>
                <a:lnTo>
                  <a:pt x="2060" y="1085"/>
                </a:lnTo>
                <a:lnTo>
                  <a:pt x="2060" y="1017"/>
                </a:lnTo>
                <a:lnTo>
                  <a:pt x="2056" y="1001"/>
                </a:lnTo>
                <a:lnTo>
                  <a:pt x="2047" y="987"/>
                </a:lnTo>
                <a:lnTo>
                  <a:pt x="2034" y="979"/>
                </a:lnTo>
                <a:lnTo>
                  <a:pt x="2018" y="975"/>
                </a:lnTo>
                <a:lnTo>
                  <a:pt x="2001" y="975"/>
                </a:lnTo>
                <a:lnTo>
                  <a:pt x="2001" y="973"/>
                </a:lnTo>
                <a:lnTo>
                  <a:pt x="1998" y="958"/>
                </a:lnTo>
                <a:lnTo>
                  <a:pt x="1990" y="946"/>
                </a:lnTo>
                <a:lnTo>
                  <a:pt x="1979" y="936"/>
                </a:lnTo>
                <a:lnTo>
                  <a:pt x="1965" y="931"/>
                </a:lnTo>
                <a:lnTo>
                  <a:pt x="1943" y="928"/>
                </a:lnTo>
                <a:lnTo>
                  <a:pt x="1918" y="921"/>
                </a:lnTo>
                <a:lnTo>
                  <a:pt x="1889" y="913"/>
                </a:lnTo>
                <a:lnTo>
                  <a:pt x="1856" y="903"/>
                </a:lnTo>
                <a:lnTo>
                  <a:pt x="1816" y="889"/>
                </a:lnTo>
                <a:lnTo>
                  <a:pt x="1772" y="876"/>
                </a:lnTo>
                <a:lnTo>
                  <a:pt x="1723" y="864"/>
                </a:lnTo>
                <a:lnTo>
                  <a:pt x="1673" y="852"/>
                </a:lnTo>
                <a:lnTo>
                  <a:pt x="1618" y="841"/>
                </a:lnTo>
                <a:lnTo>
                  <a:pt x="1561" y="832"/>
                </a:lnTo>
                <a:lnTo>
                  <a:pt x="1501" y="827"/>
                </a:lnTo>
                <a:lnTo>
                  <a:pt x="1439" y="826"/>
                </a:lnTo>
                <a:lnTo>
                  <a:pt x="1397" y="826"/>
                </a:lnTo>
                <a:lnTo>
                  <a:pt x="1365" y="828"/>
                </a:lnTo>
                <a:lnTo>
                  <a:pt x="1310" y="830"/>
                </a:lnTo>
                <a:lnTo>
                  <a:pt x="1251" y="831"/>
                </a:lnTo>
                <a:lnTo>
                  <a:pt x="1220" y="831"/>
                </a:lnTo>
                <a:lnTo>
                  <a:pt x="1186" y="829"/>
                </a:lnTo>
                <a:lnTo>
                  <a:pt x="1150" y="826"/>
                </a:lnTo>
                <a:lnTo>
                  <a:pt x="1113" y="819"/>
                </a:lnTo>
                <a:lnTo>
                  <a:pt x="1077" y="809"/>
                </a:lnTo>
                <a:lnTo>
                  <a:pt x="1044" y="796"/>
                </a:lnTo>
                <a:lnTo>
                  <a:pt x="1031" y="792"/>
                </a:lnTo>
                <a:close/>
                <a:moveTo>
                  <a:pt x="1388" y="0"/>
                </a:moveTo>
                <a:lnTo>
                  <a:pt x="1597" y="0"/>
                </a:lnTo>
                <a:lnTo>
                  <a:pt x="1645" y="2"/>
                </a:lnTo>
                <a:lnTo>
                  <a:pt x="1694" y="10"/>
                </a:lnTo>
                <a:lnTo>
                  <a:pt x="1740" y="22"/>
                </a:lnTo>
                <a:lnTo>
                  <a:pt x="1785" y="40"/>
                </a:lnTo>
                <a:lnTo>
                  <a:pt x="1830" y="61"/>
                </a:lnTo>
                <a:lnTo>
                  <a:pt x="1873" y="86"/>
                </a:lnTo>
                <a:lnTo>
                  <a:pt x="1914" y="116"/>
                </a:lnTo>
                <a:lnTo>
                  <a:pt x="1955" y="148"/>
                </a:lnTo>
                <a:lnTo>
                  <a:pt x="1995" y="184"/>
                </a:lnTo>
                <a:lnTo>
                  <a:pt x="2032" y="224"/>
                </a:lnTo>
                <a:lnTo>
                  <a:pt x="2069" y="267"/>
                </a:lnTo>
                <a:lnTo>
                  <a:pt x="2104" y="312"/>
                </a:lnTo>
                <a:lnTo>
                  <a:pt x="2138" y="359"/>
                </a:lnTo>
                <a:lnTo>
                  <a:pt x="2169" y="409"/>
                </a:lnTo>
                <a:lnTo>
                  <a:pt x="2199" y="460"/>
                </a:lnTo>
                <a:lnTo>
                  <a:pt x="2228" y="514"/>
                </a:lnTo>
                <a:lnTo>
                  <a:pt x="2254" y="569"/>
                </a:lnTo>
                <a:lnTo>
                  <a:pt x="2279" y="626"/>
                </a:lnTo>
                <a:lnTo>
                  <a:pt x="2302" y="685"/>
                </a:lnTo>
                <a:lnTo>
                  <a:pt x="2323" y="743"/>
                </a:lnTo>
                <a:lnTo>
                  <a:pt x="2342" y="803"/>
                </a:lnTo>
                <a:lnTo>
                  <a:pt x="2360" y="862"/>
                </a:lnTo>
                <a:lnTo>
                  <a:pt x="2374" y="923"/>
                </a:lnTo>
                <a:lnTo>
                  <a:pt x="2387" y="983"/>
                </a:lnTo>
                <a:lnTo>
                  <a:pt x="2397" y="1042"/>
                </a:lnTo>
                <a:lnTo>
                  <a:pt x="2406" y="1102"/>
                </a:lnTo>
                <a:lnTo>
                  <a:pt x="2411" y="1160"/>
                </a:lnTo>
                <a:lnTo>
                  <a:pt x="2415" y="1219"/>
                </a:lnTo>
                <a:lnTo>
                  <a:pt x="2416" y="1275"/>
                </a:lnTo>
                <a:lnTo>
                  <a:pt x="2415" y="1331"/>
                </a:lnTo>
                <a:lnTo>
                  <a:pt x="2410" y="1385"/>
                </a:lnTo>
                <a:lnTo>
                  <a:pt x="2404" y="1436"/>
                </a:lnTo>
                <a:lnTo>
                  <a:pt x="2394" y="1486"/>
                </a:lnTo>
                <a:lnTo>
                  <a:pt x="2382" y="1533"/>
                </a:lnTo>
                <a:lnTo>
                  <a:pt x="2367" y="1578"/>
                </a:lnTo>
                <a:lnTo>
                  <a:pt x="2350" y="1621"/>
                </a:lnTo>
                <a:lnTo>
                  <a:pt x="2329" y="1661"/>
                </a:lnTo>
                <a:lnTo>
                  <a:pt x="2306" y="1696"/>
                </a:lnTo>
                <a:lnTo>
                  <a:pt x="2279" y="1729"/>
                </a:lnTo>
                <a:lnTo>
                  <a:pt x="2250" y="1759"/>
                </a:lnTo>
                <a:lnTo>
                  <a:pt x="2217" y="1784"/>
                </a:lnTo>
                <a:lnTo>
                  <a:pt x="2180" y="1805"/>
                </a:lnTo>
                <a:lnTo>
                  <a:pt x="2142" y="1822"/>
                </a:lnTo>
                <a:lnTo>
                  <a:pt x="2099" y="1835"/>
                </a:lnTo>
                <a:lnTo>
                  <a:pt x="2054" y="1843"/>
                </a:lnTo>
                <a:lnTo>
                  <a:pt x="2005" y="1845"/>
                </a:lnTo>
                <a:lnTo>
                  <a:pt x="2465" y="1985"/>
                </a:lnTo>
                <a:lnTo>
                  <a:pt x="2494" y="1997"/>
                </a:lnTo>
                <a:lnTo>
                  <a:pt x="2521" y="2014"/>
                </a:lnTo>
                <a:lnTo>
                  <a:pt x="2549" y="2039"/>
                </a:lnTo>
                <a:lnTo>
                  <a:pt x="2575" y="2067"/>
                </a:lnTo>
                <a:lnTo>
                  <a:pt x="2600" y="2102"/>
                </a:lnTo>
                <a:lnTo>
                  <a:pt x="2625" y="2142"/>
                </a:lnTo>
                <a:lnTo>
                  <a:pt x="2649" y="2185"/>
                </a:lnTo>
                <a:lnTo>
                  <a:pt x="2672" y="2233"/>
                </a:lnTo>
                <a:lnTo>
                  <a:pt x="2695" y="2284"/>
                </a:lnTo>
                <a:lnTo>
                  <a:pt x="2717" y="2338"/>
                </a:lnTo>
                <a:lnTo>
                  <a:pt x="2738" y="2395"/>
                </a:lnTo>
                <a:lnTo>
                  <a:pt x="2757" y="2455"/>
                </a:lnTo>
                <a:lnTo>
                  <a:pt x="2777" y="2515"/>
                </a:lnTo>
                <a:lnTo>
                  <a:pt x="2796" y="2578"/>
                </a:lnTo>
                <a:lnTo>
                  <a:pt x="2814" y="2641"/>
                </a:lnTo>
                <a:lnTo>
                  <a:pt x="2830" y="2704"/>
                </a:lnTo>
                <a:lnTo>
                  <a:pt x="2847" y="2768"/>
                </a:lnTo>
                <a:lnTo>
                  <a:pt x="2862" y="2832"/>
                </a:lnTo>
                <a:lnTo>
                  <a:pt x="2876" y="2896"/>
                </a:lnTo>
                <a:lnTo>
                  <a:pt x="2889" y="2958"/>
                </a:lnTo>
                <a:lnTo>
                  <a:pt x="2903" y="3018"/>
                </a:lnTo>
                <a:lnTo>
                  <a:pt x="2915" y="3077"/>
                </a:lnTo>
                <a:lnTo>
                  <a:pt x="2925" y="3134"/>
                </a:lnTo>
                <a:lnTo>
                  <a:pt x="2936" y="3188"/>
                </a:lnTo>
                <a:lnTo>
                  <a:pt x="2944" y="3238"/>
                </a:lnTo>
                <a:lnTo>
                  <a:pt x="2952" y="3284"/>
                </a:lnTo>
                <a:lnTo>
                  <a:pt x="2960" y="3327"/>
                </a:lnTo>
                <a:lnTo>
                  <a:pt x="2966" y="3366"/>
                </a:lnTo>
                <a:lnTo>
                  <a:pt x="2972" y="3400"/>
                </a:lnTo>
                <a:lnTo>
                  <a:pt x="2976" y="3429"/>
                </a:lnTo>
                <a:lnTo>
                  <a:pt x="2980" y="3452"/>
                </a:lnTo>
                <a:lnTo>
                  <a:pt x="2982" y="3468"/>
                </a:lnTo>
                <a:lnTo>
                  <a:pt x="2983" y="3479"/>
                </a:lnTo>
                <a:lnTo>
                  <a:pt x="2984" y="3483"/>
                </a:lnTo>
                <a:lnTo>
                  <a:pt x="2984" y="3490"/>
                </a:lnTo>
                <a:lnTo>
                  <a:pt x="2985" y="3497"/>
                </a:lnTo>
                <a:lnTo>
                  <a:pt x="2982" y="3525"/>
                </a:lnTo>
                <a:lnTo>
                  <a:pt x="2972" y="3551"/>
                </a:lnTo>
                <a:lnTo>
                  <a:pt x="2958" y="3574"/>
                </a:lnTo>
                <a:lnTo>
                  <a:pt x="2939" y="3593"/>
                </a:lnTo>
                <a:lnTo>
                  <a:pt x="2916" y="3607"/>
                </a:lnTo>
                <a:lnTo>
                  <a:pt x="2890" y="3617"/>
                </a:lnTo>
                <a:lnTo>
                  <a:pt x="2862" y="3620"/>
                </a:lnTo>
                <a:lnTo>
                  <a:pt x="123" y="3620"/>
                </a:lnTo>
                <a:lnTo>
                  <a:pt x="94" y="3617"/>
                </a:lnTo>
                <a:lnTo>
                  <a:pt x="69" y="3607"/>
                </a:lnTo>
                <a:lnTo>
                  <a:pt x="46" y="3593"/>
                </a:lnTo>
                <a:lnTo>
                  <a:pt x="27" y="3574"/>
                </a:lnTo>
                <a:lnTo>
                  <a:pt x="13" y="3551"/>
                </a:lnTo>
                <a:lnTo>
                  <a:pt x="3" y="3525"/>
                </a:lnTo>
                <a:lnTo>
                  <a:pt x="0" y="3497"/>
                </a:lnTo>
                <a:lnTo>
                  <a:pt x="1" y="3490"/>
                </a:lnTo>
                <a:lnTo>
                  <a:pt x="1" y="3483"/>
                </a:lnTo>
                <a:lnTo>
                  <a:pt x="2" y="3479"/>
                </a:lnTo>
                <a:lnTo>
                  <a:pt x="3" y="3468"/>
                </a:lnTo>
                <a:lnTo>
                  <a:pt x="5" y="3452"/>
                </a:lnTo>
                <a:lnTo>
                  <a:pt x="9" y="3429"/>
                </a:lnTo>
                <a:lnTo>
                  <a:pt x="13" y="3400"/>
                </a:lnTo>
                <a:lnTo>
                  <a:pt x="19" y="3366"/>
                </a:lnTo>
                <a:lnTo>
                  <a:pt x="25" y="3327"/>
                </a:lnTo>
                <a:lnTo>
                  <a:pt x="33" y="3284"/>
                </a:lnTo>
                <a:lnTo>
                  <a:pt x="41" y="3238"/>
                </a:lnTo>
                <a:lnTo>
                  <a:pt x="49" y="3188"/>
                </a:lnTo>
                <a:lnTo>
                  <a:pt x="60" y="3134"/>
                </a:lnTo>
                <a:lnTo>
                  <a:pt x="70" y="3077"/>
                </a:lnTo>
                <a:lnTo>
                  <a:pt x="82" y="3018"/>
                </a:lnTo>
                <a:lnTo>
                  <a:pt x="96" y="2958"/>
                </a:lnTo>
                <a:lnTo>
                  <a:pt x="109" y="2896"/>
                </a:lnTo>
                <a:lnTo>
                  <a:pt x="123" y="2832"/>
                </a:lnTo>
                <a:lnTo>
                  <a:pt x="138" y="2768"/>
                </a:lnTo>
                <a:lnTo>
                  <a:pt x="155" y="2704"/>
                </a:lnTo>
                <a:lnTo>
                  <a:pt x="171" y="2641"/>
                </a:lnTo>
                <a:lnTo>
                  <a:pt x="189" y="2578"/>
                </a:lnTo>
                <a:lnTo>
                  <a:pt x="208" y="2515"/>
                </a:lnTo>
                <a:lnTo>
                  <a:pt x="227" y="2455"/>
                </a:lnTo>
                <a:lnTo>
                  <a:pt x="247" y="2395"/>
                </a:lnTo>
                <a:lnTo>
                  <a:pt x="268" y="2338"/>
                </a:lnTo>
                <a:lnTo>
                  <a:pt x="290" y="2284"/>
                </a:lnTo>
                <a:lnTo>
                  <a:pt x="313" y="2233"/>
                </a:lnTo>
                <a:lnTo>
                  <a:pt x="336" y="2185"/>
                </a:lnTo>
                <a:lnTo>
                  <a:pt x="360" y="2142"/>
                </a:lnTo>
                <a:lnTo>
                  <a:pt x="385" y="2102"/>
                </a:lnTo>
                <a:lnTo>
                  <a:pt x="410" y="2067"/>
                </a:lnTo>
                <a:lnTo>
                  <a:pt x="436" y="2039"/>
                </a:lnTo>
                <a:lnTo>
                  <a:pt x="464" y="2014"/>
                </a:lnTo>
                <a:lnTo>
                  <a:pt x="491" y="1997"/>
                </a:lnTo>
                <a:lnTo>
                  <a:pt x="520" y="1985"/>
                </a:lnTo>
                <a:lnTo>
                  <a:pt x="980" y="1845"/>
                </a:lnTo>
                <a:lnTo>
                  <a:pt x="933" y="1842"/>
                </a:lnTo>
                <a:lnTo>
                  <a:pt x="888" y="1834"/>
                </a:lnTo>
                <a:lnTo>
                  <a:pt x="846" y="1822"/>
                </a:lnTo>
                <a:lnTo>
                  <a:pt x="807" y="1804"/>
                </a:lnTo>
                <a:lnTo>
                  <a:pt x="771" y="1781"/>
                </a:lnTo>
                <a:lnTo>
                  <a:pt x="737" y="1755"/>
                </a:lnTo>
                <a:lnTo>
                  <a:pt x="708" y="1725"/>
                </a:lnTo>
                <a:lnTo>
                  <a:pt x="680" y="1691"/>
                </a:lnTo>
                <a:lnTo>
                  <a:pt x="655" y="1653"/>
                </a:lnTo>
                <a:lnTo>
                  <a:pt x="633" y="1611"/>
                </a:lnTo>
                <a:lnTo>
                  <a:pt x="613" y="1567"/>
                </a:lnTo>
                <a:lnTo>
                  <a:pt x="597" y="1521"/>
                </a:lnTo>
                <a:lnTo>
                  <a:pt x="582" y="1472"/>
                </a:lnTo>
                <a:lnTo>
                  <a:pt x="571" y="1420"/>
                </a:lnTo>
                <a:lnTo>
                  <a:pt x="563" y="1366"/>
                </a:lnTo>
                <a:lnTo>
                  <a:pt x="557" y="1311"/>
                </a:lnTo>
                <a:lnTo>
                  <a:pt x="554" y="1254"/>
                </a:lnTo>
                <a:lnTo>
                  <a:pt x="553" y="1195"/>
                </a:lnTo>
                <a:lnTo>
                  <a:pt x="554" y="1136"/>
                </a:lnTo>
                <a:lnTo>
                  <a:pt x="558" y="1075"/>
                </a:lnTo>
                <a:lnTo>
                  <a:pt x="565" y="1015"/>
                </a:lnTo>
                <a:lnTo>
                  <a:pt x="574" y="953"/>
                </a:lnTo>
                <a:lnTo>
                  <a:pt x="585" y="892"/>
                </a:lnTo>
                <a:lnTo>
                  <a:pt x="598" y="830"/>
                </a:lnTo>
                <a:lnTo>
                  <a:pt x="614" y="770"/>
                </a:lnTo>
                <a:lnTo>
                  <a:pt x="633" y="709"/>
                </a:lnTo>
                <a:lnTo>
                  <a:pt x="653" y="650"/>
                </a:lnTo>
                <a:lnTo>
                  <a:pt x="676" y="591"/>
                </a:lnTo>
                <a:lnTo>
                  <a:pt x="701" y="534"/>
                </a:lnTo>
                <a:lnTo>
                  <a:pt x="729" y="478"/>
                </a:lnTo>
                <a:lnTo>
                  <a:pt x="758" y="425"/>
                </a:lnTo>
                <a:lnTo>
                  <a:pt x="790" y="373"/>
                </a:lnTo>
                <a:lnTo>
                  <a:pt x="824" y="324"/>
                </a:lnTo>
                <a:lnTo>
                  <a:pt x="859" y="276"/>
                </a:lnTo>
                <a:lnTo>
                  <a:pt x="898" y="232"/>
                </a:lnTo>
                <a:lnTo>
                  <a:pt x="939" y="192"/>
                </a:lnTo>
                <a:lnTo>
                  <a:pt x="980" y="154"/>
                </a:lnTo>
                <a:lnTo>
                  <a:pt x="1024" y="120"/>
                </a:lnTo>
                <a:lnTo>
                  <a:pt x="1070" y="89"/>
                </a:lnTo>
                <a:lnTo>
                  <a:pt x="1119" y="63"/>
                </a:lnTo>
                <a:lnTo>
                  <a:pt x="1169" y="41"/>
                </a:lnTo>
                <a:lnTo>
                  <a:pt x="1221" y="23"/>
                </a:lnTo>
                <a:lnTo>
                  <a:pt x="1275" y="11"/>
                </a:lnTo>
                <a:lnTo>
                  <a:pt x="1330" y="2"/>
                </a:lnTo>
                <a:lnTo>
                  <a:pt x="1388" y="0"/>
                </a:lnTo>
                <a:close/>
              </a:path>
            </a:pathLst>
          </a:custGeom>
          <a:solidFill>
            <a:srgbClr val="F2A095"/>
          </a:solidFill>
          <a:ln w="0">
            <a:noFill/>
            <a:prstDash val="solid"/>
            <a:round/>
          </a:ln>
        </p:spPr>
        <p:txBody>
          <a:bodyPr vert="horz" wrap="square" lIns="91440" tIns="45720" rIns="91440" bIns="45720" numCol="1" anchor="t" anchorCtr="0" compatLnSpc="1"/>
          <a:lstStyle/>
          <a:p>
            <a:endParaRPr lang="zh-CN" altLang="en-US"/>
          </a:p>
        </p:txBody>
      </p:sp>
      <p:grpSp>
        <p:nvGrpSpPr>
          <p:cNvPr id="29" name="Group 39"/>
          <p:cNvGrpSpPr>
            <a:grpSpLocks noChangeAspect="1"/>
          </p:cNvGrpSpPr>
          <p:nvPr/>
        </p:nvGrpSpPr>
        <p:grpSpPr bwMode="auto">
          <a:xfrm>
            <a:off x="2100487" y="3766685"/>
            <a:ext cx="511175" cy="696913"/>
            <a:chOff x="1314" y="2316"/>
            <a:chExt cx="322" cy="439"/>
          </a:xfrm>
          <a:solidFill>
            <a:srgbClr val="5E887A"/>
          </a:solidFill>
        </p:grpSpPr>
        <p:sp>
          <p:nvSpPr>
            <p:cNvPr id="30" name="Freeform 41"/>
            <p:cNvSpPr>
              <a:spLocks noEditPoints="1"/>
            </p:cNvSpPr>
            <p:nvPr/>
          </p:nvSpPr>
          <p:spPr bwMode="auto">
            <a:xfrm>
              <a:off x="1363" y="2316"/>
              <a:ext cx="224" cy="262"/>
            </a:xfrm>
            <a:custGeom>
              <a:avLst/>
              <a:gdLst>
                <a:gd name="T0" fmla="*/ 443 w 1792"/>
                <a:gd name="T1" fmla="*/ 694 h 2091"/>
                <a:gd name="T2" fmla="*/ 333 w 1792"/>
                <a:gd name="T3" fmla="*/ 911 h 2091"/>
                <a:gd name="T4" fmla="*/ 275 w 1792"/>
                <a:gd name="T5" fmla="*/ 1101 h 2091"/>
                <a:gd name="T6" fmla="*/ 284 w 1792"/>
                <a:gd name="T7" fmla="*/ 1298 h 2091"/>
                <a:gd name="T8" fmla="*/ 375 w 1792"/>
                <a:gd name="T9" fmla="*/ 1538 h 2091"/>
                <a:gd name="T10" fmla="*/ 513 w 1792"/>
                <a:gd name="T11" fmla="*/ 1744 h 2091"/>
                <a:gd name="T12" fmla="*/ 688 w 1792"/>
                <a:gd name="T13" fmla="*/ 1886 h 2091"/>
                <a:gd name="T14" fmla="*/ 890 w 1792"/>
                <a:gd name="T15" fmla="*/ 1940 h 2091"/>
                <a:gd name="T16" fmla="*/ 1092 w 1792"/>
                <a:gd name="T17" fmla="*/ 1886 h 2091"/>
                <a:gd name="T18" fmla="*/ 1268 w 1792"/>
                <a:gd name="T19" fmla="*/ 1743 h 2091"/>
                <a:gd name="T20" fmla="*/ 1406 w 1792"/>
                <a:gd name="T21" fmla="*/ 1537 h 2091"/>
                <a:gd name="T22" fmla="*/ 1496 w 1792"/>
                <a:gd name="T23" fmla="*/ 1297 h 2091"/>
                <a:gd name="T24" fmla="*/ 1529 w 1792"/>
                <a:gd name="T25" fmla="*/ 1049 h 2091"/>
                <a:gd name="T26" fmla="*/ 1365 w 1792"/>
                <a:gd name="T27" fmla="*/ 899 h 2091"/>
                <a:gd name="T28" fmla="*/ 1091 w 1792"/>
                <a:gd name="T29" fmla="*/ 854 h 2091"/>
                <a:gd name="T30" fmla="*/ 869 w 1792"/>
                <a:gd name="T31" fmla="*/ 767 h 2091"/>
                <a:gd name="T32" fmla="*/ 696 w 1792"/>
                <a:gd name="T33" fmla="*/ 656 h 2091"/>
                <a:gd name="T34" fmla="*/ 567 w 1792"/>
                <a:gd name="T35" fmla="*/ 537 h 2091"/>
                <a:gd name="T36" fmla="*/ 1018 w 1792"/>
                <a:gd name="T37" fmla="*/ 24 h 2091"/>
                <a:gd name="T38" fmla="*/ 1242 w 1792"/>
                <a:gd name="T39" fmla="*/ 126 h 2091"/>
                <a:gd name="T40" fmla="*/ 1371 w 1792"/>
                <a:gd name="T41" fmla="*/ 221 h 2091"/>
                <a:gd name="T42" fmla="*/ 1496 w 1792"/>
                <a:gd name="T43" fmla="*/ 347 h 2091"/>
                <a:gd name="T44" fmla="*/ 1569 w 1792"/>
                <a:gd name="T45" fmla="*/ 461 h 2091"/>
                <a:gd name="T46" fmla="*/ 1642 w 1792"/>
                <a:gd name="T47" fmla="*/ 673 h 2091"/>
                <a:gd name="T48" fmla="*/ 1676 w 1792"/>
                <a:gd name="T49" fmla="*/ 960 h 2091"/>
                <a:gd name="T50" fmla="*/ 1745 w 1792"/>
                <a:gd name="T51" fmla="*/ 1010 h 2091"/>
                <a:gd name="T52" fmla="*/ 1786 w 1792"/>
                <a:gd name="T53" fmla="*/ 1110 h 2091"/>
                <a:gd name="T54" fmla="*/ 1784 w 1792"/>
                <a:gd name="T55" fmla="*/ 1273 h 2091"/>
                <a:gd name="T56" fmla="*/ 1737 w 1792"/>
                <a:gd name="T57" fmla="*/ 1403 h 2091"/>
                <a:gd name="T58" fmla="*/ 1657 w 1792"/>
                <a:gd name="T59" fmla="*/ 1477 h 2091"/>
                <a:gd name="T60" fmla="*/ 1558 w 1792"/>
                <a:gd name="T61" fmla="*/ 1565 h 2091"/>
                <a:gd name="T62" fmla="*/ 1415 w 1792"/>
                <a:gd name="T63" fmla="*/ 1797 h 2091"/>
                <a:gd name="T64" fmla="*/ 1230 w 1792"/>
                <a:gd name="T65" fmla="*/ 1976 h 2091"/>
                <a:gd name="T66" fmla="*/ 1010 w 1792"/>
                <a:gd name="T67" fmla="*/ 2078 h 2091"/>
                <a:gd name="T68" fmla="*/ 770 w 1792"/>
                <a:gd name="T69" fmla="*/ 2078 h 2091"/>
                <a:gd name="T70" fmla="*/ 550 w 1792"/>
                <a:gd name="T71" fmla="*/ 1976 h 2091"/>
                <a:gd name="T72" fmla="*/ 364 w 1792"/>
                <a:gd name="T73" fmla="*/ 1796 h 2091"/>
                <a:gd name="T74" fmla="*/ 221 w 1792"/>
                <a:gd name="T75" fmla="*/ 1562 h 2091"/>
                <a:gd name="T76" fmla="*/ 120 w 1792"/>
                <a:gd name="T77" fmla="*/ 1468 h 2091"/>
                <a:gd name="T78" fmla="*/ 42 w 1792"/>
                <a:gd name="T79" fmla="*/ 1381 h 2091"/>
                <a:gd name="T80" fmla="*/ 2 w 1792"/>
                <a:gd name="T81" fmla="*/ 1230 h 2091"/>
                <a:gd name="T82" fmla="*/ 10 w 1792"/>
                <a:gd name="T83" fmla="*/ 1086 h 2091"/>
                <a:gd name="T84" fmla="*/ 54 w 1792"/>
                <a:gd name="T85" fmla="*/ 1000 h 2091"/>
                <a:gd name="T86" fmla="*/ 106 w 1792"/>
                <a:gd name="T87" fmla="*/ 916 h 2091"/>
                <a:gd name="T88" fmla="*/ 92 w 1792"/>
                <a:gd name="T89" fmla="*/ 692 h 2091"/>
                <a:gd name="T90" fmla="*/ 130 w 1792"/>
                <a:gd name="T91" fmla="*/ 524 h 2091"/>
                <a:gd name="T92" fmla="*/ 198 w 1792"/>
                <a:gd name="T93" fmla="*/ 405 h 2091"/>
                <a:gd name="T94" fmla="*/ 277 w 1792"/>
                <a:gd name="T95" fmla="*/ 328 h 2091"/>
                <a:gd name="T96" fmla="*/ 344 w 1792"/>
                <a:gd name="T97" fmla="*/ 285 h 2091"/>
                <a:gd name="T98" fmla="*/ 380 w 1792"/>
                <a:gd name="T99" fmla="*/ 264 h 2091"/>
                <a:gd name="T100" fmla="*/ 421 w 1792"/>
                <a:gd name="T101" fmla="*/ 211 h 2091"/>
                <a:gd name="T102" fmla="*/ 495 w 1792"/>
                <a:gd name="T103" fmla="*/ 136 h 2091"/>
                <a:gd name="T104" fmla="*/ 603 w 1792"/>
                <a:gd name="T105" fmla="*/ 61 h 2091"/>
                <a:gd name="T106" fmla="*/ 744 w 1792"/>
                <a:gd name="T107" fmla="*/ 1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2" h="2091">
                  <a:moveTo>
                    <a:pt x="567" y="537"/>
                  </a:moveTo>
                  <a:lnTo>
                    <a:pt x="522" y="587"/>
                  </a:lnTo>
                  <a:lnTo>
                    <a:pt x="480" y="640"/>
                  </a:lnTo>
                  <a:lnTo>
                    <a:pt x="443" y="694"/>
                  </a:lnTo>
                  <a:lnTo>
                    <a:pt x="409" y="749"/>
                  </a:lnTo>
                  <a:lnTo>
                    <a:pt x="380" y="804"/>
                  </a:lnTo>
                  <a:lnTo>
                    <a:pt x="355" y="857"/>
                  </a:lnTo>
                  <a:lnTo>
                    <a:pt x="333" y="911"/>
                  </a:lnTo>
                  <a:lnTo>
                    <a:pt x="314" y="963"/>
                  </a:lnTo>
                  <a:lnTo>
                    <a:pt x="299" y="1012"/>
                  </a:lnTo>
                  <a:lnTo>
                    <a:pt x="285" y="1058"/>
                  </a:lnTo>
                  <a:lnTo>
                    <a:pt x="275" y="1101"/>
                  </a:lnTo>
                  <a:lnTo>
                    <a:pt x="266" y="1140"/>
                  </a:lnTo>
                  <a:lnTo>
                    <a:pt x="260" y="1174"/>
                  </a:lnTo>
                  <a:lnTo>
                    <a:pt x="270" y="1235"/>
                  </a:lnTo>
                  <a:lnTo>
                    <a:pt x="284" y="1298"/>
                  </a:lnTo>
                  <a:lnTo>
                    <a:pt x="302" y="1359"/>
                  </a:lnTo>
                  <a:lnTo>
                    <a:pt x="323" y="1421"/>
                  </a:lnTo>
                  <a:lnTo>
                    <a:pt x="348" y="1480"/>
                  </a:lnTo>
                  <a:lnTo>
                    <a:pt x="375" y="1538"/>
                  </a:lnTo>
                  <a:lnTo>
                    <a:pt x="405" y="1593"/>
                  </a:lnTo>
                  <a:lnTo>
                    <a:pt x="438" y="1647"/>
                  </a:lnTo>
                  <a:lnTo>
                    <a:pt x="474" y="1696"/>
                  </a:lnTo>
                  <a:lnTo>
                    <a:pt x="513" y="1744"/>
                  </a:lnTo>
                  <a:lnTo>
                    <a:pt x="553" y="1785"/>
                  </a:lnTo>
                  <a:lnTo>
                    <a:pt x="597" y="1824"/>
                  </a:lnTo>
                  <a:lnTo>
                    <a:pt x="641" y="1858"/>
                  </a:lnTo>
                  <a:lnTo>
                    <a:pt x="688" y="1886"/>
                  </a:lnTo>
                  <a:lnTo>
                    <a:pt x="736" y="1910"/>
                  </a:lnTo>
                  <a:lnTo>
                    <a:pt x="786" y="1926"/>
                  </a:lnTo>
                  <a:lnTo>
                    <a:pt x="838" y="1937"/>
                  </a:lnTo>
                  <a:lnTo>
                    <a:pt x="890" y="1940"/>
                  </a:lnTo>
                  <a:lnTo>
                    <a:pt x="943" y="1937"/>
                  </a:lnTo>
                  <a:lnTo>
                    <a:pt x="994" y="1926"/>
                  </a:lnTo>
                  <a:lnTo>
                    <a:pt x="1044" y="1910"/>
                  </a:lnTo>
                  <a:lnTo>
                    <a:pt x="1092" y="1886"/>
                  </a:lnTo>
                  <a:lnTo>
                    <a:pt x="1139" y="1858"/>
                  </a:lnTo>
                  <a:lnTo>
                    <a:pt x="1184" y="1824"/>
                  </a:lnTo>
                  <a:lnTo>
                    <a:pt x="1228" y="1785"/>
                  </a:lnTo>
                  <a:lnTo>
                    <a:pt x="1268" y="1743"/>
                  </a:lnTo>
                  <a:lnTo>
                    <a:pt x="1307" y="1696"/>
                  </a:lnTo>
                  <a:lnTo>
                    <a:pt x="1343" y="1646"/>
                  </a:lnTo>
                  <a:lnTo>
                    <a:pt x="1376" y="1593"/>
                  </a:lnTo>
                  <a:lnTo>
                    <a:pt x="1406" y="1537"/>
                  </a:lnTo>
                  <a:lnTo>
                    <a:pt x="1433" y="1479"/>
                  </a:lnTo>
                  <a:lnTo>
                    <a:pt x="1458" y="1420"/>
                  </a:lnTo>
                  <a:lnTo>
                    <a:pt x="1479" y="1358"/>
                  </a:lnTo>
                  <a:lnTo>
                    <a:pt x="1496" y="1297"/>
                  </a:lnTo>
                  <a:lnTo>
                    <a:pt x="1510" y="1234"/>
                  </a:lnTo>
                  <a:lnTo>
                    <a:pt x="1521" y="1172"/>
                  </a:lnTo>
                  <a:lnTo>
                    <a:pt x="1527" y="1110"/>
                  </a:lnTo>
                  <a:lnTo>
                    <a:pt x="1529" y="1049"/>
                  </a:lnTo>
                  <a:lnTo>
                    <a:pt x="1528" y="973"/>
                  </a:lnTo>
                  <a:lnTo>
                    <a:pt x="1524" y="901"/>
                  </a:lnTo>
                  <a:lnTo>
                    <a:pt x="1443" y="902"/>
                  </a:lnTo>
                  <a:lnTo>
                    <a:pt x="1365" y="899"/>
                  </a:lnTo>
                  <a:lnTo>
                    <a:pt x="1292" y="893"/>
                  </a:lnTo>
                  <a:lnTo>
                    <a:pt x="1221" y="883"/>
                  </a:lnTo>
                  <a:lnTo>
                    <a:pt x="1154" y="870"/>
                  </a:lnTo>
                  <a:lnTo>
                    <a:pt x="1091" y="854"/>
                  </a:lnTo>
                  <a:lnTo>
                    <a:pt x="1031" y="835"/>
                  </a:lnTo>
                  <a:lnTo>
                    <a:pt x="973" y="815"/>
                  </a:lnTo>
                  <a:lnTo>
                    <a:pt x="920" y="793"/>
                  </a:lnTo>
                  <a:lnTo>
                    <a:pt x="869" y="767"/>
                  </a:lnTo>
                  <a:lnTo>
                    <a:pt x="822" y="742"/>
                  </a:lnTo>
                  <a:lnTo>
                    <a:pt x="777" y="715"/>
                  </a:lnTo>
                  <a:lnTo>
                    <a:pt x="735" y="686"/>
                  </a:lnTo>
                  <a:lnTo>
                    <a:pt x="696" y="656"/>
                  </a:lnTo>
                  <a:lnTo>
                    <a:pt x="660" y="627"/>
                  </a:lnTo>
                  <a:lnTo>
                    <a:pt x="627" y="597"/>
                  </a:lnTo>
                  <a:lnTo>
                    <a:pt x="595" y="566"/>
                  </a:lnTo>
                  <a:lnTo>
                    <a:pt x="567" y="537"/>
                  </a:lnTo>
                  <a:close/>
                  <a:moveTo>
                    <a:pt x="872" y="0"/>
                  </a:moveTo>
                  <a:lnTo>
                    <a:pt x="918" y="3"/>
                  </a:lnTo>
                  <a:lnTo>
                    <a:pt x="967" y="11"/>
                  </a:lnTo>
                  <a:lnTo>
                    <a:pt x="1018" y="24"/>
                  </a:lnTo>
                  <a:lnTo>
                    <a:pt x="1071" y="41"/>
                  </a:lnTo>
                  <a:lnTo>
                    <a:pt x="1126" y="63"/>
                  </a:lnTo>
                  <a:lnTo>
                    <a:pt x="1182" y="92"/>
                  </a:lnTo>
                  <a:lnTo>
                    <a:pt x="1242" y="126"/>
                  </a:lnTo>
                  <a:lnTo>
                    <a:pt x="1271" y="145"/>
                  </a:lnTo>
                  <a:lnTo>
                    <a:pt x="1302" y="167"/>
                  </a:lnTo>
                  <a:lnTo>
                    <a:pt x="1336" y="192"/>
                  </a:lnTo>
                  <a:lnTo>
                    <a:pt x="1371" y="221"/>
                  </a:lnTo>
                  <a:lnTo>
                    <a:pt x="1405" y="250"/>
                  </a:lnTo>
                  <a:lnTo>
                    <a:pt x="1438" y="281"/>
                  </a:lnTo>
                  <a:lnTo>
                    <a:pt x="1469" y="314"/>
                  </a:lnTo>
                  <a:lnTo>
                    <a:pt x="1496" y="347"/>
                  </a:lnTo>
                  <a:lnTo>
                    <a:pt x="1519" y="380"/>
                  </a:lnTo>
                  <a:lnTo>
                    <a:pt x="1519" y="380"/>
                  </a:lnTo>
                  <a:lnTo>
                    <a:pt x="1545" y="418"/>
                  </a:lnTo>
                  <a:lnTo>
                    <a:pt x="1569" y="461"/>
                  </a:lnTo>
                  <a:lnTo>
                    <a:pt x="1590" y="507"/>
                  </a:lnTo>
                  <a:lnTo>
                    <a:pt x="1610" y="558"/>
                  </a:lnTo>
                  <a:lnTo>
                    <a:pt x="1627" y="613"/>
                  </a:lnTo>
                  <a:lnTo>
                    <a:pt x="1642" y="673"/>
                  </a:lnTo>
                  <a:lnTo>
                    <a:pt x="1654" y="737"/>
                  </a:lnTo>
                  <a:lnTo>
                    <a:pt x="1665" y="806"/>
                  </a:lnTo>
                  <a:lnTo>
                    <a:pt x="1672" y="879"/>
                  </a:lnTo>
                  <a:lnTo>
                    <a:pt x="1676" y="960"/>
                  </a:lnTo>
                  <a:lnTo>
                    <a:pt x="1695" y="968"/>
                  </a:lnTo>
                  <a:lnTo>
                    <a:pt x="1714" y="979"/>
                  </a:lnTo>
                  <a:lnTo>
                    <a:pt x="1730" y="993"/>
                  </a:lnTo>
                  <a:lnTo>
                    <a:pt x="1745" y="1010"/>
                  </a:lnTo>
                  <a:lnTo>
                    <a:pt x="1759" y="1030"/>
                  </a:lnTo>
                  <a:lnTo>
                    <a:pt x="1770" y="1053"/>
                  </a:lnTo>
                  <a:lnTo>
                    <a:pt x="1780" y="1079"/>
                  </a:lnTo>
                  <a:lnTo>
                    <a:pt x="1786" y="1110"/>
                  </a:lnTo>
                  <a:lnTo>
                    <a:pt x="1791" y="1145"/>
                  </a:lnTo>
                  <a:lnTo>
                    <a:pt x="1792" y="1186"/>
                  </a:lnTo>
                  <a:lnTo>
                    <a:pt x="1790" y="1230"/>
                  </a:lnTo>
                  <a:lnTo>
                    <a:pt x="1784" y="1273"/>
                  </a:lnTo>
                  <a:lnTo>
                    <a:pt x="1777" y="1311"/>
                  </a:lnTo>
                  <a:lnTo>
                    <a:pt x="1766" y="1345"/>
                  </a:lnTo>
                  <a:lnTo>
                    <a:pt x="1752" y="1376"/>
                  </a:lnTo>
                  <a:lnTo>
                    <a:pt x="1737" y="1403"/>
                  </a:lnTo>
                  <a:lnTo>
                    <a:pt x="1719" y="1426"/>
                  </a:lnTo>
                  <a:lnTo>
                    <a:pt x="1700" y="1446"/>
                  </a:lnTo>
                  <a:lnTo>
                    <a:pt x="1679" y="1464"/>
                  </a:lnTo>
                  <a:lnTo>
                    <a:pt x="1657" y="1477"/>
                  </a:lnTo>
                  <a:lnTo>
                    <a:pt x="1634" y="1488"/>
                  </a:lnTo>
                  <a:lnTo>
                    <a:pt x="1610" y="1495"/>
                  </a:lnTo>
                  <a:lnTo>
                    <a:pt x="1586" y="1501"/>
                  </a:lnTo>
                  <a:lnTo>
                    <a:pt x="1558" y="1565"/>
                  </a:lnTo>
                  <a:lnTo>
                    <a:pt x="1527" y="1627"/>
                  </a:lnTo>
                  <a:lnTo>
                    <a:pt x="1493" y="1687"/>
                  </a:lnTo>
                  <a:lnTo>
                    <a:pt x="1455" y="1744"/>
                  </a:lnTo>
                  <a:lnTo>
                    <a:pt x="1415" y="1797"/>
                  </a:lnTo>
                  <a:lnTo>
                    <a:pt x="1373" y="1848"/>
                  </a:lnTo>
                  <a:lnTo>
                    <a:pt x="1327" y="1895"/>
                  </a:lnTo>
                  <a:lnTo>
                    <a:pt x="1280" y="1938"/>
                  </a:lnTo>
                  <a:lnTo>
                    <a:pt x="1230" y="1976"/>
                  </a:lnTo>
                  <a:lnTo>
                    <a:pt x="1177" y="2011"/>
                  </a:lnTo>
                  <a:lnTo>
                    <a:pt x="1124" y="2038"/>
                  </a:lnTo>
                  <a:lnTo>
                    <a:pt x="1068" y="2061"/>
                  </a:lnTo>
                  <a:lnTo>
                    <a:pt x="1010" y="2078"/>
                  </a:lnTo>
                  <a:lnTo>
                    <a:pt x="951" y="2087"/>
                  </a:lnTo>
                  <a:lnTo>
                    <a:pt x="890" y="2091"/>
                  </a:lnTo>
                  <a:lnTo>
                    <a:pt x="829" y="2087"/>
                  </a:lnTo>
                  <a:lnTo>
                    <a:pt x="770" y="2078"/>
                  </a:lnTo>
                  <a:lnTo>
                    <a:pt x="712" y="2061"/>
                  </a:lnTo>
                  <a:lnTo>
                    <a:pt x="656" y="2038"/>
                  </a:lnTo>
                  <a:lnTo>
                    <a:pt x="602" y="2009"/>
                  </a:lnTo>
                  <a:lnTo>
                    <a:pt x="550" y="1976"/>
                  </a:lnTo>
                  <a:lnTo>
                    <a:pt x="500" y="1937"/>
                  </a:lnTo>
                  <a:lnTo>
                    <a:pt x="451" y="1894"/>
                  </a:lnTo>
                  <a:lnTo>
                    <a:pt x="407" y="1847"/>
                  </a:lnTo>
                  <a:lnTo>
                    <a:pt x="364" y="1796"/>
                  </a:lnTo>
                  <a:lnTo>
                    <a:pt x="324" y="1741"/>
                  </a:lnTo>
                  <a:lnTo>
                    <a:pt x="287" y="1684"/>
                  </a:lnTo>
                  <a:lnTo>
                    <a:pt x="252" y="1625"/>
                  </a:lnTo>
                  <a:lnTo>
                    <a:pt x="221" y="1562"/>
                  </a:lnTo>
                  <a:lnTo>
                    <a:pt x="194" y="1498"/>
                  </a:lnTo>
                  <a:lnTo>
                    <a:pt x="169" y="1491"/>
                  </a:lnTo>
                  <a:lnTo>
                    <a:pt x="144" y="1481"/>
                  </a:lnTo>
                  <a:lnTo>
                    <a:pt x="120" y="1468"/>
                  </a:lnTo>
                  <a:lnTo>
                    <a:pt x="99" y="1452"/>
                  </a:lnTo>
                  <a:lnTo>
                    <a:pt x="78" y="1432"/>
                  </a:lnTo>
                  <a:lnTo>
                    <a:pt x="60" y="1409"/>
                  </a:lnTo>
                  <a:lnTo>
                    <a:pt x="42" y="1381"/>
                  </a:lnTo>
                  <a:lnTo>
                    <a:pt x="28" y="1349"/>
                  </a:lnTo>
                  <a:lnTo>
                    <a:pt x="16" y="1314"/>
                  </a:lnTo>
                  <a:lnTo>
                    <a:pt x="8" y="1274"/>
                  </a:lnTo>
                  <a:lnTo>
                    <a:pt x="2" y="1230"/>
                  </a:lnTo>
                  <a:lnTo>
                    <a:pt x="0" y="1188"/>
                  </a:lnTo>
                  <a:lnTo>
                    <a:pt x="1" y="1150"/>
                  </a:lnTo>
                  <a:lnTo>
                    <a:pt x="4" y="1117"/>
                  </a:lnTo>
                  <a:lnTo>
                    <a:pt x="10" y="1086"/>
                  </a:lnTo>
                  <a:lnTo>
                    <a:pt x="18" y="1060"/>
                  </a:lnTo>
                  <a:lnTo>
                    <a:pt x="29" y="1038"/>
                  </a:lnTo>
                  <a:lnTo>
                    <a:pt x="41" y="1018"/>
                  </a:lnTo>
                  <a:lnTo>
                    <a:pt x="54" y="1000"/>
                  </a:lnTo>
                  <a:lnTo>
                    <a:pt x="70" y="986"/>
                  </a:lnTo>
                  <a:lnTo>
                    <a:pt x="87" y="975"/>
                  </a:lnTo>
                  <a:lnTo>
                    <a:pt x="104" y="965"/>
                  </a:lnTo>
                  <a:lnTo>
                    <a:pt x="106" y="916"/>
                  </a:lnTo>
                  <a:lnTo>
                    <a:pt x="96" y="854"/>
                  </a:lnTo>
                  <a:lnTo>
                    <a:pt x="92" y="796"/>
                  </a:lnTo>
                  <a:lnTo>
                    <a:pt x="90" y="742"/>
                  </a:lnTo>
                  <a:lnTo>
                    <a:pt x="92" y="692"/>
                  </a:lnTo>
                  <a:lnTo>
                    <a:pt x="97" y="644"/>
                  </a:lnTo>
                  <a:lnTo>
                    <a:pt x="106" y="602"/>
                  </a:lnTo>
                  <a:lnTo>
                    <a:pt x="117" y="561"/>
                  </a:lnTo>
                  <a:lnTo>
                    <a:pt x="130" y="524"/>
                  </a:lnTo>
                  <a:lnTo>
                    <a:pt x="145" y="490"/>
                  </a:lnTo>
                  <a:lnTo>
                    <a:pt x="161" y="459"/>
                  </a:lnTo>
                  <a:lnTo>
                    <a:pt x="180" y="430"/>
                  </a:lnTo>
                  <a:lnTo>
                    <a:pt x="198" y="405"/>
                  </a:lnTo>
                  <a:lnTo>
                    <a:pt x="218" y="382"/>
                  </a:lnTo>
                  <a:lnTo>
                    <a:pt x="237" y="362"/>
                  </a:lnTo>
                  <a:lnTo>
                    <a:pt x="258" y="343"/>
                  </a:lnTo>
                  <a:lnTo>
                    <a:pt x="277" y="328"/>
                  </a:lnTo>
                  <a:lnTo>
                    <a:pt x="296" y="315"/>
                  </a:lnTo>
                  <a:lnTo>
                    <a:pt x="313" y="303"/>
                  </a:lnTo>
                  <a:lnTo>
                    <a:pt x="329" y="293"/>
                  </a:lnTo>
                  <a:lnTo>
                    <a:pt x="344" y="285"/>
                  </a:lnTo>
                  <a:lnTo>
                    <a:pt x="357" y="280"/>
                  </a:lnTo>
                  <a:lnTo>
                    <a:pt x="368" y="274"/>
                  </a:lnTo>
                  <a:lnTo>
                    <a:pt x="376" y="272"/>
                  </a:lnTo>
                  <a:lnTo>
                    <a:pt x="380" y="264"/>
                  </a:lnTo>
                  <a:lnTo>
                    <a:pt x="388" y="255"/>
                  </a:lnTo>
                  <a:lnTo>
                    <a:pt x="396" y="241"/>
                  </a:lnTo>
                  <a:lnTo>
                    <a:pt x="407" y="227"/>
                  </a:lnTo>
                  <a:lnTo>
                    <a:pt x="421" y="211"/>
                  </a:lnTo>
                  <a:lnTo>
                    <a:pt x="436" y="193"/>
                  </a:lnTo>
                  <a:lnTo>
                    <a:pt x="454" y="174"/>
                  </a:lnTo>
                  <a:lnTo>
                    <a:pt x="473" y="156"/>
                  </a:lnTo>
                  <a:lnTo>
                    <a:pt x="495" y="136"/>
                  </a:lnTo>
                  <a:lnTo>
                    <a:pt x="519" y="116"/>
                  </a:lnTo>
                  <a:lnTo>
                    <a:pt x="545" y="98"/>
                  </a:lnTo>
                  <a:lnTo>
                    <a:pt x="573" y="79"/>
                  </a:lnTo>
                  <a:lnTo>
                    <a:pt x="603" y="61"/>
                  </a:lnTo>
                  <a:lnTo>
                    <a:pt x="636" y="46"/>
                  </a:lnTo>
                  <a:lnTo>
                    <a:pt x="669" y="32"/>
                  </a:lnTo>
                  <a:lnTo>
                    <a:pt x="706" y="20"/>
                  </a:lnTo>
                  <a:lnTo>
                    <a:pt x="744" y="10"/>
                  </a:lnTo>
                  <a:lnTo>
                    <a:pt x="785" y="3"/>
                  </a:lnTo>
                  <a:lnTo>
                    <a:pt x="827" y="0"/>
                  </a:lnTo>
                  <a:lnTo>
                    <a:pt x="872"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1" name="Freeform 42"/>
            <p:cNvSpPr>
              <a:spLocks noEditPoints="1"/>
            </p:cNvSpPr>
            <p:nvPr/>
          </p:nvSpPr>
          <p:spPr bwMode="auto">
            <a:xfrm>
              <a:off x="1413" y="2446"/>
              <a:ext cx="124" cy="40"/>
            </a:xfrm>
            <a:custGeom>
              <a:avLst/>
              <a:gdLst>
                <a:gd name="T0" fmla="*/ 660 w 987"/>
                <a:gd name="T1" fmla="*/ 84 h 323"/>
                <a:gd name="T2" fmla="*/ 604 w 987"/>
                <a:gd name="T3" fmla="*/ 118 h 323"/>
                <a:gd name="T4" fmla="*/ 596 w 987"/>
                <a:gd name="T5" fmla="*/ 178 h 323"/>
                <a:gd name="T6" fmla="*/ 623 w 987"/>
                <a:gd name="T7" fmla="*/ 227 h 323"/>
                <a:gd name="T8" fmla="*/ 717 w 987"/>
                <a:gd name="T9" fmla="*/ 246 h 323"/>
                <a:gd name="T10" fmla="*/ 848 w 987"/>
                <a:gd name="T11" fmla="*/ 240 h 323"/>
                <a:gd name="T12" fmla="*/ 904 w 987"/>
                <a:gd name="T13" fmla="*/ 206 h 323"/>
                <a:gd name="T14" fmla="*/ 911 w 987"/>
                <a:gd name="T15" fmla="*/ 145 h 323"/>
                <a:gd name="T16" fmla="*/ 883 w 987"/>
                <a:gd name="T17" fmla="*/ 97 h 323"/>
                <a:gd name="T18" fmla="*/ 790 w 987"/>
                <a:gd name="T19" fmla="*/ 77 h 323"/>
                <a:gd name="T20" fmla="*/ 164 w 987"/>
                <a:gd name="T21" fmla="*/ 80 h 323"/>
                <a:gd name="T22" fmla="*/ 91 w 987"/>
                <a:gd name="T23" fmla="*/ 107 h 323"/>
                <a:gd name="T24" fmla="*/ 74 w 987"/>
                <a:gd name="T25" fmla="*/ 162 h 323"/>
                <a:gd name="T26" fmla="*/ 91 w 987"/>
                <a:gd name="T27" fmla="*/ 217 h 323"/>
                <a:gd name="T28" fmla="*/ 164 w 987"/>
                <a:gd name="T29" fmla="*/ 244 h 323"/>
                <a:gd name="T30" fmla="*/ 301 w 987"/>
                <a:gd name="T31" fmla="*/ 244 h 323"/>
                <a:gd name="T32" fmla="*/ 374 w 987"/>
                <a:gd name="T33" fmla="*/ 217 h 323"/>
                <a:gd name="T34" fmla="*/ 391 w 987"/>
                <a:gd name="T35" fmla="*/ 162 h 323"/>
                <a:gd name="T36" fmla="*/ 374 w 987"/>
                <a:gd name="T37" fmla="*/ 107 h 323"/>
                <a:gd name="T38" fmla="*/ 301 w 987"/>
                <a:gd name="T39" fmla="*/ 80 h 323"/>
                <a:gd name="T40" fmla="*/ 252 w 987"/>
                <a:gd name="T41" fmla="*/ 0 h 323"/>
                <a:gd name="T42" fmla="*/ 345 w 987"/>
                <a:gd name="T43" fmla="*/ 10 h 323"/>
                <a:gd name="T44" fmla="*/ 431 w 987"/>
                <a:gd name="T45" fmla="*/ 58 h 323"/>
                <a:gd name="T46" fmla="*/ 618 w 987"/>
                <a:gd name="T47" fmla="*/ 18 h 323"/>
                <a:gd name="T48" fmla="*/ 713 w 987"/>
                <a:gd name="T49" fmla="*/ 2 h 323"/>
                <a:gd name="T50" fmla="*/ 788 w 987"/>
                <a:gd name="T51" fmla="*/ 0 h 323"/>
                <a:gd name="T52" fmla="*/ 868 w 987"/>
                <a:gd name="T53" fmla="*/ 11 h 323"/>
                <a:gd name="T54" fmla="*/ 943 w 987"/>
                <a:gd name="T55" fmla="*/ 49 h 323"/>
                <a:gd name="T56" fmla="*/ 985 w 987"/>
                <a:gd name="T57" fmla="*/ 132 h 323"/>
                <a:gd name="T58" fmla="*/ 970 w 987"/>
                <a:gd name="T59" fmla="*/ 240 h 323"/>
                <a:gd name="T60" fmla="*/ 908 w 987"/>
                <a:gd name="T61" fmla="*/ 298 h 323"/>
                <a:gd name="T62" fmla="*/ 827 w 987"/>
                <a:gd name="T63" fmla="*/ 320 h 323"/>
                <a:gd name="T64" fmla="*/ 753 w 987"/>
                <a:gd name="T65" fmla="*/ 323 h 323"/>
                <a:gd name="T66" fmla="*/ 681 w 987"/>
                <a:gd name="T67" fmla="*/ 320 h 323"/>
                <a:gd name="T68" fmla="*/ 600 w 987"/>
                <a:gd name="T69" fmla="*/ 298 h 323"/>
                <a:gd name="T70" fmla="*/ 538 w 987"/>
                <a:gd name="T71" fmla="*/ 241 h 323"/>
                <a:gd name="T72" fmla="*/ 522 w 987"/>
                <a:gd name="T73" fmla="*/ 148 h 323"/>
                <a:gd name="T74" fmla="*/ 465 w 987"/>
                <a:gd name="T75" fmla="*/ 162 h 323"/>
                <a:gd name="T76" fmla="*/ 436 w 987"/>
                <a:gd name="T77" fmla="*/ 260 h 323"/>
                <a:gd name="T78" fmla="*/ 368 w 987"/>
                <a:gd name="T79" fmla="*/ 306 h 323"/>
                <a:gd name="T80" fmla="*/ 286 w 987"/>
                <a:gd name="T81" fmla="*/ 321 h 323"/>
                <a:gd name="T82" fmla="*/ 216 w 987"/>
                <a:gd name="T83" fmla="*/ 322 h 323"/>
                <a:gd name="T84" fmla="*/ 138 w 987"/>
                <a:gd name="T85" fmla="*/ 317 h 323"/>
                <a:gd name="T86" fmla="*/ 60 w 987"/>
                <a:gd name="T87" fmla="*/ 288 h 323"/>
                <a:gd name="T88" fmla="*/ 7 w 987"/>
                <a:gd name="T89" fmla="*/ 218 h 323"/>
                <a:gd name="T90" fmla="*/ 7 w 987"/>
                <a:gd name="T91" fmla="*/ 106 h 323"/>
                <a:gd name="T92" fmla="*/ 60 w 987"/>
                <a:gd name="T93" fmla="*/ 36 h 323"/>
                <a:gd name="T94" fmla="*/ 138 w 987"/>
                <a:gd name="T95" fmla="*/ 7 h 323"/>
                <a:gd name="T96" fmla="*/ 216 w 987"/>
                <a:gd name="T97"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7" h="323">
                  <a:moveTo>
                    <a:pt x="753" y="76"/>
                  </a:moveTo>
                  <a:lnTo>
                    <a:pt x="717" y="77"/>
                  </a:lnTo>
                  <a:lnTo>
                    <a:pt x="685" y="80"/>
                  </a:lnTo>
                  <a:lnTo>
                    <a:pt x="660" y="84"/>
                  </a:lnTo>
                  <a:lnTo>
                    <a:pt x="640" y="89"/>
                  </a:lnTo>
                  <a:lnTo>
                    <a:pt x="623" y="97"/>
                  </a:lnTo>
                  <a:lnTo>
                    <a:pt x="613" y="107"/>
                  </a:lnTo>
                  <a:lnTo>
                    <a:pt x="604" y="118"/>
                  </a:lnTo>
                  <a:lnTo>
                    <a:pt x="598" y="131"/>
                  </a:lnTo>
                  <a:lnTo>
                    <a:pt x="596" y="145"/>
                  </a:lnTo>
                  <a:lnTo>
                    <a:pt x="595" y="162"/>
                  </a:lnTo>
                  <a:lnTo>
                    <a:pt x="596" y="178"/>
                  </a:lnTo>
                  <a:lnTo>
                    <a:pt x="598" y="193"/>
                  </a:lnTo>
                  <a:lnTo>
                    <a:pt x="604" y="206"/>
                  </a:lnTo>
                  <a:lnTo>
                    <a:pt x="613" y="217"/>
                  </a:lnTo>
                  <a:lnTo>
                    <a:pt x="623" y="227"/>
                  </a:lnTo>
                  <a:lnTo>
                    <a:pt x="640" y="233"/>
                  </a:lnTo>
                  <a:lnTo>
                    <a:pt x="660" y="240"/>
                  </a:lnTo>
                  <a:lnTo>
                    <a:pt x="685" y="244"/>
                  </a:lnTo>
                  <a:lnTo>
                    <a:pt x="717" y="246"/>
                  </a:lnTo>
                  <a:lnTo>
                    <a:pt x="753" y="248"/>
                  </a:lnTo>
                  <a:lnTo>
                    <a:pt x="790" y="246"/>
                  </a:lnTo>
                  <a:lnTo>
                    <a:pt x="822" y="244"/>
                  </a:lnTo>
                  <a:lnTo>
                    <a:pt x="848" y="240"/>
                  </a:lnTo>
                  <a:lnTo>
                    <a:pt x="867" y="233"/>
                  </a:lnTo>
                  <a:lnTo>
                    <a:pt x="883" y="227"/>
                  </a:lnTo>
                  <a:lnTo>
                    <a:pt x="895" y="217"/>
                  </a:lnTo>
                  <a:lnTo>
                    <a:pt x="904" y="206"/>
                  </a:lnTo>
                  <a:lnTo>
                    <a:pt x="908" y="193"/>
                  </a:lnTo>
                  <a:lnTo>
                    <a:pt x="911" y="178"/>
                  </a:lnTo>
                  <a:lnTo>
                    <a:pt x="912" y="162"/>
                  </a:lnTo>
                  <a:lnTo>
                    <a:pt x="911" y="145"/>
                  </a:lnTo>
                  <a:lnTo>
                    <a:pt x="908" y="131"/>
                  </a:lnTo>
                  <a:lnTo>
                    <a:pt x="904" y="118"/>
                  </a:lnTo>
                  <a:lnTo>
                    <a:pt x="895" y="107"/>
                  </a:lnTo>
                  <a:lnTo>
                    <a:pt x="883" y="97"/>
                  </a:lnTo>
                  <a:lnTo>
                    <a:pt x="867" y="89"/>
                  </a:lnTo>
                  <a:lnTo>
                    <a:pt x="848" y="84"/>
                  </a:lnTo>
                  <a:lnTo>
                    <a:pt x="822" y="80"/>
                  </a:lnTo>
                  <a:lnTo>
                    <a:pt x="790" y="77"/>
                  </a:lnTo>
                  <a:lnTo>
                    <a:pt x="753" y="76"/>
                  </a:lnTo>
                  <a:close/>
                  <a:moveTo>
                    <a:pt x="233" y="76"/>
                  </a:moveTo>
                  <a:lnTo>
                    <a:pt x="196" y="77"/>
                  </a:lnTo>
                  <a:lnTo>
                    <a:pt x="164" y="80"/>
                  </a:lnTo>
                  <a:lnTo>
                    <a:pt x="139" y="84"/>
                  </a:lnTo>
                  <a:lnTo>
                    <a:pt x="119" y="89"/>
                  </a:lnTo>
                  <a:lnTo>
                    <a:pt x="103" y="97"/>
                  </a:lnTo>
                  <a:lnTo>
                    <a:pt x="91" y="107"/>
                  </a:lnTo>
                  <a:lnTo>
                    <a:pt x="83" y="118"/>
                  </a:lnTo>
                  <a:lnTo>
                    <a:pt x="78" y="131"/>
                  </a:lnTo>
                  <a:lnTo>
                    <a:pt x="74" y="145"/>
                  </a:lnTo>
                  <a:lnTo>
                    <a:pt x="74" y="162"/>
                  </a:lnTo>
                  <a:lnTo>
                    <a:pt x="74" y="178"/>
                  </a:lnTo>
                  <a:lnTo>
                    <a:pt x="78" y="193"/>
                  </a:lnTo>
                  <a:lnTo>
                    <a:pt x="83" y="206"/>
                  </a:lnTo>
                  <a:lnTo>
                    <a:pt x="91" y="217"/>
                  </a:lnTo>
                  <a:lnTo>
                    <a:pt x="103" y="227"/>
                  </a:lnTo>
                  <a:lnTo>
                    <a:pt x="119" y="233"/>
                  </a:lnTo>
                  <a:lnTo>
                    <a:pt x="139" y="240"/>
                  </a:lnTo>
                  <a:lnTo>
                    <a:pt x="164" y="244"/>
                  </a:lnTo>
                  <a:lnTo>
                    <a:pt x="196" y="246"/>
                  </a:lnTo>
                  <a:lnTo>
                    <a:pt x="233" y="248"/>
                  </a:lnTo>
                  <a:lnTo>
                    <a:pt x="269" y="246"/>
                  </a:lnTo>
                  <a:lnTo>
                    <a:pt x="301" y="244"/>
                  </a:lnTo>
                  <a:lnTo>
                    <a:pt x="327" y="240"/>
                  </a:lnTo>
                  <a:lnTo>
                    <a:pt x="346" y="233"/>
                  </a:lnTo>
                  <a:lnTo>
                    <a:pt x="362" y="227"/>
                  </a:lnTo>
                  <a:lnTo>
                    <a:pt x="374" y="217"/>
                  </a:lnTo>
                  <a:lnTo>
                    <a:pt x="382" y="206"/>
                  </a:lnTo>
                  <a:lnTo>
                    <a:pt x="387" y="193"/>
                  </a:lnTo>
                  <a:lnTo>
                    <a:pt x="391" y="178"/>
                  </a:lnTo>
                  <a:lnTo>
                    <a:pt x="391" y="162"/>
                  </a:lnTo>
                  <a:lnTo>
                    <a:pt x="391" y="145"/>
                  </a:lnTo>
                  <a:lnTo>
                    <a:pt x="387" y="131"/>
                  </a:lnTo>
                  <a:lnTo>
                    <a:pt x="382" y="118"/>
                  </a:lnTo>
                  <a:lnTo>
                    <a:pt x="374" y="107"/>
                  </a:lnTo>
                  <a:lnTo>
                    <a:pt x="362" y="97"/>
                  </a:lnTo>
                  <a:lnTo>
                    <a:pt x="346" y="89"/>
                  </a:lnTo>
                  <a:lnTo>
                    <a:pt x="327" y="84"/>
                  </a:lnTo>
                  <a:lnTo>
                    <a:pt x="301" y="80"/>
                  </a:lnTo>
                  <a:lnTo>
                    <a:pt x="269" y="77"/>
                  </a:lnTo>
                  <a:lnTo>
                    <a:pt x="233" y="76"/>
                  </a:lnTo>
                  <a:close/>
                  <a:moveTo>
                    <a:pt x="233" y="0"/>
                  </a:moveTo>
                  <a:lnTo>
                    <a:pt x="252" y="0"/>
                  </a:lnTo>
                  <a:lnTo>
                    <a:pt x="274" y="2"/>
                  </a:lnTo>
                  <a:lnTo>
                    <a:pt x="296" y="3"/>
                  </a:lnTo>
                  <a:lnTo>
                    <a:pt x="320" y="6"/>
                  </a:lnTo>
                  <a:lnTo>
                    <a:pt x="345" y="10"/>
                  </a:lnTo>
                  <a:lnTo>
                    <a:pt x="369" y="18"/>
                  </a:lnTo>
                  <a:lnTo>
                    <a:pt x="392" y="28"/>
                  </a:lnTo>
                  <a:lnTo>
                    <a:pt x="412" y="40"/>
                  </a:lnTo>
                  <a:lnTo>
                    <a:pt x="431" y="58"/>
                  </a:lnTo>
                  <a:lnTo>
                    <a:pt x="555" y="58"/>
                  </a:lnTo>
                  <a:lnTo>
                    <a:pt x="574" y="40"/>
                  </a:lnTo>
                  <a:lnTo>
                    <a:pt x="595" y="28"/>
                  </a:lnTo>
                  <a:lnTo>
                    <a:pt x="618" y="18"/>
                  </a:lnTo>
                  <a:lnTo>
                    <a:pt x="642" y="10"/>
                  </a:lnTo>
                  <a:lnTo>
                    <a:pt x="666" y="6"/>
                  </a:lnTo>
                  <a:lnTo>
                    <a:pt x="689" y="3"/>
                  </a:lnTo>
                  <a:lnTo>
                    <a:pt x="713" y="2"/>
                  </a:lnTo>
                  <a:lnTo>
                    <a:pt x="735" y="0"/>
                  </a:lnTo>
                  <a:lnTo>
                    <a:pt x="753" y="0"/>
                  </a:lnTo>
                  <a:lnTo>
                    <a:pt x="770" y="0"/>
                  </a:lnTo>
                  <a:lnTo>
                    <a:pt x="788" y="0"/>
                  </a:lnTo>
                  <a:lnTo>
                    <a:pt x="806" y="2"/>
                  </a:lnTo>
                  <a:lnTo>
                    <a:pt x="827" y="4"/>
                  </a:lnTo>
                  <a:lnTo>
                    <a:pt x="848" y="7"/>
                  </a:lnTo>
                  <a:lnTo>
                    <a:pt x="868" y="11"/>
                  </a:lnTo>
                  <a:lnTo>
                    <a:pt x="889" y="17"/>
                  </a:lnTo>
                  <a:lnTo>
                    <a:pt x="908" y="26"/>
                  </a:lnTo>
                  <a:lnTo>
                    <a:pt x="927" y="36"/>
                  </a:lnTo>
                  <a:lnTo>
                    <a:pt x="943" y="49"/>
                  </a:lnTo>
                  <a:lnTo>
                    <a:pt x="958" y="64"/>
                  </a:lnTo>
                  <a:lnTo>
                    <a:pt x="970" y="83"/>
                  </a:lnTo>
                  <a:lnTo>
                    <a:pt x="979" y="106"/>
                  </a:lnTo>
                  <a:lnTo>
                    <a:pt x="985" y="132"/>
                  </a:lnTo>
                  <a:lnTo>
                    <a:pt x="987" y="162"/>
                  </a:lnTo>
                  <a:lnTo>
                    <a:pt x="985" y="192"/>
                  </a:lnTo>
                  <a:lnTo>
                    <a:pt x="979" y="218"/>
                  </a:lnTo>
                  <a:lnTo>
                    <a:pt x="970" y="240"/>
                  </a:lnTo>
                  <a:lnTo>
                    <a:pt x="958" y="260"/>
                  </a:lnTo>
                  <a:lnTo>
                    <a:pt x="943" y="275"/>
                  </a:lnTo>
                  <a:lnTo>
                    <a:pt x="927" y="288"/>
                  </a:lnTo>
                  <a:lnTo>
                    <a:pt x="908" y="298"/>
                  </a:lnTo>
                  <a:lnTo>
                    <a:pt x="889" y="307"/>
                  </a:lnTo>
                  <a:lnTo>
                    <a:pt x="868" y="312"/>
                  </a:lnTo>
                  <a:lnTo>
                    <a:pt x="848" y="317"/>
                  </a:lnTo>
                  <a:lnTo>
                    <a:pt x="827" y="320"/>
                  </a:lnTo>
                  <a:lnTo>
                    <a:pt x="806" y="321"/>
                  </a:lnTo>
                  <a:lnTo>
                    <a:pt x="788" y="322"/>
                  </a:lnTo>
                  <a:lnTo>
                    <a:pt x="770" y="322"/>
                  </a:lnTo>
                  <a:lnTo>
                    <a:pt x="753" y="323"/>
                  </a:lnTo>
                  <a:lnTo>
                    <a:pt x="738" y="322"/>
                  </a:lnTo>
                  <a:lnTo>
                    <a:pt x="720" y="322"/>
                  </a:lnTo>
                  <a:lnTo>
                    <a:pt x="700" y="321"/>
                  </a:lnTo>
                  <a:lnTo>
                    <a:pt x="681" y="320"/>
                  </a:lnTo>
                  <a:lnTo>
                    <a:pt x="660" y="317"/>
                  </a:lnTo>
                  <a:lnTo>
                    <a:pt x="639" y="312"/>
                  </a:lnTo>
                  <a:lnTo>
                    <a:pt x="619" y="307"/>
                  </a:lnTo>
                  <a:lnTo>
                    <a:pt x="600" y="298"/>
                  </a:lnTo>
                  <a:lnTo>
                    <a:pt x="581" y="288"/>
                  </a:lnTo>
                  <a:lnTo>
                    <a:pt x="564" y="275"/>
                  </a:lnTo>
                  <a:lnTo>
                    <a:pt x="550" y="260"/>
                  </a:lnTo>
                  <a:lnTo>
                    <a:pt x="538" y="241"/>
                  </a:lnTo>
                  <a:lnTo>
                    <a:pt x="528" y="218"/>
                  </a:lnTo>
                  <a:lnTo>
                    <a:pt x="523" y="193"/>
                  </a:lnTo>
                  <a:lnTo>
                    <a:pt x="521" y="162"/>
                  </a:lnTo>
                  <a:lnTo>
                    <a:pt x="522" y="148"/>
                  </a:lnTo>
                  <a:lnTo>
                    <a:pt x="523" y="134"/>
                  </a:lnTo>
                  <a:lnTo>
                    <a:pt x="463" y="134"/>
                  </a:lnTo>
                  <a:lnTo>
                    <a:pt x="465" y="148"/>
                  </a:lnTo>
                  <a:lnTo>
                    <a:pt x="465" y="162"/>
                  </a:lnTo>
                  <a:lnTo>
                    <a:pt x="463" y="193"/>
                  </a:lnTo>
                  <a:lnTo>
                    <a:pt x="458" y="218"/>
                  </a:lnTo>
                  <a:lnTo>
                    <a:pt x="448" y="241"/>
                  </a:lnTo>
                  <a:lnTo>
                    <a:pt x="436" y="260"/>
                  </a:lnTo>
                  <a:lnTo>
                    <a:pt x="422" y="275"/>
                  </a:lnTo>
                  <a:lnTo>
                    <a:pt x="406" y="288"/>
                  </a:lnTo>
                  <a:lnTo>
                    <a:pt x="387" y="298"/>
                  </a:lnTo>
                  <a:lnTo>
                    <a:pt x="368" y="306"/>
                  </a:lnTo>
                  <a:lnTo>
                    <a:pt x="347" y="312"/>
                  </a:lnTo>
                  <a:lnTo>
                    <a:pt x="327" y="317"/>
                  </a:lnTo>
                  <a:lnTo>
                    <a:pt x="306" y="319"/>
                  </a:lnTo>
                  <a:lnTo>
                    <a:pt x="286" y="321"/>
                  </a:lnTo>
                  <a:lnTo>
                    <a:pt x="267" y="322"/>
                  </a:lnTo>
                  <a:lnTo>
                    <a:pt x="249" y="322"/>
                  </a:lnTo>
                  <a:lnTo>
                    <a:pt x="233" y="322"/>
                  </a:lnTo>
                  <a:lnTo>
                    <a:pt x="216" y="322"/>
                  </a:lnTo>
                  <a:lnTo>
                    <a:pt x="199" y="322"/>
                  </a:lnTo>
                  <a:lnTo>
                    <a:pt x="179" y="321"/>
                  </a:lnTo>
                  <a:lnTo>
                    <a:pt x="159" y="319"/>
                  </a:lnTo>
                  <a:lnTo>
                    <a:pt x="138" y="317"/>
                  </a:lnTo>
                  <a:lnTo>
                    <a:pt x="118" y="312"/>
                  </a:lnTo>
                  <a:lnTo>
                    <a:pt x="97" y="306"/>
                  </a:lnTo>
                  <a:lnTo>
                    <a:pt x="78" y="298"/>
                  </a:lnTo>
                  <a:lnTo>
                    <a:pt x="60" y="288"/>
                  </a:lnTo>
                  <a:lnTo>
                    <a:pt x="43" y="275"/>
                  </a:lnTo>
                  <a:lnTo>
                    <a:pt x="29" y="259"/>
                  </a:lnTo>
                  <a:lnTo>
                    <a:pt x="17" y="240"/>
                  </a:lnTo>
                  <a:lnTo>
                    <a:pt x="7" y="218"/>
                  </a:lnTo>
                  <a:lnTo>
                    <a:pt x="2" y="192"/>
                  </a:lnTo>
                  <a:lnTo>
                    <a:pt x="0" y="162"/>
                  </a:lnTo>
                  <a:lnTo>
                    <a:pt x="2" y="131"/>
                  </a:lnTo>
                  <a:lnTo>
                    <a:pt x="7" y="106"/>
                  </a:lnTo>
                  <a:lnTo>
                    <a:pt x="17" y="83"/>
                  </a:lnTo>
                  <a:lnTo>
                    <a:pt x="29" y="64"/>
                  </a:lnTo>
                  <a:lnTo>
                    <a:pt x="43" y="49"/>
                  </a:lnTo>
                  <a:lnTo>
                    <a:pt x="60" y="36"/>
                  </a:lnTo>
                  <a:lnTo>
                    <a:pt x="78" y="25"/>
                  </a:lnTo>
                  <a:lnTo>
                    <a:pt x="97" y="17"/>
                  </a:lnTo>
                  <a:lnTo>
                    <a:pt x="118" y="11"/>
                  </a:lnTo>
                  <a:lnTo>
                    <a:pt x="138" y="7"/>
                  </a:lnTo>
                  <a:lnTo>
                    <a:pt x="159" y="4"/>
                  </a:lnTo>
                  <a:lnTo>
                    <a:pt x="179" y="2"/>
                  </a:lnTo>
                  <a:lnTo>
                    <a:pt x="199" y="0"/>
                  </a:lnTo>
                  <a:lnTo>
                    <a:pt x="216" y="0"/>
                  </a:lnTo>
                  <a:lnTo>
                    <a:pt x="233"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2" name="Freeform 43"/>
            <p:cNvSpPr>
              <a:spLocks noEditPoints="1"/>
            </p:cNvSpPr>
            <p:nvPr/>
          </p:nvSpPr>
          <p:spPr bwMode="auto">
            <a:xfrm>
              <a:off x="1314" y="2572"/>
              <a:ext cx="322" cy="183"/>
            </a:xfrm>
            <a:custGeom>
              <a:avLst/>
              <a:gdLst>
                <a:gd name="T0" fmla="*/ 1936 w 2579"/>
                <a:gd name="T1" fmla="*/ 759 h 1465"/>
                <a:gd name="T2" fmla="*/ 1898 w 2579"/>
                <a:gd name="T3" fmla="*/ 776 h 1465"/>
                <a:gd name="T4" fmla="*/ 1714 w 2579"/>
                <a:gd name="T5" fmla="*/ 974 h 1465"/>
                <a:gd name="T6" fmla="*/ 2029 w 2579"/>
                <a:gd name="T7" fmla="*/ 790 h 1465"/>
                <a:gd name="T8" fmla="*/ 1995 w 2579"/>
                <a:gd name="T9" fmla="*/ 765 h 1465"/>
                <a:gd name="T10" fmla="*/ 1955 w 2579"/>
                <a:gd name="T11" fmla="*/ 757 h 1465"/>
                <a:gd name="T12" fmla="*/ 1974 w 2579"/>
                <a:gd name="T13" fmla="*/ 22 h 1465"/>
                <a:gd name="T14" fmla="*/ 2101 w 2579"/>
                <a:gd name="T15" fmla="*/ 66 h 1465"/>
                <a:gd name="T16" fmla="*/ 2217 w 2579"/>
                <a:gd name="T17" fmla="*/ 131 h 1465"/>
                <a:gd name="T18" fmla="*/ 2321 w 2579"/>
                <a:gd name="T19" fmla="*/ 212 h 1465"/>
                <a:gd name="T20" fmla="*/ 2409 w 2579"/>
                <a:gd name="T21" fmla="*/ 309 h 1465"/>
                <a:gd name="T22" fmla="*/ 2480 w 2579"/>
                <a:gd name="T23" fmla="*/ 419 h 1465"/>
                <a:gd name="T24" fmla="*/ 2534 w 2579"/>
                <a:gd name="T25" fmla="*/ 541 h 1465"/>
                <a:gd name="T26" fmla="*/ 2567 w 2579"/>
                <a:gd name="T27" fmla="*/ 670 h 1465"/>
                <a:gd name="T28" fmla="*/ 2579 w 2579"/>
                <a:gd name="T29" fmla="*/ 806 h 1465"/>
                <a:gd name="T30" fmla="*/ 2576 w 2579"/>
                <a:gd name="T31" fmla="*/ 1325 h 1465"/>
                <a:gd name="T32" fmla="*/ 2554 w 2579"/>
                <a:gd name="T33" fmla="*/ 1381 h 1465"/>
                <a:gd name="T34" fmla="*/ 2516 w 2579"/>
                <a:gd name="T35" fmla="*/ 1426 h 1465"/>
                <a:gd name="T36" fmla="*/ 2464 w 2579"/>
                <a:gd name="T37" fmla="*/ 1455 h 1465"/>
                <a:gd name="T38" fmla="*/ 2403 w 2579"/>
                <a:gd name="T39" fmla="*/ 1465 h 1465"/>
                <a:gd name="T40" fmla="*/ 139 w 2579"/>
                <a:gd name="T41" fmla="*/ 1463 h 1465"/>
                <a:gd name="T42" fmla="*/ 83 w 2579"/>
                <a:gd name="T43" fmla="*/ 1442 h 1465"/>
                <a:gd name="T44" fmla="*/ 39 w 2579"/>
                <a:gd name="T45" fmla="*/ 1405 h 1465"/>
                <a:gd name="T46" fmla="*/ 11 w 2579"/>
                <a:gd name="T47" fmla="*/ 1353 h 1465"/>
                <a:gd name="T48" fmla="*/ 0 w 2579"/>
                <a:gd name="T49" fmla="*/ 1293 h 1465"/>
                <a:gd name="T50" fmla="*/ 3 w 2579"/>
                <a:gd name="T51" fmla="*/ 737 h 1465"/>
                <a:gd name="T52" fmla="*/ 25 w 2579"/>
                <a:gd name="T53" fmla="*/ 604 h 1465"/>
                <a:gd name="T54" fmla="*/ 68 w 2579"/>
                <a:gd name="T55" fmla="*/ 478 h 1465"/>
                <a:gd name="T56" fmla="*/ 131 w 2579"/>
                <a:gd name="T57" fmla="*/ 363 h 1465"/>
                <a:gd name="T58" fmla="*/ 210 w 2579"/>
                <a:gd name="T59" fmla="*/ 260 h 1465"/>
                <a:gd name="T60" fmla="*/ 305 w 2579"/>
                <a:gd name="T61" fmla="*/ 170 h 1465"/>
                <a:gd name="T62" fmla="*/ 415 w 2579"/>
                <a:gd name="T63" fmla="*/ 97 h 1465"/>
                <a:gd name="T64" fmla="*/ 537 w 2579"/>
                <a:gd name="T65" fmla="*/ 42 h 1465"/>
                <a:gd name="T66" fmla="*/ 690 w 2579"/>
                <a:gd name="T67" fmla="*/ 0 h 1465"/>
                <a:gd name="T68" fmla="*/ 1884 w 2579"/>
                <a:gd name="T69" fmla="*/ 0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79" h="1465">
                  <a:moveTo>
                    <a:pt x="1955" y="757"/>
                  </a:moveTo>
                  <a:lnTo>
                    <a:pt x="1936" y="759"/>
                  </a:lnTo>
                  <a:lnTo>
                    <a:pt x="1916" y="765"/>
                  </a:lnTo>
                  <a:lnTo>
                    <a:pt x="1898" y="776"/>
                  </a:lnTo>
                  <a:lnTo>
                    <a:pt x="1882" y="790"/>
                  </a:lnTo>
                  <a:lnTo>
                    <a:pt x="1714" y="974"/>
                  </a:lnTo>
                  <a:lnTo>
                    <a:pt x="2197" y="974"/>
                  </a:lnTo>
                  <a:lnTo>
                    <a:pt x="2029" y="790"/>
                  </a:lnTo>
                  <a:lnTo>
                    <a:pt x="2013" y="775"/>
                  </a:lnTo>
                  <a:lnTo>
                    <a:pt x="1995" y="765"/>
                  </a:lnTo>
                  <a:lnTo>
                    <a:pt x="1976" y="758"/>
                  </a:lnTo>
                  <a:lnTo>
                    <a:pt x="1955" y="757"/>
                  </a:lnTo>
                  <a:close/>
                  <a:moveTo>
                    <a:pt x="1884" y="0"/>
                  </a:moveTo>
                  <a:lnTo>
                    <a:pt x="1974" y="22"/>
                  </a:lnTo>
                  <a:lnTo>
                    <a:pt x="2039" y="42"/>
                  </a:lnTo>
                  <a:lnTo>
                    <a:pt x="2101" y="66"/>
                  </a:lnTo>
                  <a:lnTo>
                    <a:pt x="2161" y="96"/>
                  </a:lnTo>
                  <a:lnTo>
                    <a:pt x="2217" y="131"/>
                  </a:lnTo>
                  <a:lnTo>
                    <a:pt x="2271" y="170"/>
                  </a:lnTo>
                  <a:lnTo>
                    <a:pt x="2321" y="212"/>
                  </a:lnTo>
                  <a:lnTo>
                    <a:pt x="2367" y="258"/>
                  </a:lnTo>
                  <a:lnTo>
                    <a:pt x="2409" y="309"/>
                  </a:lnTo>
                  <a:lnTo>
                    <a:pt x="2447" y="363"/>
                  </a:lnTo>
                  <a:lnTo>
                    <a:pt x="2480" y="419"/>
                  </a:lnTo>
                  <a:lnTo>
                    <a:pt x="2510" y="478"/>
                  </a:lnTo>
                  <a:lnTo>
                    <a:pt x="2534" y="541"/>
                  </a:lnTo>
                  <a:lnTo>
                    <a:pt x="2553" y="604"/>
                  </a:lnTo>
                  <a:lnTo>
                    <a:pt x="2567" y="670"/>
                  </a:lnTo>
                  <a:lnTo>
                    <a:pt x="2576" y="737"/>
                  </a:lnTo>
                  <a:lnTo>
                    <a:pt x="2579" y="806"/>
                  </a:lnTo>
                  <a:lnTo>
                    <a:pt x="2579" y="1293"/>
                  </a:lnTo>
                  <a:lnTo>
                    <a:pt x="2576" y="1325"/>
                  </a:lnTo>
                  <a:lnTo>
                    <a:pt x="2568" y="1353"/>
                  </a:lnTo>
                  <a:lnTo>
                    <a:pt x="2554" y="1381"/>
                  </a:lnTo>
                  <a:lnTo>
                    <a:pt x="2537" y="1405"/>
                  </a:lnTo>
                  <a:lnTo>
                    <a:pt x="2516" y="1426"/>
                  </a:lnTo>
                  <a:lnTo>
                    <a:pt x="2491" y="1442"/>
                  </a:lnTo>
                  <a:lnTo>
                    <a:pt x="2464" y="1455"/>
                  </a:lnTo>
                  <a:lnTo>
                    <a:pt x="2435" y="1463"/>
                  </a:lnTo>
                  <a:lnTo>
                    <a:pt x="2403" y="1465"/>
                  </a:lnTo>
                  <a:lnTo>
                    <a:pt x="169" y="1465"/>
                  </a:lnTo>
                  <a:lnTo>
                    <a:pt x="139" y="1463"/>
                  </a:lnTo>
                  <a:lnTo>
                    <a:pt x="109" y="1455"/>
                  </a:lnTo>
                  <a:lnTo>
                    <a:pt x="83" y="1442"/>
                  </a:lnTo>
                  <a:lnTo>
                    <a:pt x="59" y="1426"/>
                  </a:lnTo>
                  <a:lnTo>
                    <a:pt x="39" y="1405"/>
                  </a:lnTo>
                  <a:lnTo>
                    <a:pt x="23" y="1381"/>
                  </a:lnTo>
                  <a:lnTo>
                    <a:pt x="11" y="1353"/>
                  </a:lnTo>
                  <a:lnTo>
                    <a:pt x="3" y="1325"/>
                  </a:lnTo>
                  <a:lnTo>
                    <a:pt x="0" y="1293"/>
                  </a:lnTo>
                  <a:lnTo>
                    <a:pt x="0" y="806"/>
                  </a:lnTo>
                  <a:lnTo>
                    <a:pt x="3" y="737"/>
                  </a:lnTo>
                  <a:lnTo>
                    <a:pt x="12" y="670"/>
                  </a:lnTo>
                  <a:lnTo>
                    <a:pt x="25" y="604"/>
                  </a:lnTo>
                  <a:lnTo>
                    <a:pt x="44" y="541"/>
                  </a:lnTo>
                  <a:lnTo>
                    <a:pt x="68" y="478"/>
                  </a:lnTo>
                  <a:lnTo>
                    <a:pt x="97" y="420"/>
                  </a:lnTo>
                  <a:lnTo>
                    <a:pt x="131" y="363"/>
                  </a:lnTo>
                  <a:lnTo>
                    <a:pt x="168" y="309"/>
                  </a:lnTo>
                  <a:lnTo>
                    <a:pt x="210" y="260"/>
                  </a:lnTo>
                  <a:lnTo>
                    <a:pt x="255" y="212"/>
                  </a:lnTo>
                  <a:lnTo>
                    <a:pt x="305" y="170"/>
                  </a:lnTo>
                  <a:lnTo>
                    <a:pt x="358" y="131"/>
                  </a:lnTo>
                  <a:lnTo>
                    <a:pt x="415" y="97"/>
                  </a:lnTo>
                  <a:lnTo>
                    <a:pt x="474" y="67"/>
                  </a:lnTo>
                  <a:lnTo>
                    <a:pt x="537" y="42"/>
                  </a:lnTo>
                  <a:lnTo>
                    <a:pt x="602" y="22"/>
                  </a:lnTo>
                  <a:lnTo>
                    <a:pt x="690" y="0"/>
                  </a:lnTo>
                  <a:lnTo>
                    <a:pt x="1286" y="1379"/>
                  </a:lnTo>
                  <a:lnTo>
                    <a:pt x="188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3" name="Freeform 44"/>
            <p:cNvSpPr/>
            <p:nvPr/>
          </p:nvSpPr>
          <p:spPr bwMode="auto">
            <a:xfrm>
              <a:off x="1450" y="2589"/>
              <a:ext cx="50" cy="124"/>
            </a:xfrm>
            <a:custGeom>
              <a:avLst/>
              <a:gdLst>
                <a:gd name="T0" fmla="*/ 146 w 403"/>
                <a:gd name="T1" fmla="*/ 0 h 985"/>
                <a:gd name="T2" fmla="*/ 256 w 403"/>
                <a:gd name="T3" fmla="*/ 0 h 985"/>
                <a:gd name="T4" fmla="*/ 278 w 403"/>
                <a:gd name="T5" fmla="*/ 2 h 985"/>
                <a:gd name="T6" fmla="*/ 300 w 403"/>
                <a:gd name="T7" fmla="*/ 10 h 985"/>
                <a:gd name="T8" fmla="*/ 318 w 403"/>
                <a:gd name="T9" fmla="*/ 22 h 985"/>
                <a:gd name="T10" fmla="*/ 335 w 403"/>
                <a:gd name="T11" fmla="*/ 38 h 985"/>
                <a:gd name="T12" fmla="*/ 347 w 403"/>
                <a:gd name="T13" fmla="*/ 57 h 985"/>
                <a:gd name="T14" fmla="*/ 354 w 403"/>
                <a:gd name="T15" fmla="*/ 79 h 985"/>
                <a:gd name="T16" fmla="*/ 395 w 403"/>
                <a:gd name="T17" fmla="*/ 251 h 985"/>
                <a:gd name="T18" fmla="*/ 397 w 403"/>
                <a:gd name="T19" fmla="*/ 277 h 985"/>
                <a:gd name="T20" fmla="*/ 394 w 403"/>
                <a:gd name="T21" fmla="*/ 302 h 985"/>
                <a:gd name="T22" fmla="*/ 386 w 403"/>
                <a:gd name="T23" fmla="*/ 324 h 985"/>
                <a:gd name="T24" fmla="*/ 373 w 403"/>
                <a:gd name="T25" fmla="*/ 344 h 985"/>
                <a:gd name="T26" fmla="*/ 355 w 403"/>
                <a:gd name="T27" fmla="*/ 359 h 985"/>
                <a:gd name="T28" fmla="*/ 334 w 403"/>
                <a:gd name="T29" fmla="*/ 371 h 985"/>
                <a:gd name="T30" fmla="*/ 310 w 403"/>
                <a:gd name="T31" fmla="*/ 378 h 985"/>
                <a:gd name="T32" fmla="*/ 403 w 403"/>
                <a:gd name="T33" fmla="*/ 471 h 985"/>
                <a:gd name="T34" fmla="*/ 203 w 403"/>
                <a:gd name="T35" fmla="*/ 985 h 985"/>
                <a:gd name="T36" fmla="*/ 0 w 403"/>
                <a:gd name="T37" fmla="*/ 471 h 985"/>
                <a:gd name="T38" fmla="*/ 92 w 403"/>
                <a:gd name="T39" fmla="*/ 378 h 985"/>
                <a:gd name="T40" fmla="*/ 68 w 403"/>
                <a:gd name="T41" fmla="*/ 371 h 985"/>
                <a:gd name="T42" fmla="*/ 48 w 403"/>
                <a:gd name="T43" fmla="*/ 359 h 985"/>
                <a:gd name="T44" fmla="*/ 29 w 403"/>
                <a:gd name="T45" fmla="*/ 344 h 985"/>
                <a:gd name="T46" fmla="*/ 16 w 403"/>
                <a:gd name="T47" fmla="*/ 324 h 985"/>
                <a:gd name="T48" fmla="*/ 8 w 403"/>
                <a:gd name="T49" fmla="*/ 302 h 985"/>
                <a:gd name="T50" fmla="*/ 4 w 403"/>
                <a:gd name="T51" fmla="*/ 277 h 985"/>
                <a:gd name="T52" fmla="*/ 7 w 403"/>
                <a:gd name="T53" fmla="*/ 251 h 985"/>
                <a:gd name="T54" fmla="*/ 48 w 403"/>
                <a:gd name="T55" fmla="*/ 79 h 985"/>
                <a:gd name="T56" fmla="*/ 56 w 403"/>
                <a:gd name="T57" fmla="*/ 57 h 985"/>
                <a:gd name="T58" fmla="*/ 68 w 403"/>
                <a:gd name="T59" fmla="*/ 38 h 985"/>
                <a:gd name="T60" fmla="*/ 83 w 403"/>
                <a:gd name="T61" fmla="*/ 22 h 985"/>
                <a:gd name="T62" fmla="*/ 103 w 403"/>
                <a:gd name="T63" fmla="*/ 10 h 985"/>
                <a:gd name="T64" fmla="*/ 124 w 403"/>
                <a:gd name="T65" fmla="*/ 2 h 985"/>
                <a:gd name="T66" fmla="*/ 146 w 403"/>
                <a:gd name="T6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3" h="985">
                  <a:moveTo>
                    <a:pt x="146" y="0"/>
                  </a:moveTo>
                  <a:lnTo>
                    <a:pt x="256" y="0"/>
                  </a:lnTo>
                  <a:lnTo>
                    <a:pt x="278" y="2"/>
                  </a:lnTo>
                  <a:lnTo>
                    <a:pt x="300" y="10"/>
                  </a:lnTo>
                  <a:lnTo>
                    <a:pt x="318" y="22"/>
                  </a:lnTo>
                  <a:lnTo>
                    <a:pt x="335" y="38"/>
                  </a:lnTo>
                  <a:lnTo>
                    <a:pt x="347" y="57"/>
                  </a:lnTo>
                  <a:lnTo>
                    <a:pt x="354" y="79"/>
                  </a:lnTo>
                  <a:lnTo>
                    <a:pt x="395" y="251"/>
                  </a:lnTo>
                  <a:lnTo>
                    <a:pt x="397" y="277"/>
                  </a:lnTo>
                  <a:lnTo>
                    <a:pt x="394" y="302"/>
                  </a:lnTo>
                  <a:lnTo>
                    <a:pt x="386" y="324"/>
                  </a:lnTo>
                  <a:lnTo>
                    <a:pt x="373" y="344"/>
                  </a:lnTo>
                  <a:lnTo>
                    <a:pt x="355" y="359"/>
                  </a:lnTo>
                  <a:lnTo>
                    <a:pt x="334" y="371"/>
                  </a:lnTo>
                  <a:lnTo>
                    <a:pt x="310" y="378"/>
                  </a:lnTo>
                  <a:lnTo>
                    <a:pt x="403" y="471"/>
                  </a:lnTo>
                  <a:lnTo>
                    <a:pt x="203" y="985"/>
                  </a:lnTo>
                  <a:lnTo>
                    <a:pt x="0" y="471"/>
                  </a:lnTo>
                  <a:lnTo>
                    <a:pt x="92" y="378"/>
                  </a:lnTo>
                  <a:lnTo>
                    <a:pt x="68" y="371"/>
                  </a:lnTo>
                  <a:lnTo>
                    <a:pt x="48" y="359"/>
                  </a:lnTo>
                  <a:lnTo>
                    <a:pt x="29" y="344"/>
                  </a:lnTo>
                  <a:lnTo>
                    <a:pt x="16" y="324"/>
                  </a:lnTo>
                  <a:lnTo>
                    <a:pt x="8" y="302"/>
                  </a:lnTo>
                  <a:lnTo>
                    <a:pt x="4" y="277"/>
                  </a:lnTo>
                  <a:lnTo>
                    <a:pt x="7" y="251"/>
                  </a:lnTo>
                  <a:lnTo>
                    <a:pt x="48" y="79"/>
                  </a:lnTo>
                  <a:lnTo>
                    <a:pt x="56" y="57"/>
                  </a:lnTo>
                  <a:lnTo>
                    <a:pt x="68" y="38"/>
                  </a:lnTo>
                  <a:lnTo>
                    <a:pt x="83" y="22"/>
                  </a:lnTo>
                  <a:lnTo>
                    <a:pt x="103" y="10"/>
                  </a:lnTo>
                  <a:lnTo>
                    <a:pt x="124" y="2"/>
                  </a:lnTo>
                  <a:lnTo>
                    <a:pt x="146"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50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strVal val="#ppt_x"/>
                                          </p:val>
                                        </p:tav>
                                        <p:tav tm="100000">
                                          <p:val>
                                            <p:strVal val="#ppt_x"/>
                                          </p:val>
                                        </p:tav>
                                      </p:tavLst>
                                    </p:anim>
                                    <p:anim calcmode="lin" valueType="num">
                                      <p:cBhvr>
                                        <p:cTn id="39" dur="5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anim calcmode="lin" valueType="num">
                                      <p:cBhvr>
                                        <p:cTn id="50" dur="500" fill="hold"/>
                                        <p:tgtEl>
                                          <p:spTgt spid="18"/>
                                        </p:tgtEl>
                                        <p:attrNameLst>
                                          <p:attrName>ppt_x</p:attrName>
                                        </p:attrNameLst>
                                      </p:cBhvr>
                                      <p:tavLst>
                                        <p:tav tm="0">
                                          <p:val>
                                            <p:strVal val="#ppt_x"/>
                                          </p:val>
                                        </p:tav>
                                        <p:tav tm="100000">
                                          <p:val>
                                            <p:strVal val="#ppt_x"/>
                                          </p:val>
                                        </p:tav>
                                      </p:tavLst>
                                    </p:anim>
                                    <p:anim calcmode="lin" valueType="num">
                                      <p:cBhvr>
                                        <p:cTn id="51" dur="5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anim calcmode="lin" valueType="num">
                                      <p:cBhvr>
                                        <p:cTn id="60" dur="500" fill="hold"/>
                                        <p:tgtEl>
                                          <p:spTgt spid="20"/>
                                        </p:tgtEl>
                                        <p:attrNameLst>
                                          <p:attrName>ppt_x</p:attrName>
                                        </p:attrNameLst>
                                      </p:cBhvr>
                                      <p:tavLst>
                                        <p:tav tm="0">
                                          <p:val>
                                            <p:strVal val="#ppt_x"/>
                                          </p:val>
                                        </p:tav>
                                        <p:tav tm="100000">
                                          <p:val>
                                            <p:strVal val="#ppt_x"/>
                                          </p:val>
                                        </p:tav>
                                      </p:tavLst>
                                    </p:anim>
                                    <p:anim calcmode="lin" valueType="num">
                                      <p:cBhvr>
                                        <p:cTn id="61" dur="500" fill="hold"/>
                                        <p:tgtEl>
                                          <p:spTgt spid="2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anim calcmode="lin" valueType="num">
                                      <p:cBhvr>
                                        <p:cTn id="65" dur="500" fill="hold"/>
                                        <p:tgtEl>
                                          <p:spTgt spid="21"/>
                                        </p:tgtEl>
                                        <p:attrNameLst>
                                          <p:attrName>ppt_x</p:attrName>
                                        </p:attrNameLst>
                                      </p:cBhvr>
                                      <p:tavLst>
                                        <p:tav tm="0">
                                          <p:val>
                                            <p:strVal val="#ppt_x"/>
                                          </p:val>
                                        </p:tav>
                                        <p:tav tm="100000">
                                          <p:val>
                                            <p:strVal val="#ppt_x"/>
                                          </p:val>
                                        </p:tav>
                                      </p:tavLst>
                                    </p:anim>
                                    <p:anim calcmode="lin" valueType="num">
                                      <p:cBhvr>
                                        <p:cTn id="66" dur="500" fill="hold"/>
                                        <p:tgtEl>
                                          <p:spTgt spid="2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anim calcmode="lin" valueType="num">
                                      <p:cBhvr>
                                        <p:cTn id="70" dur="500" fill="hold"/>
                                        <p:tgtEl>
                                          <p:spTgt spid="22"/>
                                        </p:tgtEl>
                                        <p:attrNameLst>
                                          <p:attrName>ppt_x</p:attrName>
                                        </p:attrNameLst>
                                      </p:cBhvr>
                                      <p:tavLst>
                                        <p:tav tm="0">
                                          <p:val>
                                            <p:strVal val="#ppt_x"/>
                                          </p:val>
                                        </p:tav>
                                        <p:tav tm="100000">
                                          <p:val>
                                            <p:strVal val="#ppt_x"/>
                                          </p:val>
                                        </p:tav>
                                      </p:tavLst>
                                    </p:anim>
                                    <p:anim calcmode="lin" valueType="num">
                                      <p:cBhvr>
                                        <p:cTn id="7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P spid="20" grpId="0"/>
      <p:bldP spid="21" grpId="0"/>
      <p:bldP spid="22" grpId="0"/>
      <p:bldP spid="23"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0" y="1240"/>
            <a:ext cx="12190413" cy="6857107"/>
          </a:xfrm>
          <a:prstGeom prst="rect">
            <a:avLst/>
          </a:prstGeom>
        </p:spPr>
      </p:pic>
      <p:grpSp>
        <p:nvGrpSpPr>
          <p:cNvPr id="16" name="组合 15"/>
          <p:cNvGrpSpPr/>
          <p:nvPr/>
        </p:nvGrpSpPr>
        <p:grpSpPr>
          <a:xfrm>
            <a:off x="5125554" y="2426698"/>
            <a:ext cx="4339650" cy="1777590"/>
            <a:chOff x="4707301" y="2805829"/>
            <a:chExt cx="4339650" cy="1777590"/>
          </a:xfrm>
        </p:grpSpPr>
        <p:sp>
          <p:nvSpPr>
            <p:cNvPr id="17" name="矩形 16"/>
            <p:cNvSpPr/>
            <p:nvPr/>
          </p:nvSpPr>
          <p:spPr>
            <a:xfrm>
              <a:off x="4707301" y="2805829"/>
              <a:ext cx="4339650" cy="923330"/>
            </a:xfrm>
            <a:prstGeom prst="rect">
              <a:avLst/>
            </a:prstGeom>
          </p:spPr>
          <p:txBody>
            <a:bodyPr wrap="none">
              <a:spAutoFit/>
            </a:bodyPr>
            <a:lstStyle/>
            <a:p>
              <a:r>
                <a:rPr kumimoji="1" lang="zh-CN" altLang="en-US" sz="5200" dirty="0">
                  <a:solidFill>
                    <a:srgbClr val="F2A095"/>
                  </a:solidFill>
                  <a:latin typeface="微软雅黑" panose="020B0503020204020204" pitchFamily="34" charset="-122"/>
                  <a:ea typeface="微软雅黑" panose="020B0503020204020204" pitchFamily="34" charset="-122"/>
                </a:rPr>
                <a:t>加入你的标题</a:t>
              </a:r>
            </a:p>
          </p:txBody>
        </p:sp>
        <p:sp>
          <p:nvSpPr>
            <p:cNvPr id="18" name="矩形 17"/>
            <p:cNvSpPr/>
            <p:nvPr/>
          </p:nvSpPr>
          <p:spPr>
            <a:xfrm>
              <a:off x="4738330" y="3691059"/>
              <a:ext cx="4192020" cy="892360"/>
            </a:xfrm>
            <a:prstGeom prst="rect">
              <a:avLst/>
            </a:prstGeom>
          </p:spPr>
          <p:txBody>
            <a:bodyPr wrap="square">
              <a:spAutoFit/>
            </a:bodyPr>
            <a:lstStyle/>
            <a:p>
              <a:pP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102365" y="2591854"/>
            <a:ext cx="1906588" cy="1522946"/>
            <a:chOff x="7785776" y="945672"/>
            <a:chExt cx="1426004" cy="1134130"/>
          </a:xfrm>
        </p:grpSpPr>
        <p:sp>
          <p:nvSpPr>
            <p:cNvPr id="20" name="矩形 19"/>
            <p:cNvSpPr/>
            <p:nvPr/>
          </p:nvSpPr>
          <p:spPr>
            <a:xfrm>
              <a:off x="7922784" y="945672"/>
              <a:ext cx="1134130" cy="1134130"/>
            </a:xfrm>
            <a:prstGeom prst="rect">
              <a:avLst/>
            </a:prstGeom>
            <a:noFill/>
            <a:ln>
              <a:solidFill>
                <a:srgbClr val="F2A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18"/>
            <p:cNvSpPr>
              <a:spLocks noChangeArrowheads="1"/>
            </p:cNvSpPr>
            <p:nvPr>
              <p:custDataLst>
                <p:tags r:id="rId1"/>
              </p:custDataLst>
            </p:nvPr>
          </p:nvSpPr>
          <p:spPr bwMode="auto">
            <a:xfrm>
              <a:off x="7785775" y="1258990"/>
              <a:ext cx="1426004" cy="5064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400" dirty="0">
                  <a:solidFill>
                    <a:srgbClr val="F2A095"/>
                  </a:solidFill>
                  <a:latin typeface="微软雅黑" panose="020B0503020204020204" pitchFamily="34" charset="-122"/>
                  <a:ea typeface="微软雅黑" panose="020B0503020204020204" pitchFamily="34" charset="-122"/>
                  <a:cs typeface="宋体" panose="02010600030101010101" pitchFamily="2" charset="-122"/>
                </a:rPr>
                <a:t>02</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1953</Words>
  <Application>Microsoft Office PowerPoint</Application>
  <PresentationFormat>自定义</PresentationFormat>
  <Paragraphs>221</Paragraphs>
  <Slides>26</Slides>
  <Notes>25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Gill Sans</vt:lpstr>
      <vt:lpstr>Open Sans</vt:lpstr>
      <vt:lpstr>等线</vt:lpstr>
      <vt:lpstr>等线 Light</vt:lpstr>
      <vt:lpstr>方正姚体</vt:lpstr>
      <vt:lpstr>微软雅黑</vt:lpstr>
      <vt:lpstr>微软雅黑 Light</vt:lpstr>
      <vt:lpstr>张海山锐线体简</vt:lpstr>
      <vt:lpstr>Arial</vt:lpstr>
      <vt:lpstr>Calibri</vt:lpstr>
      <vt:lpstr>Century Gothic</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韩范花卉</dc:title>
  <dc:creator>第一PPT</dc:creator>
  <cp:keywords>www.1ppt.com</cp:keywords>
  <dc:description>www.1ppt.com</dc:description>
  <cp:lastModifiedBy>天 下</cp:lastModifiedBy>
  <cp:revision>2958</cp:revision>
  <dcterms:created xsi:type="dcterms:W3CDTF">2015-12-01T09:06:00Z</dcterms:created>
  <dcterms:modified xsi:type="dcterms:W3CDTF">2021-01-04T22:52:29Z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