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9" r:id="rId3"/>
    <p:sldId id="260" r:id="rId4"/>
    <p:sldId id="261" r:id="rId5"/>
    <p:sldId id="263" r:id="rId6"/>
    <p:sldId id="266" r:id="rId7"/>
    <p:sldId id="262" r:id="rId8"/>
    <p:sldId id="267" r:id="rId9"/>
    <p:sldId id="268" r:id="rId10"/>
    <p:sldId id="269" r:id="rId11"/>
    <p:sldId id="270" r:id="rId12"/>
    <p:sldId id="278" r:id="rId13"/>
    <p:sldId id="271" r:id="rId14"/>
    <p:sldId id="272" r:id="rId15"/>
    <p:sldId id="273" r:id="rId16"/>
    <p:sldId id="279" r:id="rId17"/>
    <p:sldId id="275" r:id="rId18"/>
    <p:sldId id="276" r:id="rId19"/>
    <p:sldId id="274" r:id="rId20"/>
    <p:sldId id="277" r:id="rId21"/>
  </p:sldIdLst>
  <p:sldSz cx="12192000" cy="6858000"/>
  <p:notesSz cx="6858000" cy="9144000"/>
  <p:embeddedFontLst>
    <p:embeddedFont>
      <p:font typeface="方正喵呜体" panose="02010600010101010101" pitchFamily="2" charset="-122"/>
      <p:regular r:id="rId23"/>
    </p:embeddedFont>
    <p:embeddedFont>
      <p:font typeface="方正清刻本悦宋简体" panose="02000000000000000000" pitchFamily="2" charset="-122"/>
      <p:regular r:id="rId24"/>
    </p:embeddedFont>
    <p:embeddedFont>
      <p:font typeface="微软雅黑" panose="020B0503020204020204" pitchFamily="34" charset="-122"/>
      <p:regular r:id="rId25"/>
      <p:bold r:id="rId26"/>
    </p:embeddedFont>
    <p:embeddedFont>
      <p:font typeface="微软雅黑 Light" panose="020B0502040204020203" pitchFamily="34" charset="-122"/>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6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4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1" d="100"/>
          <a:sy n="71" d="100"/>
        </p:scale>
        <p:origin x="484" y="56"/>
      </p:cViewPr>
      <p:guideLst>
        <p:guide orient="horz" pos="2183"/>
        <p:guide pos="63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327256887299"/>
          <c:y val="6.0594612007406401E-2"/>
          <c:w val="0.75192038864513999"/>
          <c:h val="0.79288688610311897"/>
        </c:manualLayout>
      </c:layout>
      <c:lineChart>
        <c:grouping val="standard"/>
        <c:varyColors val="0"/>
        <c:ser>
          <c:idx val="0"/>
          <c:order val="0"/>
          <c:tx>
            <c:strRef>
              <c:f>Sheet1!$B$1</c:f>
              <c:strCache>
                <c:ptCount val="1"/>
                <c:pt idx="0">
                  <c:v>A</c:v>
                </c:pt>
              </c:strCache>
            </c:strRef>
          </c:tx>
          <c:spPr>
            <a:ln w="28575" cap="sq" cmpd="sng" algn="ctr">
              <a:solidFill>
                <a:schemeClr val="bg1"/>
              </a:solidFill>
              <a:prstDash val="solid"/>
              <a:miter lim="800000"/>
            </a:ln>
            <a:effectLst/>
          </c:spPr>
          <c:marker>
            <c:symbol val="circle"/>
            <c:size val="5"/>
            <c:spPr>
              <a:solidFill>
                <a:srgbClr val="2F5597"/>
              </a:solidFill>
              <a:ln w="44450" cap="rnd" cmpd="sng" algn="ctr">
                <a:solidFill>
                  <a:schemeClr val="bg1"/>
                </a:solidFill>
                <a:prstDash val="solid"/>
                <a:round/>
              </a:ln>
              <a:effectLst/>
            </c:spPr>
          </c:marker>
          <c:dPt>
            <c:idx val="0"/>
            <c:marker>
              <c:spPr>
                <a:solidFill>
                  <a:srgbClr val="2F5597"/>
                </a:solidFill>
                <a:ln w="44450" cap="rnd" cmpd="sng" algn="ctr">
                  <a:solidFill>
                    <a:schemeClr val="tx1">
                      <a:lumMod val="75000"/>
                      <a:lumOff val="25000"/>
                    </a:schemeClr>
                  </a:solidFill>
                  <a:prstDash val="solid"/>
                  <a:round/>
                </a:ln>
                <a:effectLst/>
              </c:spPr>
            </c:marker>
            <c:bubble3D val="0"/>
            <c:spPr>
              <a:ln w="28575" cap="sq" cmpd="sng" algn="ctr">
                <a:solidFill>
                  <a:schemeClr val="tx1">
                    <a:lumMod val="75000"/>
                    <a:lumOff val="25000"/>
                  </a:schemeClr>
                </a:solidFill>
                <a:prstDash val="solid"/>
                <a:miter lim="800000"/>
              </a:ln>
              <a:effectLst/>
            </c:spPr>
            <c:extLst>
              <c:ext xmlns:c16="http://schemas.microsoft.com/office/drawing/2014/chart" uri="{C3380CC4-5D6E-409C-BE32-E72D297353CC}">
                <c16:uniqueId val="{00000001-04BF-43A2-8488-128DC5216890}"/>
              </c:ext>
            </c:extLst>
          </c:dPt>
          <c:dPt>
            <c:idx val="1"/>
            <c:marker>
              <c:spPr>
                <a:solidFill>
                  <a:srgbClr val="2F5597"/>
                </a:solidFill>
                <a:ln w="44450" cap="rnd" cmpd="sng" algn="ctr">
                  <a:solidFill>
                    <a:schemeClr val="tx1">
                      <a:lumMod val="75000"/>
                      <a:lumOff val="25000"/>
                    </a:schemeClr>
                  </a:solidFill>
                  <a:prstDash val="solid"/>
                  <a:round/>
                </a:ln>
                <a:effectLst/>
              </c:spPr>
            </c:marker>
            <c:bubble3D val="0"/>
            <c:spPr>
              <a:ln w="28575" cap="sq" cmpd="sng" algn="ctr">
                <a:solidFill>
                  <a:schemeClr val="tx1">
                    <a:lumMod val="75000"/>
                    <a:lumOff val="25000"/>
                  </a:schemeClr>
                </a:solidFill>
                <a:prstDash val="solid"/>
                <a:miter lim="800000"/>
              </a:ln>
              <a:effectLst/>
            </c:spPr>
            <c:extLst>
              <c:ext xmlns:c16="http://schemas.microsoft.com/office/drawing/2014/chart" uri="{C3380CC4-5D6E-409C-BE32-E72D297353CC}">
                <c16:uniqueId val="{00000003-04BF-43A2-8488-128DC5216890}"/>
              </c:ext>
            </c:extLst>
          </c:dPt>
          <c:dPt>
            <c:idx val="2"/>
            <c:marker>
              <c:spPr>
                <a:solidFill>
                  <a:srgbClr val="2F5597"/>
                </a:solidFill>
                <a:ln w="44450" cap="rnd" cmpd="sng" algn="ctr">
                  <a:solidFill>
                    <a:schemeClr val="tx1">
                      <a:lumMod val="75000"/>
                      <a:lumOff val="25000"/>
                    </a:schemeClr>
                  </a:solidFill>
                  <a:prstDash val="solid"/>
                  <a:round/>
                </a:ln>
                <a:effectLst/>
              </c:spPr>
            </c:marker>
            <c:bubble3D val="0"/>
            <c:spPr>
              <a:ln w="28575" cap="sq" cmpd="sng" algn="ctr">
                <a:solidFill>
                  <a:schemeClr val="tx1">
                    <a:lumMod val="75000"/>
                    <a:lumOff val="25000"/>
                  </a:schemeClr>
                </a:solidFill>
                <a:prstDash val="solid"/>
                <a:miter lim="800000"/>
              </a:ln>
              <a:effectLst/>
            </c:spPr>
            <c:extLst>
              <c:ext xmlns:c16="http://schemas.microsoft.com/office/drawing/2014/chart" uri="{C3380CC4-5D6E-409C-BE32-E72D297353CC}">
                <c16:uniqueId val="{00000005-04BF-43A2-8488-128DC5216890}"/>
              </c:ext>
            </c:extLst>
          </c:dPt>
          <c:dPt>
            <c:idx val="3"/>
            <c:marker>
              <c:spPr>
                <a:solidFill>
                  <a:srgbClr val="2F5597"/>
                </a:solidFill>
                <a:ln w="44450" cap="rnd" cmpd="sng" algn="ctr">
                  <a:solidFill>
                    <a:schemeClr val="tx1">
                      <a:lumMod val="75000"/>
                      <a:lumOff val="25000"/>
                    </a:schemeClr>
                  </a:solidFill>
                  <a:prstDash val="solid"/>
                  <a:round/>
                </a:ln>
                <a:effectLst/>
              </c:spPr>
            </c:marker>
            <c:bubble3D val="0"/>
            <c:spPr>
              <a:ln w="28575" cap="sq" cmpd="sng" algn="ctr">
                <a:solidFill>
                  <a:schemeClr val="tx1">
                    <a:lumMod val="75000"/>
                    <a:lumOff val="25000"/>
                  </a:schemeClr>
                </a:solidFill>
                <a:prstDash val="solid"/>
                <a:miter lim="800000"/>
              </a:ln>
              <a:effectLst/>
            </c:spPr>
            <c:extLst>
              <c:ext xmlns:c16="http://schemas.microsoft.com/office/drawing/2014/chart" uri="{C3380CC4-5D6E-409C-BE32-E72D297353CC}">
                <c16:uniqueId val="{00000007-04BF-43A2-8488-128DC5216890}"/>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2.6</c:v>
                </c:pt>
                <c:pt idx="2">
                  <c:v>3</c:v>
                </c:pt>
                <c:pt idx="3">
                  <c:v>2.8</c:v>
                </c:pt>
              </c:numCache>
            </c:numRef>
          </c:val>
          <c:smooth val="1"/>
          <c:extLst>
            <c:ext xmlns:c16="http://schemas.microsoft.com/office/drawing/2014/chart" uri="{C3380CC4-5D6E-409C-BE32-E72D297353CC}">
              <c16:uniqueId val="{00000008-04BF-43A2-8488-128DC5216890}"/>
            </c:ext>
          </c:extLst>
        </c:ser>
        <c:ser>
          <c:idx val="1"/>
          <c:order val="1"/>
          <c:tx>
            <c:strRef>
              <c:f>Sheet1!$C$1</c:f>
              <c:strCache>
                <c:ptCount val="1"/>
                <c:pt idx="0">
                  <c:v>B</c:v>
                </c:pt>
              </c:strCache>
            </c:strRef>
          </c:tx>
          <c:spPr>
            <a:ln w="28575" cap="rnd" cmpd="sng" algn="ctr">
              <a:solidFill>
                <a:schemeClr val="tx1">
                  <a:lumMod val="75000"/>
                  <a:lumOff val="25000"/>
                  <a:alpha val="60000"/>
                </a:schemeClr>
              </a:solidFill>
              <a:prstDash val="solid"/>
              <a:round/>
            </a:ln>
            <a:effectLst/>
          </c:spPr>
          <c:marker>
            <c:symbol val="circle"/>
            <c:size val="5"/>
            <c:spPr>
              <a:solidFill>
                <a:schemeClr val="bg1">
                  <a:lumMod val="50000"/>
                </a:schemeClr>
              </a:solidFill>
              <a:ln w="44450" cap="rnd" cmpd="sng" algn="ctr">
                <a:solidFill>
                  <a:schemeClr val="tx1">
                    <a:lumMod val="75000"/>
                    <a:lumOff val="25000"/>
                    <a:alpha val="60000"/>
                  </a:schemeClr>
                </a:solidFill>
                <a:prstDash val="solid"/>
                <a:round/>
              </a:ln>
              <a:effectLst/>
            </c:spPr>
          </c:marker>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3.2</c:v>
                </c:pt>
                <c:pt idx="2">
                  <c:v>3.7</c:v>
                </c:pt>
                <c:pt idx="3">
                  <c:v>1.5</c:v>
                </c:pt>
              </c:numCache>
            </c:numRef>
          </c:val>
          <c:smooth val="1"/>
          <c:extLst>
            <c:ext xmlns:c16="http://schemas.microsoft.com/office/drawing/2014/chart" uri="{C3380CC4-5D6E-409C-BE32-E72D297353CC}">
              <c16:uniqueId val="{00000009-04BF-43A2-8488-128DC5216890}"/>
            </c:ext>
          </c:extLst>
        </c:ser>
        <c:dLbls>
          <c:showLegendKey val="0"/>
          <c:showVal val="0"/>
          <c:showCatName val="0"/>
          <c:showSerName val="0"/>
          <c:showPercent val="0"/>
          <c:showBubbleSize val="0"/>
        </c:dLbls>
        <c:marker val="1"/>
        <c:smooth val="0"/>
        <c:axId val="1149448896"/>
        <c:axId val="1149442912"/>
      </c:lineChart>
      <c:catAx>
        <c:axId val="1149448896"/>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crossAx val="1149442912"/>
        <c:crosses val="autoZero"/>
        <c:auto val="1"/>
        <c:lblAlgn val="ctr"/>
        <c:lblOffset val="100"/>
        <c:noMultiLvlLbl val="0"/>
      </c:catAx>
      <c:valAx>
        <c:axId val="1149442912"/>
        <c:scaling>
          <c:orientation val="minMax"/>
        </c:scaling>
        <c:delete val="1"/>
        <c:axPos val="l"/>
        <c:numFmt formatCode="General" sourceLinked="1"/>
        <c:majorTickMark val="none"/>
        <c:minorTickMark val="none"/>
        <c:tickLblPos val="nextTo"/>
        <c:crossAx val="114944889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59E3ED-EEA9-4F84-AED1-EEAEF345084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2C38D8-38E2-488E-8D80-79AB6E1077F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9E3ED-EEA9-4F84-AED1-EEAEF3450846}"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C38D8-38E2-488E-8D80-79AB6E1077F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xml"/><Relationship Id="rId7"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17239"/>
          <a:stretch>
            <a:fillRect/>
          </a:stretch>
        </p:blipFill>
        <p:spPr>
          <a:xfrm rot="5400000" flipV="1">
            <a:off x="4896876" y="3497161"/>
            <a:ext cx="1621012" cy="318649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456" y="1487107"/>
            <a:ext cx="7379288" cy="4137786"/>
          </a:xfrm>
          <a:prstGeom prst="rect">
            <a:avLst/>
          </a:prstGeom>
        </p:spPr>
      </p:pic>
      <p:sp>
        <p:nvSpPr>
          <p:cNvPr id="7" name="文本框 6"/>
          <p:cNvSpPr txBox="1"/>
          <p:nvPr/>
        </p:nvSpPr>
        <p:spPr>
          <a:xfrm>
            <a:off x="3111500" y="2967335"/>
            <a:ext cx="5740400" cy="923330"/>
          </a:xfrm>
          <a:prstGeom prst="rect">
            <a:avLst/>
          </a:prstGeom>
          <a:noFill/>
        </p:spPr>
        <p:txBody>
          <a:bodyPr wrap="square" rtlCol="0">
            <a:spAutoFit/>
          </a:bodyPr>
          <a:lstStyle/>
          <a:p>
            <a:pPr algn="dist"/>
            <a:r>
              <a:rPr lang="zh-CN" altLang="en-US" sz="5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手绘简约通用模板</a:t>
            </a:r>
          </a:p>
        </p:txBody>
      </p:sp>
      <p:sp>
        <p:nvSpPr>
          <p:cNvPr id="8" name="文本框 7"/>
          <p:cNvSpPr txBox="1"/>
          <p:nvPr/>
        </p:nvSpPr>
        <p:spPr>
          <a:xfrm>
            <a:off x="3200400" y="3758593"/>
            <a:ext cx="5651500" cy="400727"/>
          </a:xfrm>
          <a:prstGeom prst="rect">
            <a:avLst/>
          </a:prstGeom>
          <a:noFill/>
        </p:spPr>
        <p:txBody>
          <a:bodyPr wrap="square" rtlCol="0">
            <a:spAutoFit/>
          </a:bodyPr>
          <a:lstStyle/>
          <a:p>
            <a:pPr algn="dist"/>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SHUI CAI TONG YONG</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b="17239"/>
          <a:stretch>
            <a:fillRect/>
          </a:stretch>
        </p:blipFill>
        <p:spPr>
          <a:xfrm rot="5400000" flipH="1">
            <a:off x="5455676" y="428349"/>
            <a:ext cx="1621012" cy="3186490"/>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902377" y="1719569"/>
            <a:ext cx="2627707" cy="1324980"/>
            <a:chOff x="268067" y="949952"/>
            <a:chExt cx="3292044" cy="3323238"/>
          </a:xfrm>
        </p:grpSpPr>
        <p:sp>
          <p:nvSpPr>
            <p:cNvPr id="3" name="矩形 7"/>
            <p:cNvSpPr>
              <a:spLocks noChangeArrowheads="1"/>
            </p:cNvSpPr>
            <p:nvPr/>
          </p:nvSpPr>
          <p:spPr bwMode="auto">
            <a:xfrm>
              <a:off x="734858" y="949952"/>
              <a:ext cx="2805915" cy="945640"/>
            </a:xfrm>
            <a:prstGeom prst="rect">
              <a:avLst/>
            </a:prstGeom>
            <a:noFill/>
            <a:effectLst/>
          </p:spPr>
          <p:txBody>
            <a:bodyPr wrap="square" lIns="68581" tIns="34291" rIns="68581" bIns="34291" rtlCol="0">
              <a:spAutoFit/>
            </a:bodyPr>
            <a:lstStyle/>
            <a:p>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rPr>
                <a:t>单击添加您的标题</a:t>
              </a:r>
            </a:p>
          </p:txBody>
        </p:sp>
        <p:sp>
          <p:nvSpPr>
            <p:cNvPr id="4" name="矩形 8"/>
            <p:cNvSpPr>
              <a:spLocks noChangeArrowheads="1"/>
            </p:cNvSpPr>
            <p:nvPr/>
          </p:nvSpPr>
          <p:spPr bwMode="auto">
            <a:xfrm>
              <a:off x="268067" y="1818399"/>
              <a:ext cx="3292044" cy="2454791"/>
            </a:xfrm>
            <a:prstGeom prst="rect">
              <a:avLst/>
            </a:prstGeom>
            <a:noFill/>
            <a:ln w="9525">
              <a:noFill/>
              <a:miter lim="800000"/>
            </a:ln>
          </p:spPr>
          <p:txBody>
            <a:bodyPr>
              <a:spAutoFit/>
            </a:bodyPr>
            <a:lstStyle/>
            <a:p>
              <a:pPr algn="ctr">
                <a:lnSpc>
                  <a:spcPct val="120000"/>
                </a:lnSpc>
                <a:defRPr sz="1800">
                  <a:solidFill>
                    <a:srgbClr val="000000"/>
                  </a:solidFill>
                </a:defRPr>
              </a:pPr>
              <a:r>
                <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sym typeface="Arial" panose="020B0604020202020204" pitchFamily="34" charset="0"/>
                </a:rPr>
                <a:t>请替换文字内容，点击添加相关标题文字请替换文字内容，点击添加相关标题文字</a:t>
              </a:r>
            </a:p>
            <a:p>
              <a:pPr algn="ctr">
                <a:lnSpc>
                  <a:spcPct val="120000"/>
                </a:lnSpc>
                <a:defRPr sz="1800">
                  <a:solidFill>
                    <a:srgbClr val="000000"/>
                  </a:solidFill>
                </a:defRPr>
              </a:pPr>
              <a:endPar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5" name="组合 23"/>
          <p:cNvGrpSpPr/>
          <p:nvPr/>
        </p:nvGrpSpPr>
        <p:grpSpPr>
          <a:xfrm>
            <a:off x="1545635" y="1845224"/>
            <a:ext cx="2646443" cy="1338078"/>
            <a:chOff x="-295340" y="917188"/>
            <a:chExt cx="3314985" cy="3355768"/>
          </a:xfrm>
        </p:grpSpPr>
        <p:sp>
          <p:nvSpPr>
            <p:cNvPr id="6" name="矩形 5"/>
            <p:cNvSpPr>
              <a:spLocks noChangeArrowheads="1"/>
            </p:cNvSpPr>
            <p:nvPr/>
          </p:nvSpPr>
          <p:spPr bwMode="auto">
            <a:xfrm>
              <a:off x="-31407" y="917188"/>
              <a:ext cx="2789495" cy="945549"/>
            </a:xfrm>
            <a:prstGeom prst="rect">
              <a:avLst/>
            </a:prstGeom>
            <a:noFill/>
            <a:effectLst/>
          </p:spPr>
          <p:txBody>
            <a:bodyPr wrap="square" lIns="68581" tIns="34291" rIns="68581" bIns="34291"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单击添加您的标题</a:t>
              </a:r>
            </a:p>
          </p:txBody>
        </p:sp>
        <p:sp>
          <p:nvSpPr>
            <p:cNvPr id="7" name="矩形 6"/>
            <p:cNvSpPr>
              <a:spLocks noChangeArrowheads="1"/>
            </p:cNvSpPr>
            <p:nvPr/>
          </p:nvSpPr>
          <p:spPr bwMode="auto">
            <a:xfrm>
              <a:off x="-295340" y="1818400"/>
              <a:ext cx="3314985" cy="2454556"/>
            </a:xfrm>
            <a:prstGeom prst="rect">
              <a:avLst/>
            </a:prstGeom>
            <a:noFill/>
            <a:ln w="9525">
              <a:noFill/>
              <a:miter lim="800000"/>
            </a:ln>
          </p:spPr>
          <p:txBody>
            <a:bodyPr wrap="square">
              <a:spAutoFit/>
            </a:bodyPr>
            <a:lstStyle/>
            <a:p>
              <a:pPr algn="ctr">
                <a:lnSpc>
                  <a:spcPct val="120000"/>
                </a:lnSpc>
                <a:defRPr sz="1800">
                  <a:solidFill>
                    <a:srgbClr val="000000"/>
                  </a:solidFill>
                </a:defRPr>
              </a:pPr>
              <a:r>
                <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sym typeface="Arial" panose="020B0604020202020204" pitchFamily="34" charset="0"/>
                </a:rPr>
                <a:t>请替换文字内容，点击添加相关标题文字请替换文字内容，点击添加相关标题文字</a:t>
              </a:r>
            </a:p>
            <a:p>
              <a:pPr algn="ctr">
                <a:lnSpc>
                  <a:spcPct val="120000"/>
                </a:lnSpc>
                <a:defRPr sz="1800">
                  <a:solidFill>
                    <a:srgbClr val="000000"/>
                  </a:solidFill>
                </a:defRPr>
              </a:pPr>
              <a:endPar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8" name="组合 23"/>
          <p:cNvGrpSpPr/>
          <p:nvPr/>
        </p:nvGrpSpPr>
        <p:grpSpPr>
          <a:xfrm>
            <a:off x="1558978" y="4281499"/>
            <a:ext cx="2818989" cy="1098800"/>
            <a:chOff x="230590" y="961237"/>
            <a:chExt cx="2758371" cy="2756606"/>
          </a:xfrm>
        </p:grpSpPr>
        <p:sp>
          <p:nvSpPr>
            <p:cNvPr id="9" name="矩形 7"/>
            <p:cNvSpPr>
              <a:spLocks noChangeArrowheads="1"/>
            </p:cNvSpPr>
            <p:nvPr/>
          </p:nvSpPr>
          <p:spPr bwMode="auto">
            <a:xfrm>
              <a:off x="543306" y="961237"/>
              <a:ext cx="2206622" cy="945866"/>
            </a:xfrm>
            <a:prstGeom prst="rect">
              <a:avLst/>
            </a:prstGeom>
            <a:noFill/>
            <a:effectLst/>
          </p:spPr>
          <p:txBody>
            <a:bodyPr wrap="square" lIns="68581" tIns="34291" rIns="68581" bIns="34291" rtlCol="0">
              <a:spAutoFit/>
            </a:bodyPr>
            <a:lstStyle/>
            <a:p>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rPr>
                <a:t>单击添加您的标题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0" name="矩形 8"/>
            <p:cNvSpPr>
              <a:spLocks noChangeArrowheads="1"/>
            </p:cNvSpPr>
            <p:nvPr/>
          </p:nvSpPr>
          <p:spPr bwMode="auto">
            <a:xfrm>
              <a:off x="230590" y="1818399"/>
              <a:ext cx="2758371" cy="1899444"/>
            </a:xfrm>
            <a:prstGeom prst="rect">
              <a:avLst/>
            </a:prstGeom>
            <a:noFill/>
            <a:ln w="9525">
              <a:noFill/>
              <a:miter lim="800000"/>
            </a:ln>
          </p:spPr>
          <p:txBody>
            <a:bodyPr wrap="square">
              <a:spAutoFit/>
            </a:bodyPr>
            <a:lstStyle/>
            <a:p>
              <a:pPr algn="ctr">
                <a:lnSpc>
                  <a:spcPct val="120000"/>
                </a:lnSpc>
                <a:defRPr sz="1800">
                  <a:solidFill>
                    <a:srgbClr val="000000"/>
                  </a:solidFill>
                </a:defRPr>
              </a:pPr>
              <a:r>
                <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sym typeface="Arial" panose="020B0604020202020204" pitchFamily="34" charset="0"/>
                </a:rPr>
                <a:t>请替换文字内容，点击添加相关标题文字请替换文字内容，点击添加相关标题文字</a:t>
              </a:r>
            </a:p>
            <a:p>
              <a:pPr algn="ctr">
                <a:lnSpc>
                  <a:spcPct val="120000"/>
                </a:lnSpc>
                <a:defRPr sz="1800">
                  <a:solidFill>
                    <a:srgbClr val="000000"/>
                  </a:solidFill>
                </a:defRPr>
              </a:pPr>
              <a:endPar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11" name="组合 23"/>
          <p:cNvGrpSpPr/>
          <p:nvPr/>
        </p:nvGrpSpPr>
        <p:grpSpPr>
          <a:xfrm>
            <a:off x="7866078" y="4259658"/>
            <a:ext cx="2818989" cy="1120641"/>
            <a:chOff x="230590" y="906444"/>
            <a:chExt cx="2758371" cy="2811399"/>
          </a:xfrm>
        </p:grpSpPr>
        <p:sp>
          <p:nvSpPr>
            <p:cNvPr id="12" name="矩形 7"/>
            <p:cNvSpPr>
              <a:spLocks noChangeArrowheads="1"/>
            </p:cNvSpPr>
            <p:nvPr/>
          </p:nvSpPr>
          <p:spPr bwMode="auto">
            <a:xfrm>
              <a:off x="630688" y="906444"/>
              <a:ext cx="2206622" cy="945866"/>
            </a:xfrm>
            <a:prstGeom prst="rect">
              <a:avLst/>
            </a:prstGeom>
            <a:noFill/>
            <a:effectLst/>
          </p:spPr>
          <p:txBody>
            <a:bodyPr wrap="square" lIns="68581" tIns="34291" rIns="68581" bIns="34291"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单击添加您的标题</a:t>
              </a:r>
            </a:p>
          </p:txBody>
        </p:sp>
        <p:sp>
          <p:nvSpPr>
            <p:cNvPr id="13" name="矩形 8"/>
            <p:cNvSpPr>
              <a:spLocks noChangeArrowheads="1"/>
            </p:cNvSpPr>
            <p:nvPr/>
          </p:nvSpPr>
          <p:spPr bwMode="auto">
            <a:xfrm>
              <a:off x="230590" y="1818399"/>
              <a:ext cx="2758371" cy="1899444"/>
            </a:xfrm>
            <a:prstGeom prst="rect">
              <a:avLst/>
            </a:prstGeom>
            <a:noFill/>
            <a:ln w="9525">
              <a:noFill/>
              <a:miter lim="800000"/>
            </a:ln>
          </p:spPr>
          <p:txBody>
            <a:bodyPr wrap="square">
              <a:spAutoFit/>
            </a:bodyPr>
            <a:lstStyle/>
            <a:p>
              <a:pPr algn="ctr">
                <a:lnSpc>
                  <a:spcPct val="120000"/>
                </a:lnSpc>
                <a:defRPr sz="1800">
                  <a:solidFill>
                    <a:srgbClr val="000000"/>
                  </a:solidFill>
                </a:defRPr>
              </a:pPr>
              <a:r>
                <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sym typeface="Arial" panose="020B0604020202020204" pitchFamily="34" charset="0"/>
                </a:rPr>
                <a:t>请替换文字内容，点击添加相关标题文字请替换文字内容，点击添加相关标题文字</a:t>
              </a:r>
            </a:p>
            <a:p>
              <a:pPr algn="ctr">
                <a:lnSpc>
                  <a:spcPct val="120000"/>
                </a:lnSpc>
                <a:defRPr sz="1800">
                  <a:solidFill>
                    <a:srgbClr val="000000"/>
                  </a:solidFill>
                </a:defRPr>
              </a:pPr>
              <a:endPar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7964" y="1977504"/>
            <a:ext cx="1151353" cy="2740878"/>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506" y="2484069"/>
            <a:ext cx="3214839" cy="1989646"/>
          </a:xfrm>
          <a:prstGeom prst="rect">
            <a:avLst/>
          </a:prstGeom>
        </p:spPr>
      </p:pic>
      <p:sp>
        <p:nvSpPr>
          <p:cNvPr id="16" name="矩形 15"/>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
          <p:cNvSpPr/>
          <p:nvPr/>
        </p:nvSpPr>
        <p:spPr>
          <a:xfrm>
            <a:off x="1482557" y="3088867"/>
            <a:ext cx="3087156" cy="1628138"/>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400">
                <a:solidFill>
                  <a:schemeClr val="bg2">
                    <a:lumMod val="25000"/>
                  </a:schemeClr>
                </a:solidFill>
                <a:latin typeface="微软雅黑 Light" panose="020B0502040204020203" pitchFamily="34" charset="-122"/>
                <a:ea typeface="微软雅黑 Light" panose="020B0502040204020203" pitchFamily="34"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400">
              <a:solidFill>
                <a:schemeClr val="bg2">
                  <a:lumMod val="25000"/>
                </a:schemeClr>
              </a:solidFill>
              <a:latin typeface="微软雅黑 Light" panose="020B0502040204020203" pitchFamily="34" charset="-122"/>
              <a:ea typeface="微软雅黑 Light" panose="020B0502040204020203" pitchFamily="34" charset="-122"/>
              <a:cs typeface="萝莉体 第二版" panose="02000500000000000000" pitchFamily="2" charset="-122"/>
            </a:endParaRPr>
          </a:p>
        </p:txBody>
      </p:sp>
      <p:sp>
        <p:nvSpPr>
          <p:cNvPr id="4" name="文本框 3"/>
          <p:cNvSpPr txBox="1"/>
          <p:nvPr/>
        </p:nvSpPr>
        <p:spPr>
          <a:xfrm>
            <a:off x="1482557" y="2173151"/>
            <a:ext cx="1866010" cy="377028"/>
          </a:xfrm>
          <a:prstGeom prst="rect">
            <a:avLst/>
          </a:prstGeom>
          <a:noFill/>
          <a:effectLst/>
        </p:spPr>
        <p:txBody>
          <a:bodyPr wrap="square" lIns="68581" tIns="34291" rIns="68581" bIns="34291" rtlCol="0">
            <a:spAutoFit/>
          </a:bodyPr>
          <a:lstStyle>
            <a:defPPr>
              <a:defRPr lang="zh-CN"/>
            </a:defPPr>
            <a:lvl1pPr>
              <a:defRPr>
                <a:solidFill>
                  <a:srgbClr val="A3AEBD"/>
                </a:solidFill>
                <a:latin typeface="微软雅黑" panose="020B0503020204020204" pitchFamily="34" charset="-122"/>
                <a:ea typeface="微软雅黑" panose="020B0503020204020204" pitchFamily="34" charset="-122"/>
                <a:cs typeface="+mn-ea"/>
              </a:defRPr>
            </a:lvl1pPr>
          </a:lstStyle>
          <a:p>
            <a:r>
              <a:rPr lang="zh-CN" altLang="en-US" sz="2000">
                <a:solidFill>
                  <a:schemeClr val="tx1">
                    <a:lumMod val="75000"/>
                    <a:lumOff val="25000"/>
                  </a:schemeClr>
                </a:solidFill>
              </a:rPr>
              <a:t>点击添加标题</a:t>
            </a:r>
          </a:p>
        </p:txBody>
      </p:sp>
      <p:sp>
        <p:nvSpPr>
          <p:cNvPr id="5" name="48"/>
          <p:cNvSpPr/>
          <p:nvPr/>
        </p:nvSpPr>
        <p:spPr>
          <a:xfrm>
            <a:off x="4901138" y="3002239"/>
            <a:ext cx="3087156" cy="1628138"/>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400">
                <a:solidFill>
                  <a:schemeClr val="bg2">
                    <a:lumMod val="25000"/>
                  </a:schemeClr>
                </a:solidFill>
                <a:latin typeface="微软雅黑 Light" panose="020B0502040204020203" pitchFamily="34" charset="-122"/>
                <a:ea typeface="微软雅黑 Light" panose="020B0502040204020203" pitchFamily="34"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400">
              <a:solidFill>
                <a:schemeClr val="bg2">
                  <a:lumMod val="25000"/>
                </a:schemeClr>
              </a:solidFill>
              <a:latin typeface="微软雅黑 Light" panose="020B0502040204020203" pitchFamily="34" charset="-122"/>
              <a:ea typeface="微软雅黑 Light" panose="020B0502040204020203" pitchFamily="34" charset="-122"/>
              <a:cs typeface="萝莉体 第二版" panose="02000500000000000000" pitchFamily="2"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4263" y="2173151"/>
            <a:ext cx="2373196" cy="254385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17239"/>
          <a:stretch>
            <a:fillRect/>
          </a:stretch>
        </p:blipFill>
        <p:spPr>
          <a:xfrm rot="16968038" flipH="1">
            <a:off x="8968480" y="2462007"/>
            <a:ext cx="1064762" cy="2354219"/>
          </a:xfrm>
          <a:prstGeom prst="rect">
            <a:avLst/>
          </a:prstGeom>
        </p:spPr>
      </p:pic>
      <p:sp>
        <p:nvSpPr>
          <p:cNvPr id="7" name="矩形 6"/>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17239"/>
          <a:stretch>
            <a:fillRect/>
          </a:stretch>
        </p:blipFill>
        <p:spPr>
          <a:xfrm rot="5400000" flipV="1">
            <a:off x="5062840" y="3403725"/>
            <a:ext cx="1465012" cy="301056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750" y="1625599"/>
            <a:ext cx="6540500" cy="378460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b="17239"/>
          <a:stretch>
            <a:fillRect/>
          </a:stretch>
        </p:blipFill>
        <p:spPr>
          <a:xfrm rot="5400000" flipH="1">
            <a:off x="5696900" y="612617"/>
            <a:ext cx="1388813" cy="2987041"/>
          </a:xfrm>
          <a:prstGeom prst="rect">
            <a:avLst/>
          </a:prstGeom>
        </p:spPr>
      </p:pic>
      <p:sp>
        <p:nvSpPr>
          <p:cNvPr id="7" name="文本框 6"/>
          <p:cNvSpPr txBox="1"/>
          <p:nvPr/>
        </p:nvSpPr>
        <p:spPr>
          <a:xfrm>
            <a:off x="4897786" y="2800544"/>
            <a:ext cx="2402841" cy="830997"/>
          </a:xfrm>
          <a:prstGeom prst="rect">
            <a:avLst/>
          </a:prstGeom>
          <a:noFill/>
        </p:spPr>
        <p:txBody>
          <a:bodyPr wrap="square" rtlCol="0">
            <a:spAutoFit/>
          </a:bodyPr>
          <a:lstStyle/>
          <a:p>
            <a:pPr algn="dist"/>
            <a:r>
              <a:rPr lang="zh-CN" altLang="en-US" sz="4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第三章</a:t>
            </a:r>
          </a:p>
        </p:txBody>
      </p:sp>
      <p:sp>
        <p:nvSpPr>
          <p:cNvPr id="8" name="文本框 7"/>
          <p:cNvSpPr txBox="1"/>
          <p:nvPr/>
        </p:nvSpPr>
        <p:spPr>
          <a:xfrm>
            <a:off x="3841418" y="3551150"/>
            <a:ext cx="4509163" cy="461665"/>
          </a:xfrm>
          <a:prstGeom prst="rect">
            <a:avLst/>
          </a:prstGeom>
          <a:noFill/>
        </p:spPr>
        <p:txBody>
          <a:bodyPr wrap="square" rtlCol="0">
            <a:spAutoFit/>
          </a:bodyPr>
          <a:lstStyle/>
          <a:p>
            <a:pPr algn="dist"/>
            <a:r>
              <a:rPr lang="zh-CN" altLang="en-US"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这输入章节内容这输入章节内容</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p:cNvSpPr/>
          <p:nvPr/>
        </p:nvSpPr>
        <p:spPr>
          <a:xfrm>
            <a:off x="1554878" y="1951402"/>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9050" cmpd="sng">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sp>
        <p:nvSpPr>
          <p:cNvPr id="11" name="2"/>
          <p:cNvSpPr txBox="1"/>
          <p:nvPr/>
        </p:nvSpPr>
        <p:spPr>
          <a:xfrm>
            <a:off x="2196893" y="3577583"/>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2495">
              <a:defRPr/>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单击此处可编辑内容，根据您的需要自由拉伸文本框大小</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2" name="2"/>
          <p:cNvSpPr txBox="1"/>
          <p:nvPr/>
        </p:nvSpPr>
        <p:spPr>
          <a:xfrm>
            <a:off x="6388290" y="4326175"/>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2495">
              <a:defRPr/>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单击此处可编辑内容，根据您的需要自由拉伸文本框大小</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4" name="2"/>
          <p:cNvSpPr txBox="1"/>
          <p:nvPr/>
        </p:nvSpPr>
        <p:spPr>
          <a:xfrm>
            <a:off x="8862960" y="4015895"/>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2495">
              <a:defRPr/>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单击此处可编辑内容，根据您的需要自由拉伸文本框大小</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22" name="2"/>
          <p:cNvSpPr txBox="1"/>
          <p:nvPr/>
        </p:nvSpPr>
        <p:spPr>
          <a:xfrm>
            <a:off x="4410853" y="3010943"/>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2495">
              <a:defRPr/>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单击此处可编辑内容，根据您的需要自由拉伸文本框大小</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970" y="2720005"/>
            <a:ext cx="415792" cy="415792"/>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901" y="2356272"/>
            <a:ext cx="415792" cy="415792"/>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6338" y="3441329"/>
            <a:ext cx="415792" cy="415792"/>
          </a:xfrm>
          <a:prstGeom prst="rect">
            <a:avLst/>
          </a:prstGeom>
        </p:spPr>
      </p:pic>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008" y="3240943"/>
            <a:ext cx="415792" cy="415792"/>
          </a:xfrm>
          <a:prstGeom prst="rect">
            <a:avLst/>
          </a:prstGeom>
        </p:spPr>
      </p:pic>
      <p:sp>
        <p:nvSpPr>
          <p:cNvPr id="13" name="矩形 12"/>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723933" y="2151145"/>
            <a:ext cx="2517718" cy="2443762"/>
            <a:chOff x="3913058" y="2636931"/>
            <a:chExt cx="1360487" cy="1349375"/>
          </a:xfrm>
        </p:grpSpPr>
        <p:grpSp>
          <p:nvGrpSpPr>
            <p:cNvPr id="25" name="组合 24"/>
            <p:cNvGrpSpPr/>
            <p:nvPr/>
          </p:nvGrpSpPr>
          <p:grpSpPr>
            <a:xfrm>
              <a:off x="4502020" y="3300506"/>
              <a:ext cx="746125" cy="655638"/>
              <a:chOff x="3282820" y="2565400"/>
              <a:chExt cx="746125" cy="655638"/>
            </a:xfrm>
          </p:grpSpPr>
          <p:sp>
            <p:nvSpPr>
              <p:cNvPr id="48" name="Freeform 30"/>
              <p:cNvSpPr/>
              <p:nvPr/>
            </p:nvSpPr>
            <p:spPr bwMode="auto">
              <a:xfrm>
                <a:off x="3311395" y="2586037"/>
                <a:ext cx="90488" cy="77788"/>
              </a:xfrm>
              <a:custGeom>
                <a:avLst/>
                <a:gdLst>
                  <a:gd name="T0" fmla="*/ 17 w 21"/>
                  <a:gd name="T1" fmla="*/ 1 h 18"/>
                  <a:gd name="T2" fmla="*/ 14 w 21"/>
                  <a:gd name="T3" fmla="*/ 4 h 18"/>
                  <a:gd name="T4" fmla="*/ 2 w 21"/>
                  <a:gd name="T5" fmla="*/ 14 h 18"/>
                  <a:gd name="T6" fmla="*/ 1 w 21"/>
                  <a:gd name="T7" fmla="*/ 14 h 18"/>
                  <a:gd name="T8" fmla="*/ 3 w 21"/>
                  <a:gd name="T9" fmla="*/ 17 h 18"/>
                  <a:gd name="T10" fmla="*/ 20 w 21"/>
                  <a:gd name="T11" fmla="*/ 3 h 18"/>
                  <a:gd name="T12" fmla="*/ 18 w 21"/>
                  <a:gd name="T13" fmla="*/ 0 h 18"/>
                  <a:gd name="T14" fmla="*/ 17 w 21"/>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17" y="1"/>
                    </a:moveTo>
                    <a:cubicBezTo>
                      <a:pt x="16" y="2"/>
                      <a:pt x="15" y="3"/>
                      <a:pt x="14" y="4"/>
                    </a:cubicBezTo>
                    <a:cubicBezTo>
                      <a:pt x="10" y="8"/>
                      <a:pt x="6" y="11"/>
                      <a:pt x="2" y="14"/>
                    </a:cubicBezTo>
                    <a:cubicBezTo>
                      <a:pt x="2" y="14"/>
                      <a:pt x="1" y="14"/>
                      <a:pt x="1" y="14"/>
                    </a:cubicBezTo>
                    <a:cubicBezTo>
                      <a:pt x="0" y="15"/>
                      <a:pt x="1" y="18"/>
                      <a:pt x="3" y="17"/>
                    </a:cubicBezTo>
                    <a:cubicBezTo>
                      <a:pt x="9" y="13"/>
                      <a:pt x="15" y="8"/>
                      <a:pt x="20" y="3"/>
                    </a:cubicBezTo>
                    <a:cubicBezTo>
                      <a:pt x="21" y="1"/>
                      <a:pt x="19" y="0"/>
                      <a:pt x="18" y="0"/>
                    </a:cubicBezTo>
                    <a:cubicBezTo>
                      <a:pt x="18" y="0"/>
                      <a:pt x="17" y="0"/>
                      <a:pt x="17"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31"/>
              <p:cNvSpPr/>
              <p:nvPr/>
            </p:nvSpPr>
            <p:spPr bwMode="auto">
              <a:xfrm>
                <a:off x="3333620" y="2613025"/>
                <a:ext cx="166688" cy="123825"/>
              </a:xfrm>
              <a:custGeom>
                <a:avLst/>
                <a:gdLst>
                  <a:gd name="T0" fmla="*/ 36 w 39"/>
                  <a:gd name="T1" fmla="*/ 1 h 29"/>
                  <a:gd name="T2" fmla="*/ 2 w 39"/>
                  <a:gd name="T3" fmla="*/ 26 h 29"/>
                  <a:gd name="T4" fmla="*/ 4 w 39"/>
                  <a:gd name="T5" fmla="*/ 28 h 29"/>
                  <a:gd name="T6" fmla="*/ 38 w 39"/>
                  <a:gd name="T7" fmla="*/ 3 h 29"/>
                  <a:gd name="T8" fmla="*/ 37 w 39"/>
                  <a:gd name="T9" fmla="*/ 0 h 29"/>
                  <a:gd name="T10" fmla="*/ 36 w 39"/>
                  <a:gd name="T11" fmla="*/ 1 h 29"/>
                </a:gdLst>
                <a:ahLst/>
                <a:cxnLst>
                  <a:cxn ang="0">
                    <a:pos x="T0" y="T1"/>
                  </a:cxn>
                  <a:cxn ang="0">
                    <a:pos x="T2" y="T3"/>
                  </a:cxn>
                  <a:cxn ang="0">
                    <a:pos x="T4" y="T5"/>
                  </a:cxn>
                  <a:cxn ang="0">
                    <a:pos x="T6" y="T7"/>
                  </a:cxn>
                  <a:cxn ang="0">
                    <a:pos x="T8" y="T9"/>
                  </a:cxn>
                  <a:cxn ang="0">
                    <a:pos x="T10" y="T11"/>
                  </a:cxn>
                </a:cxnLst>
                <a:rect l="0" t="0" r="r" b="b"/>
                <a:pathLst>
                  <a:path w="39" h="29">
                    <a:moveTo>
                      <a:pt x="36" y="1"/>
                    </a:moveTo>
                    <a:cubicBezTo>
                      <a:pt x="26" y="10"/>
                      <a:pt x="14" y="18"/>
                      <a:pt x="2" y="26"/>
                    </a:cubicBezTo>
                    <a:cubicBezTo>
                      <a:pt x="0" y="27"/>
                      <a:pt x="2" y="29"/>
                      <a:pt x="4" y="28"/>
                    </a:cubicBezTo>
                    <a:cubicBezTo>
                      <a:pt x="16" y="20"/>
                      <a:pt x="28" y="13"/>
                      <a:pt x="38" y="3"/>
                    </a:cubicBezTo>
                    <a:cubicBezTo>
                      <a:pt x="39" y="2"/>
                      <a:pt x="38" y="0"/>
                      <a:pt x="37" y="0"/>
                    </a:cubicBezTo>
                    <a:cubicBezTo>
                      <a:pt x="37" y="0"/>
                      <a:pt x="37" y="0"/>
                      <a:pt x="36"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Freeform 32"/>
              <p:cNvSpPr/>
              <p:nvPr/>
            </p:nvSpPr>
            <p:spPr bwMode="auto">
              <a:xfrm>
                <a:off x="3371720" y="2655887"/>
                <a:ext cx="303213" cy="166688"/>
              </a:xfrm>
              <a:custGeom>
                <a:avLst/>
                <a:gdLst>
                  <a:gd name="T0" fmla="*/ 68 w 71"/>
                  <a:gd name="T1" fmla="*/ 0 h 39"/>
                  <a:gd name="T2" fmla="*/ 67 w 71"/>
                  <a:gd name="T3" fmla="*/ 1 h 39"/>
                  <a:gd name="T4" fmla="*/ 62 w 71"/>
                  <a:gd name="T5" fmla="*/ 4 h 39"/>
                  <a:gd name="T6" fmla="*/ 51 w 71"/>
                  <a:gd name="T7" fmla="*/ 10 h 39"/>
                  <a:gd name="T8" fmla="*/ 34 w 71"/>
                  <a:gd name="T9" fmla="*/ 18 h 39"/>
                  <a:gd name="T10" fmla="*/ 1 w 71"/>
                  <a:gd name="T11" fmla="*/ 35 h 39"/>
                  <a:gd name="T12" fmla="*/ 3 w 71"/>
                  <a:gd name="T13" fmla="*/ 38 h 39"/>
                  <a:gd name="T14" fmla="*/ 41 w 71"/>
                  <a:gd name="T15" fmla="*/ 19 h 39"/>
                  <a:gd name="T16" fmla="*/ 58 w 71"/>
                  <a:gd name="T17" fmla="*/ 10 h 39"/>
                  <a:gd name="T18" fmla="*/ 70 w 71"/>
                  <a:gd name="T19" fmla="*/ 2 h 39"/>
                  <a:gd name="T20" fmla="*/ 69 w 71"/>
                  <a:gd name="T21" fmla="*/ 0 h 39"/>
                  <a:gd name="T22" fmla="*/ 68 w 71"/>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39">
                    <a:moveTo>
                      <a:pt x="68" y="0"/>
                    </a:moveTo>
                    <a:cubicBezTo>
                      <a:pt x="68" y="0"/>
                      <a:pt x="67" y="1"/>
                      <a:pt x="67" y="1"/>
                    </a:cubicBezTo>
                    <a:cubicBezTo>
                      <a:pt x="66" y="2"/>
                      <a:pt x="64" y="3"/>
                      <a:pt x="62" y="4"/>
                    </a:cubicBezTo>
                    <a:cubicBezTo>
                      <a:pt x="59" y="6"/>
                      <a:pt x="55" y="8"/>
                      <a:pt x="51" y="10"/>
                    </a:cubicBezTo>
                    <a:cubicBezTo>
                      <a:pt x="45" y="13"/>
                      <a:pt x="40" y="16"/>
                      <a:pt x="34" y="18"/>
                    </a:cubicBezTo>
                    <a:cubicBezTo>
                      <a:pt x="23" y="24"/>
                      <a:pt x="12" y="30"/>
                      <a:pt x="1" y="35"/>
                    </a:cubicBezTo>
                    <a:cubicBezTo>
                      <a:pt x="0" y="36"/>
                      <a:pt x="1" y="39"/>
                      <a:pt x="3" y="38"/>
                    </a:cubicBezTo>
                    <a:cubicBezTo>
                      <a:pt x="15" y="32"/>
                      <a:pt x="28" y="25"/>
                      <a:pt x="41" y="19"/>
                    </a:cubicBezTo>
                    <a:cubicBezTo>
                      <a:pt x="46" y="16"/>
                      <a:pt x="52" y="13"/>
                      <a:pt x="58" y="10"/>
                    </a:cubicBezTo>
                    <a:cubicBezTo>
                      <a:pt x="62" y="8"/>
                      <a:pt x="67" y="6"/>
                      <a:pt x="70" y="2"/>
                    </a:cubicBezTo>
                    <a:cubicBezTo>
                      <a:pt x="71" y="1"/>
                      <a:pt x="70" y="0"/>
                      <a:pt x="69" y="0"/>
                    </a:cubicBezTo>
                    <a:cubicBezTo>
                      <a:pt x="68" y="0"/>
                      <a:pt x="68" y="0"/>
                      <a:pt x="68"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1" name="Freeform 33"/>
              <p:cNvSpPr/>
              <p:nvPr/>
            </p:nvSpPr>
            <p:spPr bwMode="auto">
              <a:xfrm>
                <a:off x="3414583" y="2689225"/>
                <a:ext cx="438150" cy="244475"/>
              </a:xfrm>
              <a:custGeom>
                <a:avLst/>
                <a:gdLst>
                  <a:gd name="T0" fmla="*/ 91 w 103"/>
                  <a:gd name="T1" fmla="*/ 5 h 57"/>
                  <a:gd name="T2" fmla="*/ 91 w 103"/>
                  <a:gd name="T3" fmla="*/ 5 h 57"/>
                  <a:gd name="T4" fmla="*/ 2 w 103"/>
                  <a:gd name="T5" fmla="*/ 53 h 57"/>
                  <a:gd name="T6" fmla="*/ 3 w 103"/>
                  <a:gd name="T7" fmla="*/ 56 h 57"/>
                  <a:gd name="T8" fmla="*/ 103 w 103"/>
                  <a:gd name="T9" fmla="*/ 2 h 57"/>
                  <a:gd name="T10" fmla="*/ 103 w 103"/>
                  <a:gd name="T11" fmla="*/ 1 h 57"/>
                  <a:gd name="T12" fmla="*/ 100 w 103"/>
                  <a:gd name="T13" fmla="*/ 0 h 57"/>
                  <a:gd name="T14" fmla="*/ 100 w 103"/>
                  <a:gd name="T15" fmla="*/ 0 h 57"/>
                  <a:gd name="T16" fmla="*/ 91 w 103"/>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7">
                    <a:moveTo>
                      <a:pt x="91" y="5"/>
                    </a:moveTo>
                    <a:cubicBezTo>
                      <a:pt x="91" y="5"/>
                      <a:pt x="91" y="5"/>
                      <a:pt x="91" y="5"/>
                    </a:cubicBezTo>
                    <a:cubicBezTo>
                      <a:pt x="62" y="22"/>
                      <a:pt x="31" y="36"/>
                      <a:pt x="2" y="53"/>
                    </a:cubicBezTo>
                    <a:cubicBezTo>
                      <a:pt x="0" y="54"/>
                      <a:pt x="1" y="57"/>
                      <a:pt x="3" y="56"/>
                    </a:cubicBezTo>
                    <a:cubicBezTo>
                      <a:pt x="36" y="37"/>
                      <a:pt x="70" y="22"/>
                      <a:pt x="103" y="2"/>
                    </a:cubicBezTo>
                    <a:cubicBezTo>
                      <a:pt x="103" y="2"/>
                      <a:pt x="103" y="1"/>
                      <a:pt x="103" y="1"/>
                    </a:cubicBezTo>
                    <a:cubicBezTo>
                      <a:pt x="102" y="1"/>
                      <a:pt x="101" y="1"/>
                      <a:pt x="100" y="0"/>
                    </a:cubicBezTo>
                    <a:cubicBezTo>
                      <a:pt x="100" y="0"/>
                      <a:pt x="100" y="0"/>
                      <a:pt x="100" y="0"/>
                    </a:cubicBezTo>
                    <a:cubicBezTo>
                      <a:pt x="97" y="2"/>
                      <a:pt x="94" y="4"/>
                      <a:pt x="91" y="5"/>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34"/>
              <p:cNvSpPr/>
              <p:nvPr/>
            </p:nvSpPr>
            <p:spPr bwMode="auto">
              <a:xfrm>
                <a:off x="3460620" y="2714625"/>
                <a:ext cx="533400" cy="339725"/>
              </a:xfrm>
              <a:custGeom>
                <a:avLst/>
                <a:gdLst>
                  <a:gd name="T0" fmla="*/ 101 w 125"/>
                  <a:gd name="T1" fmla="*/ 12 h 79"/>
                  <a:gd name="T2" fmla="*/ 78 w 125"/>
                  <a:gd name="T3" fmla="*/ 28 h 79"/>
                  <a:gd name="T4" fmla="*/ 25 w 125"/>
                  <a:gd name="T5" fmla="*/ 63 h 79"/>
                  <a:gd name="T6" fmla="*/ 20 w 125"/>
                  <a:gd name="T7" fmla="*/ 66 h 79"/>
                  <a:gd name="T8" fmla="*/ 20 w 125"/>
                  <a:gd name="T9" fmla="*/ 66 h 79"/>
                  <a:gd name="T10" fmla="*/ 1 w 125"/>
                  <a:gd name="T11" fmla="*/ 75 h 79"/>
                  <a:gd name="T12" fmla="*/ 3 w 125"/>
                  <a:gd name="T13" fmla="*/ 78 h 79"/>
                  <a:gd name="T14" fmla="*/ 30 w 125"/>
                  <a:gd name="T15" fmla="*/ 64 h 79"/>
                  <a:gd name="T16" fmla="*/ 56 w 125"/>
                  <a:gd name="T17" fmla="*/ 47 h 79"/>
                  <a:gd name="T18" fmla="*/ 83 w 125"/>
                  <a:gd name="T19" fmla="*/ 28 h 79"/>
                  <a:gd name="T20" fmla="*/ 105 w 125"/>
                  <a:gd name="T21" fmla="*/ 13 h 79"/>
                  <a:gd name="T22" fmla="*/ 115 w 125"/>
                  <a:gd name="T23" fmla="*/ 6 h 79"/>
                  <a:gd name="T24" fmla="*/ 124 w 125"/>
                  <a:gd name="T25" fmla="*/ 2 h 79"/>
                  <a:gd name="T26" fmla="*/ 124 w 125"/>
                  <a:gd name="T27" fmla="*/ 0 h 79"/>
                  <a:gd name="T28" fmla="*/ 121 w 125"/>
                  <a:gd name="T29" fmla="*/ 0 h 79"/>
                  <a:gd name="T30" fmla="*/ 121 w 125"/>
                  <a:gd name="T31" fmla="*/ 0 h 79"/>
                  <a:gd name="T32" fmla="*/ 101 w 125"/>
                  <a:gd name="T33"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79">
                    <a:moveTo>
                      <a:pt x="101" y="12"/>
                    </a:moveTo>
                    <a:cubicBezTo>
                      <a:pt x="93" y="18"/>
                      <a:pt x="86" y="23"/>
                      <a:pt x="78" y="28"/>
                    </a:cubicBezTo>
                    <a:cubicBezTo>
                      <a:pt x="60" y="40"/>
                      <a:pt x="43" y="52"/>
                      <a:pt x="25" y="63"/>
                    </a:cubicBezTo>
                    <a:cubicBezTo>
                      <a:pt x="23" y="64"/>
                      <a:pt x="21" y="65"/>
                      <a:pt x="20" y="66"/>
                    </a:cubicBezTo>
                    <a:cubicBezTo>
                      <a:pt x="20" y="66"/>
                      <a:pt x="20" y="66"/>
                      <a:pt x="20" y="66"/>
                    </a:cubicBezTo>
                    <a:cubicBezTo>
                      <a:pt x="14" y="70"/>
                      <a:pt x="8" y="73"/>
                      <a:pt x="1" y="75"/>
                    </a:cubicBezTo>
                    <a:cubicBezTo>
                      <a:pt x="0" y="76"/>
                      <a:pt x="1" y="79"/>
                      <a:pt x="3" y="78"/>
                    </a:cubicBezTo>
                    <a:cubicBezTo>
                      <a:pt x="12" y="74"/>
                      <a:pt x="21" y="69"/>
                      <a:pt x="30" y="64"/>
                    </a:cubicBezTo>
                    <a:cubicBezTo>
                      <a:pt x="39" y="58"/>
                      <a:pt x="47" y="53"/>
                      <a:pt x="56" y="47"/>
                    </a:cubicBezTo>
                    <a:cubicBezTo>
                      <a:pt x="65" y="41"/>
                      <a:pt x="74" y="34"/>
                      <a:pt x="83" y="28"/>
                    </a:cubicBezTo>
                    <a:cubicBezTo>
                      <a:pt x="91" y="24"/>
                      <a:pt x="98" y="18"/>
                      <a:pt x="105" y="13"/>
                    </a:cubicBezTo>
                    <a:cubicBezTo>
                      <a:pt x="108" y="10"/>
                      <a:pt x="111" y="8"/>
                      <a:pt x="115" y="6"/>
                    </a:cubicBezTo>
                    <a:cubicBezTo>
                      <a:pt x="118" y="5"/>
                      <a:pt x="120" y="3"/>
                      <a:pt x="124" y="2"/>
                    </a:cubicBezTo>
                    <a:cubicBezTo>
                      <a:pt x="125" y="2"/>
                      <a:pt x="125" y="1"/>
                      <a:pt x="124" y="0"/>
                    </a:cubicBezTo>
                    <a:cubicBezTo>
                      <a:pt x="123" y="0"/>
                      <a:pt x="122" y="0"/>
                      <a:pt x="121" y="0"/>
                    </a:cubicBezTo>
                    <a:cubicBezTo>
                      <a:pt x="121" y="0"/>
                      <a:pt x="121" y="0"/>
                      <a:pt x="121" y="0"/>
                    </a:cubicBezTo>
                    <a:cubicBezTo>
                      <a:pt x="113" y="3"/>
                      <a:pt x="107" y="7"/>
                      <a:pt x="101" y="1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35"/>
              <p:cNvSpPr>
                <a:spLocks noEditPoints="1"/>
              </p:cNvSpPr>
              <p:nvPr/>
            </p:nvSpPr>
            <p:spPr bwMode="auto">
              <a:xfrm>
                <a:off x="3490783" y="2933700"/>
                <a:ext cx="404813" cy="214313"/>
              </a:xfrm>
              <a:custGeom>
                <a:avLst/>
                <a:gdLst>
                  <a:gd name="T0" fmla="*/ 92 w 95"/>
                  <a:gd name="T1" fmla="*/ 1 h 50"/>
                  <a:gd name="T2" fmla="*/ 87 w 95"/>
                  <a:gd name="T3" fmla="*/ 4 h 50"/>
                  <a:gd name="T4" fmla="*/ 65 w 95"/>
                  <a:gd name="T5" fmla="*/ 19 h 50"/>
                  <a:gd name="T6" fmla="*/ 45 w 95"/>
                  <a:gd name="T7" fmla="*/ 29 h 50"/>
                  <a:gd name="T8" fmla="*/ 24 w 95"/>
                  <a:gd name="T9" fmla="*/ 38 h 50"/>
                  <a:gd name="T10" fmla="*/ 5 w 95"/>
                  <a:gd name="T11" fmla="*/ 46 h 50"/>
                  <a:gd name="T12" fmla="*/ 2 w 95"/>
                  <a:gd name="T13" fmla="*/ 47 h 50"/>
                  <a:gd name="T14" fmla="*/ 2 w 95"/>
                  <a:gd name="T15" fmla="*/ 50 h 50"/>
                  <a:gd name="T16" fmla="*/ 24 w 95"/>
                  <a:gd name="T17" fmla="*/ 41 h 50"/>
                  <a:gd name="T18" fmla="*/ 47 w 95"/>
                  <a:gd name="T19" fmla="*/ 31 h 50"/>
                  <a:gd name="T20" fmla="*/ 67 w 95"/>
                  <a:gd name="T21" fmla="*/ 22 h 50"/>
                  <a:gd name="T22" fmla="*/ 94 w 95"/>
                  <a:gd name="T23" fmla="*/ 3 h 50"/>
                  <a:gd name="T24" fmla="*/ 93 w 95"/>
                  <a:gd name="T25" fmla="*/ 0 h 50"/>
                  <a:gd name="T26" fmla="*/ 92 w 95"/>
                  <a:gd name="T27" fmla="*/ 1 h 50"/>
                  <a:gd name="T28" fmla="*/ 5 w 95"/>
                  <a:gd name="T29" fmla="*/ 46 h 50"/>
                  <a:gd name="T30" fmla="*/ 5 w 95"/>
                  <a:gd name="T31" fmla="*/ 46 h 50"/>
                  <a:gd name="T32" fmla="*/ 5 w 95"/>
                  <a:gd name="T3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50">
                    <a:moveTo>
                      <a:pt x="92" y="1"/>
                    </a:moveTo>
                    <a:cubicBezTo>
                      <a:pt x="91" y="1"/>
                      <a:pt x="88" y="3"/>
                      <a:pt x="87" y="4"/>
                    </a:cubicBezTo>
                    <a:cubicBezTo>
                      <a:pt x="82" y="7"/>
                      <a:pt x="70" y="17"/>
                      <a:pt x="65" y="19"/>
                    </a:cubicBezTo>
                    <a:cubicBezTo>
                      <a:pt x="58" y="21"/>
                      <a:pt x="51" y="26"/>
                      <a:pt x="45" y="29"/>
                    </a:cubicBezTo>
                    <a:cubicBezTo>
                      <a:pt x="38" y="32"/>
                      <a:pt x="31" y="34"/>
                      <a:pt x="24" y="38"/>
                    </a:cubicBezTo>
                    <a:cubicBezTo>
                      <a:pt x="18" y="41"/>
                      <a:pt x="12" y="44"/>
                      <a:pt x="5" y="46"/>
                    </a:cubicBezTo>
                    <a:cubicBezTo>
                      <a:pt x="4" y="46"/>
                      <a:pt x="3" y="46"/>
                      <a:pt x="2" y="47"/>
                    </a:cubicBezTo>
                    <a:cubicBezTo>
                      <a:pt x="0" y="47"/>
                      <a:pt x="1" y="50"/>
                      <a:pt x="2" y="50"/>
                    </a:cubicBezTo>
                    <a:cubicBezTo>
                      <a:pt x="10" y="48"/>
                      <a:pt x="17" y="45"/>
                      <a:pt x="24" y="41"/>
                    </a:cubicBezTo>
                    <a:cubicBezTo>
                      <a:pt x="31" y="38"/>
                      <a:pt x="39" y="34"/>
                      <a:pt x="47" y="31"/>
                    </a:cubicBezTo>
                    <a:cubicBezTo>
                      <a:pt x="54" y="28"/>
                      <a:pt x="60" y="25"/>
                      <a:pt x="67" y="22"/>
                    </a:cubicBezTo>
                    <a:cubicBezTo>
                      <a:pt x="72" y="20"/>
                      <a:pt x="89" y="7"/>
                      <a:pt x="94" y="3"/>
                    </a:cubicBezTo>
                    <a:cubicBezTo>
                      <a:pt x="95" y="2"/>
                      <a:pt x="94" y="0"/>
                      <a:pt x="93" y="0"/>
                    </a:cubicBezTo>
                    <a:cubicBezTo>
                      <a:pt x="92" y="0"/>
                      <a:pt x="92" y="0"/>
                      <a:pt x="92" y="1"/>
                    </a:cubicBezTo>
                    <a:moveTo>
                      <a:pt x="5" y="46"/>
                    </a:moveTo>
                    <a:cubicBezTo>
                      <a:pt x="5" y="46"/>
                      <a:pt x="5" y="46"/>
                      <a:pt x="5" y="46"/>
                    </a:cubicBezTo>
                    <a:cubicBezTo>
                      <a:pt x="5" y="46"/>
                      <a:pt x="5" y="46"/>
                      <a:pt x="5" y="46"/>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36"/>
              <p:cNvSpPr>
                <a:spLocks noEditPoints="1"/>
              </p:cNvSpPr>
              <p:nvPr/>
            </p:nvSpPr>
            <p:spPr bwMode="auto">
              <a:xfrm>
                <a:off x="3282820" y="2565400"/>
                <a:ext cx="746125" cy="655638"/>
              </a:xfrm>
              <a:custGeom>
                <a:avLst/>
                <a:gdLst>
                  <a:gd name="T0" fmla="*/ 175 w 175"/>
                  <a:gd name="T1" fmla="*/ 35 h 153"/>
                  <a:gd name="T2" fmla="*/ 174 w 175"/>
                  <a:gd name="T3" fmla="*/ 35 h 153"/>
                  <a:gd name="T4" fmla="*/ 173 w 175"/>
                  <a:gd name="T5" fmla="*/ 35 h 153"/>
                  <a:gd name="T6" fmla="*/ 173 w 175"/>
                  <a:gd name="T7" fmla="*/ 35 h 153"/>
                  <a:gd name="T8" fmla="*/ 172 w 175"/>
                  <a:gd name="T9" fmla="*/ 35 h 153"/>
                  <a:gd name="T10" fmla="*/ 166 w 175"/>
                  <a:gd name="T11" fmla="*/ 34 h 153"/>
                  <a:gd name="T12" fmla="*/ 163 w 175"/>
                  <a:gd name="T13" fmla="*/ 33 h 153"/>
                  <a:gd name="T14" fmla="*/ 162 w 175"/>
                  <a:gd name="T15" fmla="*/ 33 h 153"/>
                  <a:gd name="T16" fmla="*/ 138 w 175"/>
                  <a:gd name="T17" fmla="*/ 29 h 153"/>
                  <a:gd name="T18" fmla="*/ 133 w 175"/>
                  <a:gd name="T19" fmla="*/ 28 h 153"/>
                  <a:gd name="T20" fmla="*/ 42 w 175"/>
                  <a:gd name="T21" fmla="*/ 8 h 153"/>
                  <a:gd name="T22" fmla="*/ 4 w 175"/>
                  <a:gd name="T23" fmla="*/ 0 h 153"/>
                  <a:gd name="T24" fmla="*/ 4 w 175"/>
                  <a:gd name="T25" fmla="*/ 0 h 153"/>
                  <a:gd name="T26" fmla="*/ 3 w 175"/>
                  <a:gd name="T27" fmla="*/ 0 h 153"/>
                  <a:gd name="T28" fmla="*/ 1 w 175"/>
                  <a:gd name="T29" fmla="*/ 0 h 153"/>
                  <a:gd name="T30" fmla="*/ 0 w 175"/>
                  <a:gd name="T31" fmla="*/ 0 h 153"/>
                  <a:gd name="T32" fmla="*/ 21 w 175"/>
                  <a:gd name="T33" fmla="*/ 60 h 153"/>
                  <a:gd name="T34" fmla="*/ 33 w 175"/>
                  <a:gd name="T35" fmla="*/ 91 h 153"/>
                  <a:gd name="T36" fmla="*/ 44 w 175"/>
                  <a:gd name="T37" fmla="*/ 122 h 153"/>
                  <a:gd name="T38" fmla="*/ 49 w 175"/>
                  <a:gd name="T39" fmla="*/ 136 h 153"/>
                  <a:gd name="T40" fmla="*/ 49 w 175"/>
                  <a:gd name="T41" fmla="*/ 137 h 153"/>
                  <a:gd name="T42" fmla="*/ 55 w 175"/>
                  <a:gd name="T43" fmla="*/ 152 h 153"/>
                  <a:gd name="T44" fmla="*/ 57 w 175"/>
                  <a:gd name="T45" fmla="*/ 152 h 153"/>
                  <a:gd name="T46" fmla="*/ 104 w 175"/>
                  <a:gd name="T47" fmla="*/ 129 h 153"/>
                  <a:gd name="T48" fmla="*/ 125 w 175"/>
                  <a:gd name="T49" fmla="*/ 112 h 153"/>
                  <a:gd name="T50" fmla="*/ 145 w 175"/>
                  <a:gd name="T51" fmla="*/ 89 h 153"/>
                  <a:gd name="T52" fmla="*/ 175 w 175"/>
                  <a:gd name="T53" fmla="*/ 36 h 153"/>
                  <a:gd name="T54" fmla="*/ 175 w 175"/>
                  <a:gd name="T55" fmla="*/ 35 h 153"/>
                  <a:gd name="T56" fmla="*/ 163 w 175"/>
                  <a:gd name="T57" fmla="*/ 60 h 153"/>
                  <a:gd name="T58" fmla="*/ 146 w 175"/>
                  <a:gd name="T59" fmla="*/ 84 h 153"/>
                  <a:gd name="T60" fmla="*/ 124 w 175"/>
                  <a:gd name="T61" fmla="*/ 108 h 153"/>
                  <a:gd name="T62" fmla="*/ 105 w 175"/>
                  <a:gd name="T63" fmla="*/ 125 h 153"/>
                  <a:gd name="T64" fmla="*/ 83 w 175"/>
                  <a:gd name="T65" fmla="*/ 141 h 153"/>
                  <a:gd name="T66" fmla="*/ 66 w 175"/>
                  <a:gd name="T67" fmla="*/ 148 h 153"/>
                  <a:gd name="T68" fmla="*/ 57 w 175"/>
                  <a:gd name="T69" fmla="*/ 149 h 153"/>
                  <a:gd name="T70" fmla="*/ 57 w 175"/>
                  <a:gd name="T71" fmla="*/ 147 h 153"/>
                  <a:gd name="T72" fmla="*/ 56 w 175"/>
                  <a:gd name="T73" fmla="*/ 146 h 153"/>
                  <a:gd name="T74" fmla="*/ 34 w 175"/>
                  <a:gd name="T75" fmla="*/ 85 h 153"/>
                  <a:gd name="T76" fmla="*/ 11 w 175"/>
                  <a:gd name="T77" fmla="*/ 24 h 153"/>
                  <a:gd name="T78" fmla="*/ 5 w 175"/>
                  <a:gd name="T79" fmla="*/ 5 h 153"/>
                  <a:gd name="T80" fmla="*/ 4 w 175"/>
                  <a:gd name="T81" fmla="*/ 3 h 153"/>
                  <a:gd name="T82" fmla="*/ 134 w 175"/>
                  <a:gd name="T83" fmla="*/ 31 h 153"/>
                  <a:gd name="T84" fmla="*/ 172 w 175"/>
                  <a:gd name="T85" fmla="*/ 38 h 153"/>
                  <a:gd name="T86" fmla="*/ 170 w 175"/>
                  <a:gd name="T87" fmla="*/ 44 h 153"/>
                  <a:gd name="T88" fmla="*/ 163 w 175"/>
                  <a:gd name="T89" fmla="*/ 6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153">
                    <a:moveTo>
                      <a:pt x="175" y="35"/>
                    </a:moveTo>
                    <a:cubicBezTo>
                      <a:pt x="174" y="35"/>
                      <a:pt x="174" y="35"/>
                      <a:pt x="174" y="35"/>
                    </a:cubicBezTo>
                    <a:cubicBezTo>
                      <a:pt x="174" y="35"/>
                      <a:pt x="173" y="35"/>
                      <a:pt x="173" y="35"/>
                    </a:cubicBezTo>
                    <a:cubicBezTo>
                      <a:pt x="173" y="35"/>
                      <a:pt x="173" y="35"/>
                      <a:pt x="173" y="35"/>
                    </a:cubicBezTo>
                    <a:cubicBezTo>
                      <a:pt x="173" y="35"/>
                      <a:pt x="172" y="35"/>
                      <a:pt x="172" y="35"/>
                    </a:cubicBezTo>
                    <a:cubicBezTo>
                      <a:pt x="170" y="34"/>
                      <a:pt x="168" y="34"/>
                      <a:pt x="166" y="34"/>
                    </a:cubicBezTo>
                    <a:cubicBezTo>
                      <a:pt x="165" y="34"/>
                      <a:pt x="164" y="34"/>
                      <a:pt x="163" y="33"/>
                    </a:cubicBezTo>
                    <a:cubicBezTo>
                      <a:pt x="163" y="33"/>
                      <a:pt x="163" y="33"/>
                      <a:pt x="162" y="33"/>
                    </a:cubicBezTo>
                    <a:cubicBezTo>
                      <a:pt x="154" y="32"/>
                      <a:pt x="146" y="30"/>
                      <a:pt x="138" y="29"/>
                    </a:cubicBezTo>
                    <a:cubicBezTo>
                      <a:pt x="136" y="29"/>
                      <a:pt x="135" y="28"/>
                      <a:pt x="133" y="28"/>
                    </a:cubicBezTo>
                    <a:cubicBezTo>
                      <a:pt x="103" y="22"/>
                      <a:pt x="72" y="15"/>
                      <a:pt x="42" y="8"/>
                    </a:cubicBezTo>
                    <a:cubicBezTo>
                      <a:pt x="29" y="5"/>
                      <a:pt x="16" y="2"/>
                      <a:pt x="4" y="0"/>
                    </a:cubicBezTo>
                    <a:cubicBezTo>
                      <a:pt x="4" y="0"/>
                      <a:pt x="4" y="0"/>
                      <a:pt x="4" y="0"/>
                    </a:cubicBezTo>
                    <a:cubicBezTo>
                      <a:pt x="3" y="0"/>
                      <a:pt x="3" y="0"/>
                      <a:pt x="3" y="0"/>
                    </a:cubicBezTo>
                    <a:cubicBezTo>
                      <a:pt x="3" y="0"/>
                      <a:pt x="2" y="0"/>
                      <a:pt x="1" y="0"/>
                    </a:cubicBezTo>
                    <a:cubicBezTo>
                      <a:pt x="1" y="0"/>
                      <a:pt x="0" y="0"/>
                      <a:pt x="0" y="0"/>
                    </a:cubicBezTo>
                    <a:cubicBezTo>
                      <a:pt x="5" y="21"/>
                      <a:pt x="13" y="40"/>
                      <a:pt x="21" y="60"/>
                    </a:cubicBezTo>
                    <a:cubicBezTo>
                      <a:pt x="25" y="70"/>
                      <a:pt x="29" y="80"/>
                      <a:pt x="33" y="91"/>
                    </a:cubicBezTo>
                    <a:cubicBezTo>
                      <a:pt x="37" y="101"/>
                      <a:pt x="40" y="111"/>
                      <a:pt x="44" y="122"/>
                    </a:cubicBezTo>
                    <a:cubicBezTo>
                      <a:pt x="46" y="127"/>
                      <a:pt x="47" y="132"/>
                      <a:pt x="49" y="136"/>
                    </a:cubicBezTo>
                    <a:cubicBezTo>
                      <a:pt x="49" y="137"/>
                      <a:pt x="49" y="137"/>
                      <a:pt x="49" y="137"/>
                    </a:cubicBezTo>
                    <a:cubicBezTo>
                      <a:pt x="52" y="142"/>
                      <a:pt x="53" y="147"/>
                      <a:pt x="55" y="152"/>
                    </a:cubicBezTo>
                    <a:cubicBezTo>
                      <a:pt x="55" y="153"/>
                      <a:pt x="56" y="153"/>
                      <a:pt x="57" y="152"/>
                    </a:cubicBezTo>
                    <a:cubicBezTo>
                      <a:pt x="75" y="152"/>
                      <a:pt x="91" y="140"/>
                      <a:pt x="104" y="129"/>
                    </a:cubicBezTo>
                    <a:cubicBezTo>
                      <a:pt x="112" y="124"/>
                      <a:pt x="119" y="118"/>
                      <a:pt x="125" y="112"/>
                    </a:cubicBezTo>
                    <a:cubicBezTo>
                      <a:pt x="133" y="105"/>
                      <a:pt x="139" y="97"/>
                      <a:pt x="145" y="89"/>
                    </a:cubicBezTo>
                    <a:cubicBezTo>
                      <a:pt x="158" y="73"/>
                      <a:pt x="172" y="57"/>
                      <a:pt x="175" y="36"/>
                    </a:cubicBezTo>
                    <a:cubicBezTo>
                      <a:pt x="175" y="36"/>
                      <a:pt x="175" y="35"/>
                      <a:pt x="175" y="35"/>
                    </a:cubicBezTo>
                    <a:close/>
                    <a:moveTo>
                      <a:pt x="163" y="60"/>
                    </a:moveTo>
                    <a:cubicBezTo>
                      <a:pt x="158" y="68"/>
                      <a:pt x="152" y="76"/>
                      <a:pt x="146" y="84"/>
                    </a:cubicBezTo>
                    <a:cubicBezTo>
                      <a:pt x="139" y="92"/>
                      <a:pt x="132" y="101"/>
                      <a:pt x="124" y="108"/>
                    </a:cubicBezTo>
                    <a:cubicBezTo>
                      <a:pt x="118" y="114"/>
                      <a:pt x="111" y="120"/>
                      <a:pt x="105" y="125"/>
                    </a:cubicBezTo>
                    <a:cubicBezTo>
                      <a:pt x="98" y="131"/>
                      <a:pt x="91" y="136"/>
                      <a:pt x="83" y="141"/>
                    </a:cubicBezTo>
                    <a:cubicBezTo>
                      <a:pt x="78" y="144"/>
                      <a:pt x="72" y="146"/>
                      <a:pt x="66" y="148"/>
                    </a:cubicBezTo>
                    <a:cubicBezTo>
                      <a:pt x="63" y="149"/>
                      <a:pt x="60" y="149"/>
                      <a:pt x="57" y="149"/>
                    </a:cubicBezTo>
                    <a:cubicBezTo>
                      <a:pt x="57" y="149"/>
                      <a:pt x="57" y="148"/>
                      <a:pt x="57" y="147"/>
                    </a:cubicBezTo>
                    <a:cubicBezTo>
                      <a:pt x="57" y="147"/>
                      <a:pt x="57" y="147"/>
                      <a:pt x="56" y="146"/>
                    </a:cubicBezTo>
                    <a:cubicBezTo>
                      <a:pt x="48" y="126"/>
                      <a:pt x="42" y="105"/>
                      <a:pt x="34" y="85"/>
                    </a:cubicBezTo>
                    <a:cubicBezTo>
                      <a:pt x="27" y="64"/>
                      <a:pt x="18" y="44"/>
                      <a:pt x="11" y="24"/>
                    </a:cubicBezTo>
                    <a:cubicBezTo>
                      <a:pt x="8" y="18"/>
                      <a:pt x="7" y="12"/>
                      <a:pt x="5" y="5"/>
                    </a:cubicBezTo>
                    <a:cubicBezTo>
                      <a:pt x="5" y="5"/>
                      <a:pt x="5" y="4"/>
                      <a:pt x="4" y="3"/>
                    </a:cubicBezTo>
                    <a:cubicBezTo>
                      <a:pt x="47" y="12"/>
                      <a:pt x="90" y="23"/>
                      <a:pt x="134" y="31"/>
                    </a:cubicBezTo>
                    <a:cubicBezTo>
                      <a:pt x="146" y="34"/>
                      <a:pt x="159" y="36"/>
                      <a:pt x="172" y="38"/>
                    </a:cubicBezTo>
                    <a:cubicBezTo>
                      <a:pt x="171" y="40"/>
                      <a:pt x="171" y="42"/>
                      <a:pt x="170" y="44"/>
                    </a:cubicBezTo>
                    <a:cubicBezTo>
                      <a:pt x="169" y="49"/>
                      <a:pt x="166" y="55"/>
                      <a:pt x="163" y="60"/>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913058" y="2636931"/>
              <a:ext cx="857250" cy="1349375"/>
              <a:chOff x="2693858" y="1901825"/>
              <a:chExt cx="857250" cy="1349375"/>
            </a:xfrm>
          </p:grpSpPr>
          <p:sp>
            <p:nvSpPr>
              <p:cNvPr id="45" name="Freeform 5"/>
              <p:cNvSpPr/>
              <p:nvPr/>
            </p:nvSpPr>
            <p:spPr bwMode="auto">
              <a:xfrm>
                <a:off x="2741483" y="27670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6" name="Freeform 29"/>
              <p:cNvSpPr/>
              <p:nvPr/>
            </p:nvSpPr>
            <p:spPr bwMode="auto">
              <a:xfrm>
                <a:off x="3551108" y="2997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7" name="Freeform 37"/>
              <p:cNvSpPr/>
              <p:nvPr/>
            </p:nvSpPr>
            <p:spPr bwMode="auto">
              <a:xfrm>
                <a:off x="2693858" y="1901825"/>
                <a:ext cx="754063" cy="1349375"/>
              </a:xfrm>
              <a:custGeom>
                <a:avLst/>
                <a:gdLst>
                  <a:gd name="T0" fmla="*/ 145 w 177"/>
                  <a:gd name="T1" fmla="*/ 88 h 315"/>
                  <a:gd name="T2" fmla="*/ 153 w 177"/>
                  <a:gd name="T3" fmla="*/ 55 h 315"/>
                  <a:gd name="T4" fmla="*/ 159 w 177"/>
                  <a:gd name="T5" fmla="*/ 27 h 315"/>
                  <a:gd name="T6" fmla="*/ 160 w 177"/>
                  <a:gd name="T7" fmla="*/ 21 h 315"/>
                  <a:gd name="T8" fmla="*/ 161 w 177"/>
                  <a:gd name="T9" fmla="*/ 18 h 315"/>
                  <a:gd name="T10" fmla="*/ 163 w 177"/>
                  <a:gd name="T11" fmla="*/ 11 h 315"/>
                  <a:gd name="T12" fmla="*/ 164 w 177"/>
                  <a:gd name="T13" fmla="*/ 8 h 315"/>
                  <a:gd name="T14" fmla="*/ 164 w 177"/>
                  <a:gd name="T15" fmla="*/ 7 h 315"/>
                  <a:gd name="T16" fmla="*/ 166 w 177"/>
                  <a:gd name="T17" fmla="*/ 4 h 315"/>
                  <a:gd name="T18" fmla="*/ 166 w 177"/>
                  <a:gd name="T19" fmla="*/ 3 h 315"/>
                  <a:gd name="T20" fmla="*/ 167 w 177"/>
                  <a:gd name="T21" fmla="*/ 1 h 315"/>
                  <a:gd name="T22" fmla="*/ 166 w 177"/>
                  <a:gd name="T23" fmla="*/ 1 h 315"/>
                  <a:gd name="T24" fmla="*/ 165 w 177"/>
                  <a:gd name="T25" fmla="*/ 1 h 315"/>
                  <a:gd name="T26" fmla="*/ 164 w 177"/>
                  <a:gd name="T27" fmla="*/ 1 h 315"/>
                  <a:gd name="T28" fmla="*/ 151 w 177"/>
                  <a:gd name="T29" fmla="*/ 2 h 315"/>
                  <a:gd name="T30" fmla="*/ 57 w 177"/>
                  <a:gd name="T31" fmla="*/ 43 h 315"/>
                  <a:gd name="T32" fmla="*/ 2 w 177"/>
                  <a:gd name="T33" fmla="*/ 134 h 315"/>
                  <a:gd name="T34" fmla="*/ 1 w 177"/>
                  <a:gd name="T35" fmla="*/ 166 h 315"/>
                  <a:gd name="T36" fmla="*/ 7 w 177"/>
                  <a:gd name="T37" fmla="*/ 197 h 315"/>
                  <a:gd name="T38" fmla="*/ 31 w 177"/>
                  <a:gd name="T39" fmla="*/ 254 h 315"/>
                  <a:gd name="T40" fmla="*/ 69 w 177"/>
                  <a:gd name="T41" fmla="*/ 294 h 315"/>
                  <a:gd name="T42" fmla="*/ 122 w 177"/>
                  <a:gd name="T43" fmla="*/ 313 h 315"/>
                  <a:gd name="T44" fmla="*/ 177 w 177"/>
                  <a:gd name="T45" fmla="*/ 309 h 315"/>
                  <a:gd name="T46" fmla="*/ 176 w 177"/>
                  <a:gd name="T47" fmla="*/ 306 h 315"/>
                  <a:gd name="T48" fmla="*/ 176 w 177"/>
                  <a:gd name="T49" fmla="*/ 307 h 315"/>
                  <a:gd name="T50" fmla="*/ 176 w 177"/>
                  <a:gd name="T51" fmla="*/ 306 h 315"/>
                  <a:gd name="T52" fmla="*/ 167 w 177"/>
                  <a:gd name="T53" fmla="*/ 281 h 315"/>
                  <a:gd name="T54" fmla="*/ 159 w 177"/>
                  <a:gd name="T55" fmla="*/ 253 h 315"/>
                  <a:gd name="T56" fmla="*/ 142 w 177"/>
                  <a:gd name="T57" fmla="*/ 198 h 315"/>
                  <a:gd name="T58" fmla="*/ 142 w 177"/>
                  <a:gd name="T59" fmla="*/ 198 h 315"/>
                  <a:gd name="T60" fmla="*/ 133 w 177"/>
                  <a:gd name="T61" fmla="*/ 156 h 315"/>
                  <a:gd name="T62" fmla="*/ 133 w 177"/>
                  <a:gd name="T63" fmla="*/ 155 h 315"/>
                  <a:gd name="T64" fmla="*/ 145 w 177"/>
                  <a:gd name="T65" fmla="*/ 8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7" h="315">
                    <a:moveTo>
                      <a:pt x="145" y="88"/>
                    </a:moveTo>
                    <a:cubicBezTo>
                      <a:pt x="148" y="77"/>
                      <a:pt x="150" y="66"/>
                      <a:pt x="153" y="55"/>
                    </a:cubicBezTo>
                    <a:cubicBezTo>
                      <a:pt x="155" y="46"/>
                      <a:pt x="156" y="36"/>
                      <a:pt x="159" y="27"/>
                    </a:cubicBezTo>
                    <a:cubicBezTo>
                      <a:pt x="159" y="25"/>
                      <a:pt x="160" y="23"/>
                      <a:pt x="160" y="21"/>
                    </a:cubicBezTo>
                    <a:cubicBezTo>
                      <a:pt x="160" y="20"/>
                      <a:pt x="161" y="19"/>
                      <a:pt x="161" y="18"/>
                    </a:cubicBezTo>
                    <a:cubicBezTo>
                      <a:pt x="162" y="16"/>
                      <a:pt x="162" y="13"/>
                      <a:pt x="163" y="11"/>
                    </a:cubicBezTo>
                    <a:cubicBezTo>
                      <a:pt x="163" y="10"/>
                      <a:pt x="164" y="9"/>
                      <a:pt x="164" y="8"/>
                    </a:cubicBezTo>
                    <a:cubicBezTo>
                      <a:pt x="164" y="8"/>
                      <a:pt x="164" y="8"/>
                      <a:pt x="164" y="7"/>
                    </a:cubicBezTo>
                    <a:cubicBezTo>
                      <a:pt x="165" y="6"/>
                      <a:pt x="166" y="5"/>
                      <a:pt x="166" y="4"/>
                    </a:cubicBezTo>
                    <a:cubicBezTo>
                      <a:pt x="166" y="4"/>
                      <a:pt x="166" y="3"/>
                      <a:pt x="166" y="3"/>
                    </a:cubicBezTo>
                    <a:cubicBezTo>
                      <a:pt x="167" y="2"/>
                      <a:pt x="167" y="1"/>
                      <a:pt x="167" y="1"/>
                    </a:cubicBezTo>
                    <a:cubicBezTo>
                      <a:pt x="167" y="1"/>
                      <a:pt x="166" y="1"/>
                      <a:pt x="166" y="1"/>
                    </a:cubicBezTo>
                    <a:cubicBezTo>
                      <a:pt x="166" y="1"/>
                      <a:pt x="165" y="0"/>
                      <a:pt x="165" y="1"/>
                    </a:cubicBezTo>
                    <a:cubicBezTo>
                      <a:pt x="165" y="1"/>
                      <a:pt x="165" y="1"/>
                      <a:pt x="164" y="1"/>
                    </a:cubicBezTo>
                    <a:cubicBezTo>
                      <a:pt x="160" y="1"/>
                      <a:pt x="155" y="1"/>
                      <a:pt x="151" y="2"/>
                    </a:cubicBezTo>
                    <a:cubicBezTo>
                      <a:pt x="116" y="6"/>
                      <a:pt x="83" y="21"/>
                      <a:pt x="57" y="43"/>
                    </a:cubicBezTo>
                    <a:cubicBezTo>
                      <a:pt x="29" y="67"/>
                      <a:pt x="10" y="99"/>
                      <a:pt x="2" y="134"/>
                    </a:cubicBezTo>
                    <a:cubicBezTo>
                      <a:pt x="0" y="145"/>
                      <a:pt x="0" y="155"/>
                      <a:pt x="1" y="166"/>
                    </a:cubicBezTo>
                    <a:cubicBezTo>
                      <a:pt x="2" y="176"/>
                      <a:pt x="5" y="187"/>
                      <a:pt x="7" y="197"/>
                    </a:cubicBezTo>
                    <a:cubicBezTo>
                      <a:pt x="12" y="217"/>
                      <a:pt x="20" y="236"/>
                      <a:pt x="31" y="254"/>
                    </a:cubicBezTo>
                    <a:cubicBezTo>
                      <a:pt x="41" y="269"/>
                      <a:pt x="53" y="283"/>
                      <a:pt x="69" y="294"/>
                    </a:cubicBezTo>
                    <a:cubicBezTo>
                      <a:pt x="84" y="304"/>
                      <a:pt x="103" y="310"/>
                      <a:pt x="122" y="313"/>
                    </a:cubicBezTo>
                    <a:cubicBezTo>
                      <a:pt x="140" y="315"/>
                      <a:pt x="159" y="314"/>
                      <a:pt x="177" y="309"/>
                    </a:cubicBezTo>
                    <a:cubicBezTo>
                      <a:pt x="177" y="308"/>
                      <a:pt x="177" y="307"/>
                      <a:pt x="176" y="306"/>
                    </a:cubicBezTo>
                    <a:cubicBezTo>
                      <a:pt x="176" y="306"/>
                      <a:pt x="176" y="307"/>
                      <a:pt x="176" y="307"/>
                    </a:cubicBezTo>
                    <a:cubicBezTo>
                      <a:pt x="176" y="306"/>
                      <a:pt x="176" y="306"/>
                      <a:pt x="176" y="306"/>
                    </a:cubicBezTo>
                    <a:cubicBezTo>
                      <a:pt x="172" y="298"/>
                      <a:pt x="170" y="289"/>
                      <a:pt x="167" y="281"/>
                    </a:cubicBezTo>
                    <a:cubicBezTo>
                      <a:pt x="165" y="272"/>
                      <a:pt x="162" y="263"/>
                      <a:pt x="159" y="253"/>
                    </a:cubicBezTo>
                    <a:cubicBezTo>
                      <a:pt x="153" y="235"/>
                      <a:pt x="147" y="217"/>
                      <a:pt x="142" y="198"/>
                    </a:cubicBezTo>
                    <a:cubicBezTo>
                      <a:pt x="142" y="198"/>
                      <a:pt x="142" y="198"/>
                      <a:pt x="142" y="198"/>
                    </a:cubicBezTo>
                    <a:cubicBezTo>
                      <a:pt x="139" y="184"/>
                      <a:pt x="136" y="170"/>
                      <a:pt x="133" y="156"/>
                    </a:cubicBezTo>
                    <a:cubicBezTo>
                      <a:pt x="133" y="156"/>
                      <a:pt x="133" y="155"/>
                      <a:pt x="133" y="155"/>
                    </a:cubicBezTo>
                    <a:cubicBezTo>
                      <a:pt x="137" y="133"/>
                      <a:pt x="141" y="111"/>
                      <a:pt x="145" y="8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527420" y="2649631"/>
              <a:ext cx="746125" cy="688975"/>
              <a:chOff x="3308220" y="1914525"/>
              <a:chExt cx="746125" cy="688975"/>
            </a:xfrm>
          </p:grpSpPr>
          <p:sp>
            <p:nvSpPr>
              <p:cNvPr id="28" name="Freeform 6"/>
              <p:cNvSpPr/>
              <p:nvPr/>
            </p:nvSpPr>
            <p:spPr bwMode="auto">
              <a:xfrm>
                <a:off x="3930520" y="2184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7"/>
              <p:cNvSpPr/>
              <p:nvPr/>
            </p:nvSpPr>
            <p:spPr bwMode="auto">
              <a:xfrm>
                <a:off x="3930520" y="21844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Oval 8"/>
              <p:cNvSpPr>
                <a:spLocks noChangeArrowheads="1"/>
              </p:cNvSpPr>
              <p:nvPr/>
            </p:nvSpPr>
            <p:spPr bwMode="auto">
              <a:xfrm>
                <a:off x="3930520" y="2184400"/>
                <a:ext cx="1588" cy="1588"/>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9"/>
              <p:cNvSpPr/>
              <p:nvPr/>
            </p:nvSpPr>
            <p:spPr bwMode="auto">
              <a:xfrm>
                <a:off x="3930520" y="2184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10"/>
              <p:cNvSpPr/>
              <p:nvPr/>
            </p:nvSpPr>
            <p:spPr bwMode="auto">
              <a:xfrm>
                <a:off x="3930520" y="2184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11"/>
              <p:cNvSpPr/>
              <p:nvPr/>
            </p:nvSpPr>
            <p:spPr bwMode="auto">
              <a:xfrm>
                <a:off x="3930520" y="2184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2"/>
              <p:cNvSpPr/>
              <p:nvPr/>
            </p:nvSpPr>
            <p:spPr bwMode="auto">
              <a:xfrm>
                <a:off x="3930520" y="21844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13"/>
              <p:cNvSpPr/>
              <p:nvPr/>
            </p:nvSpPr>
            <p:spPr bwMode="auto">
              <a:xfrm>
                <a:off x="3930520" y="2184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Freeform 14"/>
              <p:cNvSpPr>
                <a:spLocks noEditPoints="1"/>
              </p:cNvSpPr>
              <p:nvPr/>
            </p:nvSpPr>
            <p:spPr bwMode="auto">
              <a:xfrm>
                <a:off x="3308220" y="1914525"/>
                <a:ext cx="746125" cy="688975"/>
              </a:xfrm>
              <a:custGeom>
                <a:avLst/>
                <a:gdLst>
                  <a:gd name="T0" fmla="*/ 174 w 175"/>
                  <a:gd name="T1" fmla="*/ 136 h 161"/>
                  <a:gd name="T2" fmla="*/ 168 w 175"/>
                  <a:gd name="T3" fmla="*/ 105 h 161"/>
                  <a:gd name="T4" fmla="*/ 157 w 175"/>
                  <a:gd name="T5" fmla="*/ 76 h 161"/>
                  <a:gd name="T6" fmla="*/ 142 w 175"/>
                  <a:gd name="T7" fmla="*/ 50 h 161"/>
                  <a:gd name="T8" fmla="*/ 108 w 175"/>
                  <a:gd name="T9" fmla="*/ 20 h 161"/>
                  <a:gd name="T10" fmla="*/ 68 w 175"/>
                  <a:gd name="T11" fmla="*/ 0 h 161"/>
                  <a:gd name="T12" fmla="*/ 67 w 175"/>
                  <a:gd name="T13" fmla="*/ 0 h 161"/>
                  <a:gd name="T14" fmla="*/ 66 w 175"/>
                  <a:gd name="T15" fmla="*/ 2 h 161"/>
                  <a:gd name="T16" fmla="*/ 65 w 175"/>
                  <a:gd name="T17" fmla="*/ 2 h 161"/>
                  <a:gd name="T18" fmla="*/ 36 w 175"/>
                  <a:gd name="T19" fmla="*/ 61 h 161"/>
                  <a:gd name="T20" fmla="*/ 12 w 175"/>
                  <a:gd name="T21" fmla="*/ 120 h 161"/>
                  <a:gd name="T22" fmla="*/ 1 w 175"/>
                  <a:gd name="T23" fmla="*/ 143 h 161"/>
                  <a:gd name="T24" fmla="*/ 1 w 175"/>
                  <a:gd name="T25" fmla="*/ 144 h 161"/>
                  <a:gd name="T26" fmla="*/ 1 w 175"/>
                  <a:gd name="T27" fmla="*/ 145 h 161"/>
                  <a:gd name="T28" fmla="*/ 1 w 175"/>
                  <a:gd name="T29" fmla="*/ 145 h 161"/>
                  <a:gd name="T30" fmla="*/ 1 w 175"/>
                  <a:gd name="T31" fmla="*/ 145 h 161"/>
                  <a:gd name="T32" fmla="*/ 0 w 175"/>
                  <a:gd name="T33" fmla="*/ 145 h 161"/>
                  <a:gd name="T34" fmla="*/ 0 w 175"/>
                  <a:gd name="T35" fmla="*/ 145 h 161"/>
                  <a:gd name="T36" fmla="*/ 0 w 175"/>
                  <a:gd name="T37" fmla="*/ 147 h 161"/>
                  <a:gd name="T38" fmla="*/ 2 w 175"/>
                  <a:gd name="T39" fmla="*/ 148 h 161"/>
                  <a:gd name="T40" fmla="*/ 8 w 175"/>
                  <a:gd name="T41" fmla="*/ 147 h 161"/>
                  <a:gd name="T42" fmla="*/ 73 w 175"/>
                  <a:gd name="T43" fmla="*/ 154 h 161"/>
                  <a:gd name="T44" fmla="*/ 140 w 175"/>
                  <a:gd name="T45" fmla="*/ 158 h 161"/>
                  <a:gd name="T46" fmla="*/ 174 w 175"/>
                  <a:gd name="T47" fmla="*/ 161 h 161"/>
                  <a:gd name="T48" fmla="*/ 174 w 175"/>
                  <a:gd name="T49" fmla="*/ 160 h 161"/>
                  <a:gd name="T50" fmla="*/ 174 w 175"/>
                  <a:gd name="T51" fmla="*/ 160 h 161"/>
                  <a:gd name="T52" fmla="*/ 175 w 175"/>
                  <a:gd name="T53" fmla="*/ 158 h 161"/>
                  <a:gd name="T54" fmla="*/ 174 w 175"/>
                  <a:gd name="T55" fmla="*/ 158 h 161"/>
                  <a:gd name="T56" fmla="*/ 174 w 175"/>
                  <a:gd name="T57" fmla="*/ 136 h 161"/>
                  <a:gd name="T58" fmla="*/ 113 w 175"/>
                  <a:gd name="T59" fmla="*/ 154 h 161"/>
                  <a:gd name="T60" fmla="*/ 80 w 175"/>
                  <a:gd name="T61" fmla="*/ 152 h 161"/>
                  <a:gd name="T62" fmla="*/ 46 w 175"/>
                  <a:gd name="T63" fmla="*/ 148 h 161"/>
                  <a:gd name="T64" fmla="*/ 24 w 175"/>
                  <a:gd name="T65" fmla="*/ 145 h 161"/>
                  <a:gd name="T66" fmla="*/ 4 w 175"/>
                  <a:gd name="T67" fmla="*/ 144 h 161"/>
                  <a:gd name="T68" fmla="*/ 27 w 175"/>
                  <a:gd name="T69" fmla="*/ 91 h 161"/>
                  <a:gd name="T70" fmla="*/ 54 w 175"/>
                  <a:gd name="T71" fmla="*/ 32 h 161"/>
                  <a:gd name="T72" fmla="*/ 68 w 175"/>
                  <a:gd name="T73" fmla="*/ 4 h 161"/>
                  <a:gd name="T74" fmla="*/ 68 w 175"/>
                  <a:gd name="T75" fmla="*/ 3 h 161"/>
                  <a:gd name="T76" fmla="*/ 72 w 175"/>
                  <a:gd name="T77" fmla="*/ 4 h 161"/>
                  <a:gd name="T78" fmla="*/ 88 w 175"/>
                  <a:gd name="T79" fmla="*/ 11 h 161"/>
                  <a:gd name="T80" fmla="*/ 111 w 175"/>
                  <a:gd name="T81" fmla="*/ 26 h 161"/>
                  <a:gd name="T82" fmla="*/ 132 w 175"/>
                  <a:gd name="T83" fmla="*/ 44 h 161"/>
                  <a:gd name="T84" fmla="*/ 146 w 175"/>
                  <a:gd name="T85" fmla="*/ 63 h 161"/>
                  <a:gd name="T86" fmla="*/ 146 w 175"/>
                  <a:gd name="T87" fmla="*/ 63 h 161"/>
                  <a:gd name="T88" fmla="*/ 146 w 175"/>
                  <a:gd name="T89" fmla="*/ 63 h 161"/>
                  <a:gd name="T90" fmla="*/ 146 w 175"/>
                  <a:gd name="T91" fmla="*/ 63 h 161"/>
                  <a:gd name="T92" fmla="*/ 146 w 175"/>
                  <a:gd name="T93" fmla="*/ 63 h 161"/>
                  <a:gd name="T94" fmla="*/ 146 w 175"/>
                  <a:gd name="T95" fmla="*/ 63 h 161"/>
                  <a:gd name="T96" fmla="*/ 146 w 175"/>
                  <a:gd name="T97" fmla="*/ 63 h 161"/>
                  <a:gd name="T98" fmla="*/ 146 w 175"/>
                  <a:gd name="T99" fmla="*/ 63 h 161"/>
                  <a:gd name="T100" fmla="*/ 146 w 175"/>
                  <a:gd name="T101" fmla="*/ 63 h 161"/>
                  <a:gd name="T102" fmla="*/ 146 w 175"/>
                  <a:gd name="T103" fmla="*/ 63 h 161"/>
                  <a:gd name="T104" fmla="*/ 146 w 175"/>
                  <a:gd name="T105" fmla="*/ 63 h 161"/>
                  <a:gd name="T106" fmla="*/ 146 w 175"/>
                  <a:gd name="T107" fmla="*/ 63 h 161"/>
                  <a:gd name="T108" fmla="*/ 146 w 175"/>
                  <a:gd name="T109" fmla="*/ 63 h 161"/>
                  <a:gd name="T110" fmla="*/ 146 w 175"/>
                  <a:gd name="T111" fmla="*/ 63 h 161"/>
                  <a:gd name="T112" fmla="*/ 146 w 175"/>
                  <a:gd name="T113" fmla="*/ 63 h 161"/>
                  <a:gd name="T114" fmla="*/ 146 w 175"/>
                  <a:gd name="T115" fmla="*/ 63 h 161"/>
                  <a:gd name="T116" fmla="*/ 167 w 175"/>
                  <a:gd name="T117" fmla="*/ 112 h 161"/>
                  <a:gd name="T118" fmla="*/ 172 w 175"/>
                  <a:gd name="T119" fmla="*/ 150 h 161"/>
                  <a:gd name="T120" fmla="*/ 171 w 175"/>
                  <a:gd name="T121" fmla="*/ 157 h 161"/>
                  <a:gd name="T122" fmla="*/ 146 w 175"/>
                  <a:gd name="T123" fmla="*/ 155 h 161"/>
                  <a:gd name="T124" fmla="*/ 113 w 175"/>
                  <a:gd name="T125"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 h="161">
                    <a:moveTo>
                      <a:pt x="174" y="136"/>
                    </a:moveTo>
                    <a:cubicBezTo>
                      <a:pt x="173" y="125"/>
                      <a:pt x="171" y="115"/>
                      <a:pt x="168" y="105"/>
                    </a:cubicBezTo>
                    <a:cubicBezTo>
                      <a:pt x="165" y="95"/>
                      <a:pt x="161" y="86"/>
                      <a:pt x="157" y="76"/>
                    </a:cubicBezTo>
                    <a:cubicBezTo>
                      <a:pt x="153" y="67"/>
                      <a:pt x="148" y="58"/>
                      <a:pt x="142" y="50"/>
                    </a:cubicBezTo>
                    <a:cubicBezTo>
                      <a:pt x="133" y="38"/>
                      <a:pt x="120" y="29"/>
                      <a:pt x="108" y="20"/>
                    </a:cubicBezTo>
                    <a:cubicBezTo>
                      <a:pt x="96" y="12"/>
                      <a:pt x="83" y="1"/>
                      <a:pt x="68" y="0"/>
                    </a:cubicBezTo>
                    <a:cubicBezTo>
                      <a:pt x="67" y="0"/>
                      <a:pt x="67" y="0"/>
                      <a:pt x="67" y="0"/>
                    </a:cubicBezTo>
                    <a:cubicBezTo>
                      <a:pt x="66" y="0"/>
                      <a:pt x="66" y="1"/>
                      <a:pt x="66" y="2"/>
                    </a:cubicBezTo>
                    <a:cubicBezTo>
                      <a:pt x="66" y="2"/>
                      <a:pt x="65" y="2"/>
                      <a:pt x="65" y="2"/>
                    </a:cubicBezTo>
                    <a:cubicBezTo>
                      <a:pt x="56" y="22"/>
                      <a:pt x="45" y="41"/>
                      <a:pt x="36" y="61"/>
                    </a:cubicBezTo>
                    <a:cubicBezTo>
                      <a:pt x="28" y="81"/>
                      <a:pt x="20" y="101"/>
                      <a:pt x="12" y="120"/>
                    </a:cubicBezTo>
                    <a:cubicBezTo>
                      <a:pt x="9" y="128"/>
                      <a:pt x="5" y="136"/>
                      <a:pt x="1" y="143"/>
                    </a:cubicBezTo>
                    <a:cubicBezTo>
                      <a:pt x="1" y="143"/>
                      <a:pt x="1" y="143"/>
                      <a:pt x="1" y="144"/>
                    </a:cubicBezTo>
                    <a:cubicBezTo>
                      <a:pt x="1" y="144"/>
                      <a:pt x="1" y="144"/>
                      <a:pt x="1" y="145"/>
                    </a:cubicBezTo>
                    <a:cubicBezTo>
                      <a:pt x="1" y="145"/>
                      <a:pt x="1" y="145"/>
                      <a:pt x="1" y="145"/>
                    </a:cubicBezTo>
                    <a:cubicBezTo>
                      <a:pt x="1" y="145"/>
                      <a:pt x="1" y="145"/>
                      <a:pt x="1" y="145"/>
                    </a:cubicBezTo>
                    <a:cubicBezTo>
                      <a:pt x="1" y="145"/>
                      <a:pt x="0" y="145"/>
                      <a:pt x="0" y="145"/>
                    </a:cubicBezTo>
                    <a:cubicBezTo>
                      <a:pt x="0" y="145"/>
                      <a:pt x="0" y="145"/>
                      <a:pt x="0" y="145"/>
                    </a:cubicBezTo>
                    <a:cubicBezTo>
                      <a:pt x="0" y="146"/>
                      <a:pt x="0" y="146"/>
                      <a:pt x="0" y="147"/>
                    </a:cubicBezTo>
                    <a:cubicBezTo>
                      <a:pt x="0" y="147"/>
                      <a:pt x="1" y="148"/>
                      <a:pt x="2" y="148"/>
                    </a:cubicBezTo>
                    <a:cubicBezTo>
                      <a:pt x="4" y="148"/>
                      <a:pt x="6" y="147"/>
                      <a:pt x="8" y="147"/>
                    </a:cubicBezTo>
                    <a:cubicBezTo>
                      <a:pt x="30" y="148"/>
                      <a:pt x="51" y="152"/>
                      <a:pt x="73" y="154"/>
                    </a:cubicBezTo>
                    <a:cubicBezTo>
                      <a:pt x="95" y="157"/>
                      <a:pt x="117" y="157"/>
                      <a:pt x="140" y="158"/>
                    </a:cubicBezTo>
                    <a:cubicBezTo>
                      <a:pt x="151" y="159"/>
                      <a:pt x="162" y="159"/>
                      <a:pt x="174" y="161"/>
                    </a:cubicBezTo>
                    <a:cubicBezTo>
                      <a:pt x="174" y="161"/>
                      <a:pt x="174" y="161"/>
                      <a:pt x="174" y="160"/>
                    </a:cubicBezTo>
                    <a:cubicBezTo>
                      <a:pt x="174" y="160"/>
                      <a:pt x="174" y="160"/>
                      <a:pt x="174" y="160"/>
                    </a:cubicBezTo>
                    <a:cubicBezTo>
                      <a:pt x="174" y="159"/>
                      <a:pt x="174" y="158"/>
                      <a:pt x="175" y="158"/>
                    </a:cubicBezTo>
                    <a:cubicBezTo>
                      <a:pt x="174" y="158"/>
                      <a:pt x="174" y="158"/>
                      <a:pt x="174" y="158"/>
                    </a:cubicBezTo>
                    <a:cubicBezTo>
                      <a:pt x="175" y="150"/>
                      <a:pt x="175" y="143"/>
                      <a:pt x="174" y="136"/>
                    </a:cubicBezTo>
                    <a:close/>
                    <a:moveTo>
                      <a:pt x="113" y="154"/>
                    </a:moveTo>
                    <a:cubicBezTo>
                      <a:pt x="102" y="154"/>
                      <a:pt x="91" y="153"/>
                      <a:pt x="80" y="152"/>
                    </a:cubicBezTo>
                    <a:cubicBezTo>
                      <a:pt x="68" y="151"/>
                      <a:pt x="57" y="149"/>
                      <a:pt x="46" y="148"/>
                    </a:cubicBezTo>
                    <a:cubicBezTo>
                      <a:pt x="39" y="147"/>
                      <a:pt x="31" y="146"/>
                      <a:pt x="24" y="145"/>
                    </a:cubicBezTo>
                    <a:cubicBezTo>
                      <a:pt x="17" y="145"/>
                      <a:pt x="11" y="144"/>
                      <a:pt x="4" y="144"/>
                    </a:cubicBezTo>
                    <a:cubicBezTo>
                      <a:pt x="13" y="127"/>
                      <a:pt x="20" y="109"/>
                      <a:pt x="27" y="91"/>
                    </a:cubicBezTo>
                    <a:cubicBezTo>
                      <a:pt x="35" y="71"/>
                      <a:pt x="44" y="51"/>
                      <a:pt x="54" y="32"/>
                    </a:cubicBezTo>
                    <a:cubicBezTo>
                      <a:pt x="59" y="23"/>
                      <a:pt x="63" y="13"/>
                      <a:pt x="68" y="4"/>
                    </a:cubicBezTo>
                    <a:cubicBezTo>
                      <a:pt x="68" y="3"/>
                      <a:pt x="68" y="3"/>
                      <a:pt x="68" y="3"/>
                    </a:cubicBezTo>
                    <a:cubicBezTo>
                      <a:pt x="69" y="3"/>
                      <a:pt x="71" y="3"/>
                      <a:pt x="72" y="4"/>
                    </a:cubicBezTo>
                    <a:cubicBezTo>
                      <a:pt x="78" y="5"/>
                      <a:pt x="83" y="8"/>
                      <a:pt x="88" y="11"/>
                    </a:cubicBezTo>
                    <a:cubicBezTo>
                      <a:pt x="96" y="15"/>
                      <a:pt x="103" y="21"/>
                      <a:pt x="111" y="26"/>
                    </a:cubicBezTo>
                    <a:cubicBezTo>
                      <a:pt x="118" y="32"/>
                      <a:pt x="126" y="38"/>
                      <a:pt x="132" y="44"/>
                    </a:cubicBezTo>
                    <a:cubicBezTo>
                      <a:pt x="138" y="50"/>
                      <a:pt x="142" y="56"/>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55" y="78"/>
                      <a:pt x="162" y="95"/>
                      <a:pt x="167" y="112"/>
                    </a:cubicBezTo>
                    <a:cubicBezTo>
                      <a:pt x="170" y="124"/>
                      <a:pt x="172" y="137"/>
                      <a:pt x="172" y="150"/>
                    </a:cubicBezTo>
                    <a:cubicBezTo>
                      <a:pt x="172" y="153"/>
                      <a:pt x="172" y="155"/>
                      <a:pt x="171" y="157"/>
                    </a:cubicBezTo>
                    <a:cubicBezTo>
                      <a:pt x="163" y="156"/>
                      <a:pt x="154" y="156"/>
                      <a:pt x="146" y="155"/>
                    </a:cubicBezTo>
                    <a:cubicBezTo>
                      <a:pt x="135" y="155"/>
                      <a:pt x="124" y="155"/>
                      <a:pt x="113" y="154"/>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55"/>
              <p:cNvSpPr/>
              <p:nvPr/>
            </p:nvSpPr>
            <p:spPr bwMode="auto">
              <a:xfrm>
                <a:off x="3354258" y="2441575"/>
                <a:ext cx="38100" cy="101600"/>
              </a:xfrm>
              <a:custGeom>
                <a:avLst/>
                <a:gdLst>
                  <a:gd name="T0" fmla="*/ 0 w 9"/>
                  <a:gd name="T1" fmla="*/ 2 h 24"/>
                  <a:gd name="T2" fmla="*/ 5 w 9"/>
                  <a:gd name="T3" fmla="*/ 22 h 24"/>
                  <a:gd name="T4" fmla="*/ 8 w 9"/>
                  <a:gd name="T5" fmla="*/ 21 h 24"/>
                  <a:gd name="T6" fmla="*/ 4 w 9"/>
                  <a:gd name="T7" fmla="*/ 7 h 24"/>
                  <a:gd name="T8" fmla="*/ 3 w 9"/>
                  <a:gd name="T9" fmla="*/ 2 h 24"/>
                  <a:gd name="T10" fmla="*/ 1 w 9"/>
                  <a:gd name="T11" fmla="*/ 0 h 24"/>
                  <a:gd name="T12" fmla="*/ 0 w 9"/>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9" h="24">
                    <a:moveTo>
                      <a:pt x="0" y="2"/>
                    </a:moveTo>
                    <a:cubicBezTo>
                      <a:pt x="1" y="9"/>
                      <a:pt x="3" y="15"/>
                      <a:pt x="5" y="22"/>
                    </a:cubicBezTo>
                    <a:cubicBezTo>
                      <a:pt x="6" y="24"/>
                      <a:pt x="9" y="23"/>
                      <a:pt x="8" y="21"/>
                    </a:cubicBezTo>
                    <a:cubicBezTo>
                      <a:pt x="7" y="16"/>
                      <a:pt x="5" y="12"/>
                      <a:pt x="4" y="7"/>
                    </a:cubicBezTo>
                    <a:cubicBezTo>
                      <a:pt x="4" y="5"/>
                      <a:pt x="3" y="3"/>
                      <a:pt x="3" y="2"/>
                    </a:cubicBezTo>
                    <a:cubicBezTo>
                      <a:pt x="3" y="1"/>
                      <a:pt x="2" y="0"/>
                      <a:pt x="1" y="0"/>
                    </a:cubicBezTo>
                    <a:cubicBezTo>
                      <a:pt x="0" y="0"/>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Freeform 56"/>
              <p:cNvSpPr/>
              <p:nvPr/>
            </p:nvSpPr>
            <p:spPr bwMode="auto">
              <a:xfrm>
                <a:off x="3389183" y="2363787"/>
                <a:ext cx="80963" cy="188913"/>
              </a:xfrm>
              <a:custGeom>
                <a:avLst/>
                <a:gdLst>
                  <a:gd name="T0" fmla="*/ 0 w 19"/>
                  <a:gd name="T1" fmla="*/ 2 h 44"/>
                  <a:gd name="T2" fmla="*/ 15 w 19"/>
                  <a:gd name="T3" fmla="*/ 42 h 44"/>
                  <a:gd name="T4" fmla="*/ 18 w 19"/>
                  <a:gd name="T5" fmla="*/ 41 h 44"/>
                  <a:gd name="T6" fmla="*/ 4 w 19"/>
                  <a:gd name="T7" fmla="*/ 8 h 44"/>
                  <a:gd name="T8" fmla="*/ 3 w 19"/>
                  <a:gd name="T9" fmla="*/ 2 h 44"/>
                  <a:gd name="T10" fmla="*/ 1 w 19"/>
                  <a:gd name="T11" fmla="*/ 0 h 44"/>
                  <a:gd name="T12" fmla="*/ 0 w 19"/>
                  <a:gd name="T13" fmla="*/ 2 h 44"/>
                </a:gdLst>
                <a:ahLst/>
                <a:cxnLst>
                  <a:cxn ang="0">
                    <a:pos x="T0" y="T1"/>
                  </a:cxn>
                  <a:cxn ang="0">
                    <a:pos x="T2" y="T3"/>
                  </a:cxn>
                  <a:cxn ang="0">
                    <a:pos x="T4" y="T5"/>
                  </a:cxn>
                  <a:cxn ang="0">
                    <a:pos x="T6" y="T7"/>
                  </a:cxn>
                  <a:cxn ang="0">
                    <a:pos x="T8" y="T9"/>
                  </a:cxn>
                  <a:cxn ang="0">
                    <a:pos x="T10" y="T11"/>
                  </a:cxn>
                  <a:cxn ang="0">
                    <a:pos x="T12" y="T13"/>
                  </a:cxn>
                </a:cxnLst>
                <a:rect l="0" t="0" r="r" b="b"/>
                <a:pathLst>
                  <a:path w="19" h="44">
                    <a:moveTo>
                      <a:pt x="0" y="2"/>
                    </a:moveTo>
                    <a:cubicBezTo>
                      <a:pt x="1" y="16"/>
                      <a:pt x="9" y="29"/>
                      <a:pt x="15" y="42"/>
                    </a:cubicBezTo>
                    <a:cubicBezTo>
                      <a:pt x="16" y="44"/>
                      <a:pt x="19" y="43"/>
                      <a:pt x="18" y="41"/>
                    </a:cubicBezTo>
                    <a:cubicBezTo>
                      <a:pt x="13" y="30"/>
                      <a:pt x="7" y="20"/>
                      <a:pt x="4" y="8"/>
                    </a:cubicBezTo>
                    <a:cubicBezTo>
                      <a:pt x="4" y="6"/>
                      <a:pt x="3" y="4"/>
                      <a:pt x="3" y="2"/>
                    </a:cubicBezTo>
                    <a:cubicBezTo>
                      <a:pt x="3" y="1"/>
                      <a:pt x="2" y="0"/>
                      <a:pt x="1" y="0"/>
                    </a:cubicBezTo>
                    <a:cubicBezTo>
                      <a:pt x="0" y="0"/>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Freeform 57"/>
              <p:cNvSpPr>
                <a:spLocks noEditPoints="1"/>
              </p:cNvSpPr>
              <p:nvPr/>
            </p:nvSpPr>
            <p:spPr bwMode="auto">
              <a:xfrm>
                <a:off x="3427283" y="2270125"/>
                <a:ext cx="149225" cy="290513"/>
              </a:xfrm>
              <a:custGeom>
                <a:avLst/>
                <a:gdLst>
                  <a:gd name="T0" fmla="*/ 0 w 35"/>
                  <a:gd name="T1" fmla="*/ 2 h 68"/>
                  <a:gd name="T2" fmla="*/ 6 w 35"/>
                  <a:gd name="T3" fmla="*/ 18 h 68"/>
                  <a:gd name="T4" fmla="*/ 14 w 35"/>
                  <a:gd name="T5" fmla="*/ 33 h 68"/>
                  <a:gd name="T6" fmla="*/ 23 w 35"/>
                  <a:gd name="T7" fmla="*/ 51 h 68"/>
                  <a:gd name="T8" fmla="*/ 31 w 35"/>
                  <a:gd name="T9" fmla="*/ 66 h 68"/>
                  <a:gd name="T10" fmla="*/ 34 w 35"/>
                  <a:gd name="T11" fmla="*/ 64 h 68"/>
                  <a:gd name="T12" fmla="*/ 31 w 35"/>
                  <a:gd name="T13" fmla="*/ 60 h 68"/>
                  <a:gd name="T14" fmla="*/ 16 w 35"/>
                  <a:gd name="T15" fmla="*/ 32 h 68"/>
                  <a:gd name="T16" fmla="*/ 4 w 35"/>
                  <a:gd name="T17" fmla="*/ 5 h 68"/>
                  <a:gd name="T18" fmla="*/ 3 w 35"/>
                  <a:gd name="T19" fmla="*/ 1 h 68"/>
                  <a:gd name="T20" fmla="*/ 2 w 35"/>
                  <a:gd name="T21" fmla="*/ 0 h 68"/>
                  <a:gd name="T22" fmla="*/ 0 w 35"/>
                  <a:gd name="T23" fmla="*/ 2 h 68"/>
                  <a:gd name="T24" fmla="*/ 31 w 35"/>
                  <a:gd name="T25" fmla="*/ 60 h 68"/>
                  <a:gd name="T26" fmla="*/ 31 w 35"/>
                  <a:gd name="T27" fmla="*/ 61 h 68"/>
                  <a:gd name="T28" fmla="*/ 31 w 35"/>
                  <a:gd name="T29"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8">
                    <a:moveTo>
                      <a:pt x="0" y="2"/>
                    </a:moveTo>
                    <a:cubicBezTo>
                      <a:pt x="1" y="7"/>
                      <a:pt x="3" y="13"/>
                      <a:pt x="6" y="18"/>
                    </a:cubicBezTo>
                    <a:cubicBezTo>
                      <a:pt x="8" y="23"/>
                      <a:pt x="11" y="28"/>
                      <a:pt x="14" y="33"/>
                    </a:cubicBezTo>
                    <a:cubicBezTo>
                      <a:pt x="16" y="39"/>
                      <a:pt x="19" y="45"/>
                      <a:pt x="23" y="51"/>
                    </a:cubicBezTo>
                    <a:cubicBezTo>
                      <a:pt x="26" y="56"/>
                      <a:pt x="28" y="61"/>
                      <a:pt x="31" y="66"/>
                    </a:cubicBezTo>
                    <a:cubicBezTo>
                      <a:pt x="32" y="68"/>
                      <a:pt x="35" y="66"/>
                      <a:pt x="34" y="64"/>
                    </a:cubicBezTo>
                    <a:cubicBezTo>
                      <a:pt x="33" y="63"/>
                      <a:pt x="32" y="62"/>
                      <a:pt x="31" y="60"/>
                    </a:cubicBezTo>
                    <a:cubicBezTo>
                      <a:pt x="26" y="51"/>
                      <a:pt x="21" y="42"/>
                      <a:pt x="16" y="32"/>
                    </a:cubicBezTo>
                    <a:cubicBezTo>
                      <a:pt x="12" y="23"/>
                      <a:pt x="7" y="15"/>
                      <a:pt x="4" y="5"/>
                    </a:cubicBezTo>
                    <a:cubicBezTo>
                      <a:pt x="4" y="4"/>
                      <a:pt x="3" y="3"/>
                      <a:pt x="3" y="1"/>
                    </a:cubicBezTo>
                    <a:cubicBezTo>
                      <a:pt x="3" y="0"/>
                      <a:pt x="2" y="0"/>
                      <a:pt x="2" y="0"/>
                    </a:cubicBezTo>
                    <a:cubicBezTo>
                      <a:pt x="1" y="0"/>
                      <a:pt x="0" y="1"/>
                      <a:pt x="0" y="2"/>
                    </a:cubicBezTo>
                    <a:moveTo>
                      <a:pt x="31" y="60"/>
                    </a:moveTo>
                    <a:cubicBezTo>
                      <a:pt x="31" y="61"/>
                      <a:pt x="31" y="61"/>
                      <a:pt x="31" y="61"/>
                    </a:cubicBezTo>
                    <a:cubicBezTo>
                      <a:pt x="31" y="61"/>
                      <a:pt x="31" y="61"/>
                      <a:pt x="31" y="6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58"/>
              <p:cNvSpPr/>
              <p:nvPr/>
            </p:nvSpPr>
            <p:spPr bwMode="auto">
              <a:xfrm>
                <a:off x="3473320" y="2154237"/>
                <a:ext cx="234950" cy="423863"/>
              </a:xfrm>
              <a:custGeom>
                <a:avLst/>
                <a:gdLst>
                  <a:gd name="T0" fmla="*/ 1 w 55"/>
                  <a:gd name="T1" fmla="*/ 2 h 99"/>
                  <a:gd name="T2" fmla="*/ 11 w 55"/>
                  <a:gd name="T3" fmla="*/ 27 h 99"/>
                  <a:gd name="T4" fmla="*/ 24 w 55"/>
                  <a:gd name="T5" fmla="*/ 52 h 99"/>
                  <a:gd name="T6" fmla="*/ 37 w 55"/>
                  <a:gd name="T7" fmla="*/ 76 h 99"/>
                  <a:gd name="T8" fmla="*/ 51 w 55"/>
                  <a:gd name="T9" fmla="*/ 98 h 99"/>
                  <a:gd name="T10" fmla="*/ 54 w 55"/>
                  <a:gd name="T11" fmla="*/ 96 h 99"/>
                  <a:gd name="T12" fmla="*/ 34 w 55"/>
                  <a:gd name="T13" fmla="*/ 66 h 99"/>
                  <a:gd name="T14" fmla="*/ 18 w 55"/>
                  <a:gd name="T15" fmla="*/ 34 h 99"/>
                  <a:gd name="T16" fmla="*/ 3 w 55"/>
                  <a:gd name="T17" fmla="*/ 1 h 99"/>
                  <a:gd name="T18" fmla="*/ 2 w 55"/>
                  <a:gd name="T19" fmla="*/ 0 h 99"/>
                  <a:gd name="T20" fmla="*/ 1 w 55"/>
                  <a:gd name="T21"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9">
                    <a:moveTo>
                      <a:pt x="1" y="2"/>
                    </a:moveTo>
                    <a:cubicBezTo>
                      <a:pt x="3" y="11"/>
                      <a:pt x="7" y="19"/>
                      <a:pt x="11" y="27"/>
                    </a:cubicBezTo>
                    <a:cubicBezTo>
                      <a:pt x="15" y="35"/>
                      <a:pt x="20" y="44"/>
                      <a:pt x="24" y="52"/>
                    </a:cubicBezTo>
                    <a:cubicBezTo>
                      <a:pt x="28" y="60"/>
                      <a:pt x="32" y="68"/>
                      <a:pt x="37" y="76"/>
                    </a:cubicBezTo>
                    <a:cubicBezTo>
                      <a:pt x="41" y="84"/>
                      <a:pt x="46" y="91"/>
                      <a:pt x="51" y="98"/>
                    </a:cubicBezTo>
                    <a:cubicBezTo>
                      <a:pt x="53" y="99"/>
                      <a:pt x="55" y="98"/>
                      <a:pt x="54" y="96"/>
                    </a:cubicBezTo>
                    <a:cubicBezTo>
                      <a:pt x="46" y="87"/>
                      <a:pt x="40" y="76"/>
                      <a:pt x="34" y="66"/>
                    </a:cubicBezTo>
                    <a:cubicBezTo>
                      <a:pt x="28" y="55"/>
                      <a:pt x="23" y="44"/>
                      <a:pt x="18" y="34"/>
                    </a:cubicBezTo>
                    <a:cubicBezTo>
                      <a:pt x="13" y="23"/>
                      <a:pt x="7" y="12"/>
                      <a:pt x="3" y="1"/>
                    </a:cubicBezTo>
                    <a:cubicBezTo>
                      <a:pt x="3" y="0"/>
                      <a:pt x="3" y="0"/>
                      <a:pt x="2" y="0"/>
                    </a:cubicBezTo>
                    <a:cubicBezTo>
                      <a:pt x="1" y="0"/>
                      <a:pt x="0" y="1"/>
                      <a:pt x="1"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Freeform 59"/>
              <p:cNvSpPr>
                <a:spLocks noEditPoints="1"/>
              </p:cNvSpPr>
              <p:nvPr/>
            </p:nvSpPr>
            <p:spPr bwMode="auto">
              <a:xfrm>
                <a:off x="3528883" y="2051050"/>
                <a:ext cx="323850" cy="531813"/>
              </a:xfrm>
              <a:custGeom>
                <a:avLst/>
                <a:gdLst>
                  <a:gd name="T0" fmla="*/ 0 w 76"/>
                  <a:gd name="T1" fmla="*/ 2 h 124"/>
                  <a:gd name="T2" fmla="*/ 13 w 76"/>
                  <a:gd name="T3" fmla="*/ 22 h 124"/>
                  <a:gd name="T4" fmla="*/ 25 w 76"/>
                  <a:gd name="T5" fmla="*/ 41 h 124"/>
                  <a:gd name="T6" fmla="*/ 47 w 76"/>
                  <a:gd name="T7" fmla="*/ 82 h 124"/>
                  <a:gd name="T8" fmla="*/ 72 w 76"/>
                  <a:gd name="T9" fmla="*/ 122 h 124"/>
                  <a:gd name="T10" fmla="*/ 72 w 76"/>
                  <a:gd name="T11" fmla="*/ 122 h 124"/>
                  <a:gd name="T12" fmla="*/ 72 w 76"/>
                  <a:gd name="T13" fmla="*/ 122 h 124"/>
                  <a:gd name="T14" fmla="*/ 75 w 76"/>
                  <a:gd name="T15" fmla="*/ 121 h 124"/>
                  <a:gd name="T16" fmla="*/ 46 w 76"/>
                  <a:gd name="T17" fmla="*/ 75 h 124"/>
                  <a:gd name="T18" fmla="*/ 27 w 76"/>
                  <a:gd name="T19" fmla="*/ 38 h 124"/>
                  <a:gd name="T20" fmla="*/ 15 w 76"/>
                  <a:gd name="T21" fmla="*/ 20 h 124"/>
                  <a:gd name="T22" fmla="*/ 3 w 76"/>
                  <a:gd name="T23" fmla="*/ 0 h 124"/>
                  <a:gd name="T24" fmla="*/ 2 w 76"/>
                  <a:gd name="T25" fmla="*/ 0 h 124"/>
                  <a:gd name="T26" fmla="*/ 0 w 76"/>
                  <a:gd name="T27" fmla="*/ 2 h 124"/>
                  <a:gd name="T28" fmla="*/ 46 w 76"/>
                  <a:gd name="T29" fmla="*/ 75 h 124"/>
                  <a:gd name="T30" fmla="*/ 46 w 76"/>
                  <a:gd name="T31" fmla="*/ 75 h 124"/>
                  <a:gd name="T32" fmla="*/ 46 w 76"/>
                  <a:gd name="T33"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24">
                    <a:moveTo>
                      <a:pt x="0" y="2"/>
                    </a:moveTo>
                    <a:cubicBezTo>
                      <a:pt x="4" y="9"/>
                      <a:pt x="8" y="15"/>
                      <a:pt x="13" y="22"/>
                    </a:cubicBezTo>
                    <a:cubicBezTo>
                      <a:pt x="17" y="28"/>
                      <a:pt x="21" y="35"/>
                      <a:pt x="25" y="41"/>
                    </a:cubicBezTo>
                    <a:cubicBezTo>
                      <a:pt x="33" y="55"/>
                      <a:pt x="39" y="69"/>
                      <a:pt x="47" y="82"/>
                    </a:cubicBezTo>
                    <a:cubicBezTo>
                      <a:pt x="55" y="96"/>
                      <a:pt x="64" y="108"/>
                      <a:pt x="72" y="122"/>
                    </a:cubicBezTo>
                    <a:cubicBezTo>
                      <a:pt x="72" y="122"/>
                      <a:pt x="72" y="122"/>
                      <a:pt x="72" y="122"/>
                    </a:cubicBezTo>
                    <a:cubicBezTo>
                      <a:pt x="72" y="122"/>
                      <a:pt x="72" y="122"/>
                      <a:pt x="72" y="122"/>
                    </a:cubicBezTo>
                    <a:cubicBezTo>
                      <a:pt x="73" y="124"/>
                      <a:pt x="76" y="123"/>
                      <a:pt x="75" y="121"/>
                    </a:cubicBezTo>
                    <a:cubicBezTo>
                      <a:pt x="66" y="105"/>
                      <a:pt x="55" y="91"/>
                      <a:pt x="46" y="75"/>
                    </a:cubicBezTo>
                    <a:cubicBezTo>
                      <a:pt x="39" y="63"/>
                      <a:pt x="34" y="50"/>
                      <a:pt x="27" y="38"/>
                    </a:cubicBezTo>
                    <a:cubicBezTo>
                      <a:pt x="23" y="32"/>
                      <a:pt x="19" y="26"/>
                      <a:pt x="15" y="20"/>
                    </a:cubicBezTo>
                    <a:cubicBezTo>
                      <a:pt x="11" y="13"/>
                      <a:pt x="7" y="7"/>
                      <a:pt x="3" y="0"/>
                    </a:cubicBezTo>
                    <a:cubicBezTo>
                      <a:pt x="3" y="0"/>
                      <a:pt x="2" y="0"/>
                      <a:pt x="2" y="0"/>
                    </a:cubicBezTo>
                    <a:cubicBezTo>
                      <a:pt x="1" y="0"/>
                      <a:pt x="0" y="1"/>
                      <a:pt x="0" y="2"/>
                    </a:cubicBezTo>
                    <a:moveTo>
                      <a:pt x="46" y="75"/>
                    </a:moveTo>
                    <a:cubicBezTo>
                      <a:pt x="46" y="75"/>
                      <a:pt x="46" y="75"/>
                      <a:pt x="46" y="75"/>
                    </a:cubicBezTo>
                    <a:cubicBezTo>
                      <a:pt x="46" y="75"/>
                      <a:pt x="46" y="75"/>
                      <a:pt x="46" y="75"/>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2" name="Freeform 60"/>
              <p:cNvSpPr/>
              <p:nvPr/>
            </p:nvSpPr>
            <p:spPr bwMode="auto">
              <a:xfrm>
                <a:off x="3576508" y="1952625"/>
                <a:ext cx="473075" cy="650875"/>
              </a:xfrm>
              <a:custGeom>
                <a:avLst/>
                <a:gdLst>
                  <a:gd name="T0" fmla="*/ 1 w 111"/>
                  <a:gd name="T1" fmla="*/ 2 h 152"/>
                  <a:gd name="T2" fmla="*/ 19 w 111"/>
                  <a:gd name="T3" fmla="*/ 28 h 152"/>
                  <a:gd name="T4" fmla="*/ 40 w 111"/>
                  <a:gd name="T5" fmla="*/ 55 h 152"/>
                  <a:gd name="T6" fmla="*/ 78 w 111"/>
                  <a:gd name="T7" fmla="*/ 110 h 152"/>
                  <a:gd name="T8" fmla="*/ 91 w 111"/>
                  <a:gd name="T9" fmla="*/ 131 h 152"/>
                  <a:gd name="T10" fmla="*/ 98 w 111"/>
                  <a:gd name="T11" fmla="*/ 140 h 152"/>
                  <a:gd name="T12" fmla="*/ 106 w 111"/>
                  <a:gd name="T13" fmla="*/ 147 h 152"/>
                  <a:gd name="T14" fmla="*/ 108 w 111"/>
                  <a:gd name="T15" fmla="*/ 150 h 152"/>
                  <a:gd name="T16" fmla="*/ 110 w 111"/>
                  <a:gd name="T17" fmla="*/ 148 h 152"/>
                  <a:gd name="T18" fmla="*/ 102 w 111"/>
                  <a:gd name="T19" fmla="*/ 140 h 152"/>
                  <a:gd name="T20" fmla="*/ 84 w 111"/>
                  <a:gd name="T21" fmla="*/ 115 h 152"/>
                  <a:gd name="T22" fmla="*/ 67 w 111"/>
                  <a:gd name="T23" fmla="*/ 88 h 152"/>
                  <a:gd name="T24" fmla="*/ 47 w 111"/>
                  <a:gd name="T25" fmla="*/ 60 h 152"/>
                  <a:gd name="T26" fmla="*/ 27 w 111"/>
                  <a:gd name="T27" fmla="*/ 33 h 152"/>
                  <a:gd name="T28" fmla="*/ 15 w 111"/>
                  <a:gd name="T29" fmla="*/ 17 h 152"/>
                  <a:gd name="T30" fmla="*/ 3 w 111"/>
                  <a:gd name="T31" fmla="*/ 0 h 152"/>
                  <a:gd name="T32" fmla="*/ 2 w 111"/>
                  <a:gd name="T33" fmla="*/ 0 h 152"/>
                  <a:gd name="T34" fmla="*/ 1 w 111"/>
                  <a:gd name="T35" fmla="*/ 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52">
                    <a:moveTo>
                      <a:pt x="1" y="2"/>
                    </a:moveTo>
                    <a:cubicBezTo>
                      <a:pt x="6" y="11"/>
                      <a:pt x="13" y="19"/>
                      <a:pt x="19" y="28"/>
                    </a:cubicBezTo>
                    <a:cubicBezTo>
                      <a:pt x="26" y="37"/>
                      <a:pt x="32" y="46"/>
                      <a:pt x="40" y="55"/>
                    </a:cubicBezTo>
                    <a:cubicBezTo>
                      <a:pt x="53" y="73"/>
                      <a:pt x="66" y="91"/>
                      <a:pt x="78" y="110"/>
                    </a:cubicBezTo>
                    <a:cubicBezTo>
                      <a:pt x="82" y="117"/>
                      <a:pt x="86" y="124"/>
                      <a:pt x="91" y="131"/>
                    </a:cubicBezTo>
                    <a:cubicBezTo>
                      <a:pt x="93" y="134"/>
                      <a:pt x="95" y="137"/>
                      <a:pt x="98" y="140"/>
                    </a:cubicBezTo>
                    <a:cubicBezTo>
                      <a:pt x="100" y="143"/>
                      <a:pt x="103" y="145"/>
                      <a:pt x="106" y="147"/>
                    </a:cubicBezTo>
                    <a:cubicBezTo>
                      <a:pt x="106" y="148"/>
                      <a:pt x="107" y="149"/>
                      <a:pt x="108" y="150"/>
                    </a:cubicBezTo>
                    <a:cubicBezTo>
                      <a:pt x="109" y="152"/>
                      <a:pt x="111" y="150"/>
                      <a:pt x="110" y="148"/>
                    </a:cubicBezTo>
                    <a:cubicBezTo>
                      <a:pt x="108" y="145"/>
                      <a:pt x="105" y="142"/>
                      <a:pt x="102" y="140"/>
                    </a:cubicBezTo>
                    <a:cubicBezTo>
                      <a:pt x="95" y="133"/>
                      <a:pt x="90" y="124"/>
                      <a:pt x="84" y="115"/>
                    </a:cubicBezTo>
                    <a:cubicBezTo>
                      <a:pt x="79" y="106"/>
                      <a:pt x="73" y="97"/>
                      <a:pt x="67" y="88"/>
                    </a:cubicBezTo>
                    <a:cubicBezTo>
                      <a:pt x="61" y="78"/>
                      <a:pt x="54" y="69"/>
                      <a:pt x="47" y="60"/>
                    </a:cubicBezTo>
                    <a:cubicBezTo>
                      <a:pt x="41" y="51"/>
                      <a:pt x="33" y="42"/>
                      <a:pt x="27" y="33"/>
                    </a:cubicBezTo>
                    <a:cubicBezTo>
                      <a:pt x="23" y="28"/>
                      <a:pt x="19" y="22"/>
                      <a:pt x="15" y="17"/>
                    </a:cubicBezTo>
                    <a:cubicBezTo>
                      <a:pt x="11" y="11"/>
                      <a:pt x="6" y="6"/>
                      <a:pt x="3" y="0"/>
                    </a:cubicBezTo>
                    <a:cubicBezTo>
                      <a:pt x="3" y="0"/>
                      <a:pt x="2" y="0"/>
                      <a:pt x="2" y="0"/>
                    </a:cubicBezTo>
                    <a:cubicBezTo>
                      <a:pt x="1" y="0"/>
                      <a:pt x="0" y="1"/>
                      <a:pt x="1"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3" name="Freeform 61"/>
              <p:cNvSpPr/>
              <p:nvPr/>
            </p:nvSpPr>
            <p:spPr bwMode="auto">
              <a:xfrm>
                <a:off x="3811458" y="2051050"/>
                <a:ext cx="200025" cy="287338"/>
              </a:xfrm>
              <a:custGeom>
                <a:avLst/>
                <a:gdLst>
                  <a:gd name="T0" fmla="*/ 0 w 47"/>
                  <a:gd name="T1" fmla="*/ 3 h 67"/>
                  <a:gd name="T2" fmla="*/ 21 w 47"/>
                  <a:gd name="T3" fmla="*/ 33 h 67"/>
                  <a:gd name="T4" fmla="*/ 32 w 47"/>
                  <a:gd name="T5" fmla="*/ 48 h 67"/>
                  <a:gd name="T6" fmla="*/ 42 w 47"/>
                  <a:gd name="T7" fmla="*/ 62 h 67"/>
                  <a:gd name="T8" fmla="*/ 43 w 47"/>
                  <a:gd name="T9" fmla="*/ 65 h 67"/>
                  <a:gd name="T10" fmla="*/ 46 w 47"/>
                  <a:gd name="T11" fmla="*/ 64 h 67"/>
                  <a:gd name="T12" fmla="*/ 37 w 47"/>
                  <a:gd name="T13" fmla="*/ 50 h 67"/>
                  <a:gd name="T14" fmla="*/ 25 w 47"/>
                  <a:gd name="T15" fmla="*/ 34 h 67"/>
                  <a:gd name="T16" fmla="*/ 3 w 47"/>
                  <a:gd name="T17" fmla="*/ 1 h 67"/>
                  <a:gd name="T18" fmla="*/ 2 w 47"/>
                  <a:gd name="T19" fmla="*/ 0 h 67"/>
                  <a:gd name="T20" fmla="*/ 0 w 47"/>
                  <a:gd name="T21"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0" y="3"/>
                    </a:moveTo>
                    <a:cubicBezTo>
                      <a:pt x="7" y="13"/>
                      <a:pt x="14" y="23"/>
                      <a:pt x="21" y="33"/>
                    </a:cubicBezTo>
                    <a:cubicBezTo>
                      <a:pt x="25" y="38"/>
                      <a:pt x="28" y="43"/>
                      <a:pt x="32" y="48"/>
                    </a:cubicBezTo>
                    <a:cubicBezTo>
                      <a:pt x="35" y="53"/>
                      <a:pt x="39" y="57"/>
                      <a:pt x="42" y="62"/>
                    </a:cubicBezTo>
                    <a:cubicBezTo>
                      <a:pt x="42" y="63"/>
                      <a:pt x="43" y="64"/>
                      <a:pt x="43" y="65"/>
                    </a:cubicBezTo>
                    <a:cubicBezTo>
                      <a:pt x="44" y="67"/>
                      <a:pt x="47" y="66"/>
                      <a:pt x="46" y="64"/>
                    </a:cubicBezTo>
                    <a:cubicBezTo>
                      <a:pt x="44" y="58"/>
                      <a:pt x="40" y="54"/>
                      <a:pt x="37" y="50"/>
                    </a:cubicBezTo>
                    <a:cubicBezTo>
                      <a:pt x="33" y="44"/>
                      <a:pt x="29" y="39"/>
                      <a:pt x="25" y="34"/>
                    </a:cubicBezTo>
                    <a:cubicBezTo>
                      <a:pt x="18" y="23"/>
                      <a:pt x="10" y="12"/>
                      <a:pt x="3" y="1"/>
                    </a:cubicBezTo>
                    <a:cubicBezTo>
                      <a:pt x="3" y="1"/>
                      <a:pt x="2" y="0"/>
                      <a:pt x="2" y="0"/>
                    </a:cubicBezTo>
                    <a:cubicBezTo>
                      <a:pt x="1" y="1"/>
                      <a:pt x="0" y="2"/>
                      <a:pt x="0"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62"/>
              <p:cNvSpPr/>
              <p:nvPr/>
            </p:nvSpPr>
            <p:spPr bwMode="auto">
              <a:xfrm>
                <a:off x="3798758" y="2038350"/>
                <a:ext cx="41275" cy="50800"/>
              </a:xfrm>
              <a:custGeom>
                <a:avLst/>
                <a:gdLst>
                  <a:gd name="T0" fmla="*/ 1 w 10"/>
                  <a:gd name="T1" fmla="*/ 2 h 12"/>
                  <a:gd name="T2" fmla="*/ 6 w 10"/>
                  <a:gd name="T3" fmla="*/ 8 h 12"/>
                  <a:gd name="T4" fmla="*/ 6 w 10"/>
                  <a:gd name="T5" fmla="*/ 10 h 12"/>
                  <a:gd name="T6" fmla="*/ 6 w 10"/>
                  <a:gd name="T7" fmla="*/ 10 h 12"/>
                  <a:gd name="T8" fmla="*/ 9 w 10"/>
                  <a:gd name="T9" fmla="*/ 10 h 12"/>
                  <a:gd name="T10" fmla="*/ 4 w 10"/>
                  <a:gd name="T11" fmla="*/ 1 h 12"/>
                  <a:gd name="T12" fmla="*/ 4 w 10"/>
                  <a:gd name="T13" fmla="*/ 0 h 12"/>
                  <a:gd name="T14" fmla="*/ 2 w 10"/>
                  <a:gd name="T15" fmla="*/ 0 h 12"/>
                  <a:gd name="T16" fmla="*/ 1 w 10"/>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1" y="2"/>
                    </a:moveTo>
                    <a:cubicBezTo>
                      <a:pt x="2" y="4"/>
                      <a:pt x="4" y="6"/>
                      <a:pt x="6" y="8"/>
                    </a:cubicBezTo>
                    <a:cubicBezTo>
                      <a:pt x="6" y="9"/>
                      <a:pt x="6" y="10"/>
                      <a:pt x="6" y="10"/>
                    </a:cubicBezTo>
                    <a:cubicBezTo>
                      <a:pt x="6" y="10"/>
                      <a:pt x="6" y="10"/>
                      <a:pt x="6" y="10"/>
                    </a:cubicBezTo>
                    <a:cubicBezTo>
                      <a:pt x="7" y="12"/>
                      <a:pt x="10" y="12"/>
                      <a:pt x="9" y="10"/>
                    </a:cubicBezTo>
                    <a:cubicBezTo>
                      <a:pt x="8" y="6"/>
                      <a:pt x="6" y="4"/>
                      <a:pt x="4" y="1"/>
                    </a:cubicBezTo>
                    <a:cubicBezTo>
                      <a:pt x="4" y="1"/>
                      <a:pt x="4" y="0"/>
                      <a:pt x="4" y="0"/>
                    </a:cubicBezTo>
                    <a:cubicBezTo>
                      <a:pt x="3" y="0"/>
                      <a:pt x="3" y="0"/>
                      <a:pt x="2" y="0"/>
                    </a:cubicBezTo>
                    <a:cubicBezTo>
                      <a:pt x="1" y="0"/>
                      <a:pt x="0" y="1"/>
                      <a:pt x="1"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sp>
        <p:nvSpPr>
          <p:cNvPr id="55" name="TextBox 12"/>
          <p:cNvSpPr txBox="1"/>
          <p:nvPr/>
        </p:nvSpPr>
        <p:spPr>
          <a:xfrm>
            <a:off x="6699741" y="2726695"/>
            <a:ext cx="3472134"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点击此处添加文字描述，文字颜色、大小、字体可根据需求进行更改。</a:t>
            </a:r>
          </a:p>
        </p:txBody>
      </p:sp>
      <p:sp>
        <p:nvSpPr>
          <p:cNvPr id="56" name="TextBox 14"/>
          <p:cNvSpPr txBox="1"/>
          <p:nvPr/>
        </p:nvSpPr>
        <p:spPr>
          <a:xfrm>
            <a:off x="6699741" y="1991754"/>
            <a:ext cx="2267115"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a:t>
            </a:r>
          </a:p>
        </p:txBody>
      </p:sp>
      <p:sp>
        <p:nvSpPr>
          <p:cNvPr id="57" name="TextBox 12"/>
          <p:cNvSpPr txBox="1"/>
          <p:nvPr/>
        </p:nvSpPr>
        <p:spPr>
          <a:xfrm>
            <a:off x="6699741" y="3419021"/>
            <a:ext cx="3600568"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点击此处添加文字描述，文字颜色、大小、字体可根据需求进行更改。</a:t>
            </a:r>
          </a:p>
        </p:txBody>
      </p:sp>
      <p:sp>
        <p:nvSpPr>
          <p:cNvPr id="58" name="TextBox 12"/>
          <p:cNvSpPr txBox="1"/>
          <p:nvPr/>
        </p:nvSpPr>
        <p:spPr>
          <a:xfrm>
            <a:off x="6699741" y="4126297"/>
            <a:ext cx="3600568"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点击此处添加文字描述，文字颜色、大小、字体可根据需求进行更改。</a:t>
            </a:r>
          </a:p>
        </p:txBody>
      </p:sp>
      <p:sp>
        <p:nvSpPr>
          <p:cNvPr id="60" name="TextBox 14"/>
          <p:cNvSpPr txBox="1"/>
          <p:nvPr/>
        </p:nvSpPr>
        <p:spPr>
          <a:xfrm>
            <a:off x="1213752" y="3221874"/>
            <a:ext cx="2267115" cy="400110"/>
          </a:xfrm>
          <a:prstGeom prst="rect">
            <a:avLst/>
          </a:prstGeom>
          <a:noFill/>
        </p:spPr>
        <p:txBody>
          <a:bodyPr wrap="square" rtlCol="0">
            <a:spAutoFit/>
          </a:bodyPr>
          <a:lstStyle/>
          <a:p>
            <a:pPr algn="ct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65%</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14"/>
          <p:cNvSpPr txBox="1"/>
          <p:nvPr/>
        </p:nvSpPr>
        <p:spPr>
          <a:xfrm>
            <a:off x="4382706" y="2442235"/>
            <a:ext cx="2267115" cy="400110"/>
          </a:xfrm>
          <a:prstGeom prst="rect">
            <a:avLst/>
          </a:prstGeom>
          <a:noFill/>
        </p:spPr>
        <p:txBody>
          <a:bodyPr wrap="square" rtlCol="0">
            <a:spAutoFit/>
          </a:bodyPr>
          <a:lstStyle/>
          <a:p>
            <a:pPr algn="ct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14"/>
          <p:cNvSpPr txBox="1"/>
          <p:nvPr/>
        </p:nvSpPr>
        <p:spPr>
          <a:xfrm>
            <a:off x="4061087" y="4086386"/>
            <a:ext cx="2267115" cy="400110"/>
          </a:xfrm>
          <a:prstGeom prst="rect">
            <a:avLst/>
          </a:prstGeom>
          <a:noFill/>
        </p:spPr>
        <p:txBody>
          <a:bodyPr wrap="square" rtlCol="0">
            <a:spAutoFit/>
          </a:bodyPr>
          <a:lstStyle/>
          <a:p>
            <a:pPr algn="ct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15%</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63"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2"/>
          <p:cNvSpPr/>
          <p:nvPr>
            <p:custDataLst>
              <p:tags r:id="rId1"/>
            </p:custDataLst>
          </p:nvPr>
        </p:nvSpPr>
        <p:spPr>
          <a:xfrm rot="10800000">
            <a:off x="7692129" y="1983805"/>
            <a:ext cx="2818658" cy="3492206"/>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3" name="PA_任意多边形 3"/>
          <p:cNvSpPr/>
          <p:nvPr>
            <p:custDataLst>
              <p:tags r:id="rId2"/>
            </p:custDataLst>
          </p:nvPr>
        </p:nvSpPr>
        <p:spPr>
          <a:xfrm rot="10800000">
            <a:off x="2006282" y="1983805"/>
            <a:ext cx="2818658" cy="3492206"/>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4" name="PA_矩形 10"/>
          <p:cNvSpPr/>
          <p:nvPr>
            <p:custDataLst>
              <p:tags r:id="rId3"/>
            </p:custDataLst>
          </p:nvPr>
        </p:nvSpPr>
        <p:spPr>
          <a:xfrm>
            <a:off x="8229759" y="2923173"/>
            <a:ext cx="1882381" cy="1372683"/>
          </a:xfrm>
          <a:prstGeom prst="rect">
            <a:avLst/>
          </a:prstGeom>
        </p:spPr>
        <p:txBody>
          <a:bodyPr wrap="square">
            <a:spAutoFit/>
          </a:bodyPr>
          <a:lstStyle/>
          <a:p>
            <a:pPr algn="ctr">
              <a:lnSpc>
                <a:spcPct val="130000"/>
              </a:lnSpc>
            </a:pPr>
            <a:r>
              <a:rPr lang="en-US" altLang="zh-CN" sz="16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a:t>
            </a:r>
            <a:endParaRPr lang="zh-CN" altLang="en-US" sz="16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5" name="PA_矩形 11"/>
          <p:cNvSpPr/>
          <p:nvPr>
            <p:custDataLst>
              <p:tags r:id="rId4"/>
            </p:custDataLst>
          </p:nvPr>
        </p:nvSpPr>
        <p:spPr>
          <a:xfrm>
            <a:off x="7037908" y="2342345"/>
            <a:ext cx="4120447" cy="400110"/>
          </a:xfrm>
          <a:prstGeom prst="rect">
            <a:avLst/>
          </a:prstGeom>
        </p:spPr>
        <p:txBody>
          <a:bodyPr wrap="square">
            <a:spAutoFit/>
          </a:bodyPr>
          <a:lstStyle/>
          <a:p>
            <a:pPr algn="ct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rPr>
              <a:t>KEY WORDS</a:t>
            </a:r>
            <a:endPar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endParaRPr>
          </a:p>
        </p:txBody>
      </p:sp>
      <p:sp>
        <p:nvSpPr>
          <p:cNvPr id="6" name="PA_矩形 12"/>
          <p:cNvSpPr/>
          <p:nvPr>
            <p:custDataLst>
              <p:tags r:id="rId5"/>
            </p:custDataLst>
          </p:nvPr>
        </p:nvSpPr>
        <p:spPr>
          <a:xfrm>
            <a:off x="2477021" y="2826245"/>
            <a:ext cx="1882381" cy="1372683"/>
          </a:xfrm>
          <a:prstGeom prst="rect">
            <a:avLst/>
          </a:prstGeom>
        </p:spPr>
        <p:txBody>
          <a:bodyPr wrap="square">
            <a:spAutoFit/>
          </a:bodyPr>
          <a:lstStyle/>
          <a:p>
            <a:pPr algn="ctr">
              <a:lnSpc>
                <a:spcPct val="130000"/>
              </a:lnSpc>
            </a:pPr>
            <a:r>
              <a:rPr lang="en-US" altLang="zh-CN" sz="16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a:t>
            </a:r>
            <a:endParaRPr lang="zh-CN" altLang="en-US" sz="16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7" name="PA_矩形 13"/>
          <p:cNvSpPr/>
          <p:nvPr>
            <p:custDataLst>
              <p:tags r:id="rId6"/>
            </p:custDataLst>
          </p:nvPr>
        </p:nvSpPr>
        <p:spPr>
          <a:xfrm>
            <a:off x="1293131" y="2373233"/>
            <a:ext cx="4035499" cy="400110"/>
          </a:xfrm>
          <a:prstGeom prst="rect">
            <a:avLst/>
          </a:prstGeom>
        </p:spPr>
        <p:txBody>
          <a:bodyPr wrap="square">
            <a:spAutoFit/>
          </a:bodyPr>
          <a:lstStyle/>
          <a:p>
            <a:pPr algn="ct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rPr>
              <a:t>KEY WORDS</a:t>
            </a:r>
            <a:endPar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endParaRPr>
          </a:p>
        </p:txBody>
      </p:sp>
      <p:sp>
        <p:nvSpPr>
          <p:cNvPr id="12" name="PA_任意多边形 1"/>
          <p:cNvSpPr/>
          <p:nvPr>
            <p:custDataLst>
              <p:tags r:id="rId7"/>
            </p:custDataLst>
          </p:nvPr>
        </p:nvSpPr>
        <p:spPr>
          <a:xfrm rot="10800000">
            <a:off x="4577251" y="1556533"/>
            <a:ext cx="3314036" cy="4105962"/>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13" name="PA_矩形 14"/>
          <p:cNvSpPr/>
          <p:nvPr>
            <p:custDataLst>
              <p:tags r:id="rId8"/>
            </p:custDataLst>
          </p:nvPr>
        </p:nvSpPr>
        <p:spPr>
          <a:xfrm>
            <a:off x="5328630" y="2692678"/>
            <a:ext cx="1882381" cy="1343125"/>
          </a:xfrm>
          <a:prstGeom prst="rect">
            <a:avLst/>
          </a:prstGeom>
        </p:spPr>
        <p:txBody>
          <a:bodyPr wrap="square">
            <a:spAutoFit/>
          </a:bodyPr>
          <a:lstStyle/>
          <a:p>
            <a:pPr algn="ctr">
              <a:lnSpc>
                <a:spcPct val="130000"/>
              </a:lnSpc>
            </a:pPr>
            <a:r>
              <a:rPr lang="en-US" altLang="zh-CN" sz="16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a:t>
            </a:r>
            <a:endParaRPr lang="zh-CN" altLang="en-US" sz="16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14" name="PA_矩形 15"/>
          <p:cNvSpPr/>
          <p:nvPr>
            <p:custDataLst>
              <p:tags r:id="rId9"/>
            </p:custDataLst>
          </p:nvPr>
        </p:nvSpPr>
        <p:spPr>
          <a:xfrm>
            <a:off x="3916000" y="2026681"/>
            <a:ext cx="4783510" cy="400110"/>
          </a:xfrm>
          <a:prstGeom prst="rect">
            <a:avLst/>
          </a:prstGeom>
        </p:spPr>
        <p:txBody>
          <a:bodyPr wrap="square">
            <a:spAutoFit/>
          </a:bodyPr>
          <a:lstStyle/>
          <a:p>
            <a:pPr algn="ct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rPr>
              <a:t>KEY WORDS</a:t>
            </a:r>
            <a:endPar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endParaRPr>
          </a:p>
        </p:txBody>
      </p:sp>
      <p:cxnSp>
        <p:nvCxnSpPr>
          <p:cNvPr id="15" name="PA_直接连接符 16"/>
          <p:cNvCxnSpPr/>
          <p:nvPr>
            <p:custDataLst>
              <p:tags r:id="rId10"/>
            </p:custDataLst>
          </p:nvPr>
        </p:nvCxnSpPr>
        <p:spPr>
          <a:xfrm>
            <a:off x="4794789" y="3155508"/>
            <a:ext cx="0" cy="136754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PA_直接连接符 18"/>
          <p:cNvCxnSpPr/>
          <p:nvPr>
            <p:custDataLst>
              <p:tags r:id="rId11"/>
            </p:custDataLst>
          </p:nvPr>
        </p:nvCxnSpPr>
        <p:spPr>
          <a:xfrm>
            <a:off x="7769836" y="3191828"/>
            <a:ext cx="0" cy="136754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18" name="图片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663" y="774700"/>
            <a:ext cx="3675473" cy="3931004"/>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17239"/>
          <a:stretch>
            <a:fillRect/>
          </a:stretch>
        </p:blipFill>
        <p:spPr>
          <a:xfrm rot="16569615" flipH="1">
            <a:off x="5000232" y="1175433"/>
            <a:ext cx="1647944" cy="3643650"/>
          </a:xfrm>
          <a:prstGeom prst="rect">
            <a:avLst/>
          </a:prstGeom>
        </p:spPr>
      </p:pic>
      <p:sp>
        <p:nvSpPr>
          <p:cNvPr id="5" name="文本框 4"/>
          <p:cNvSpPr txBox="1"/>
          <p:nvPr/>
        </p:nvSpPr>
        <p:spPr>
          <a:xfrm>
            <a:off x="5168900" y="3586026"/>
            <a:ext cx="1892300" cy="707886"/>
          </a:xfrm>
          <a:prstGeom prst="rect">
            <a:avLst/>
          </a:prstGeom>
          <a:noFill/>
        </p:spPr>
        <p:txBody>
          <a:bodyPr wrap="square" rtlCol="0">
            <a:spAutoFit/>
          </a:bodyPr>
          <a:lstStyle/>
          <a:p>
            <a:pPr algn="dist"/>
            <a:r>
              <a:rPr lang="zh-CN" altLang="en-US" sz="4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第四章</a:t>
            </a:r>
          </a:p>
        </p:txBody>
      </p:sp>
      <p:sp>
        <p:nvSpPr>
          <p:cNvPr id="6" name="文本框 5"/>
          <p:cNvSpPr txBox="1"/>
          <p:nvPr/>
        </p:nvSpPr>
        <p:spPr>
          <a:xfrm>
            <a:off x="3753790" y="4497674"/>
            <a:ext cx="4684419" cy="461665"/>
          </a:xfrm>
          <a:prstGeom prst="rect">
            <a:avLst/>
          </a:prstGeom>
          <a:noFill/>
        </p:spPr>
        <p:txBody>
          <a:bodyPr wrap="square" rtlCol="0">
            <a:spAutoFit/>
          </a:bodyPr>
          <a:lstStyle/>
          <a:p>
            <a:pPr algn="dist"/>
            <a:r>
              <a:rPr lang="zh-CN" altLang="en-US"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这输入章节内容这输入章节内容</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6129" y="3143350"/>
            <a:ext cx="2694029" cy="1681851"/>
            <a:chOff x="1121035" y="3824182"/>
            <a:chExt cx="2694029" cy="1681851"/>
          </a:xfrm>
        </p:grpSpPr>
        <p:sp>
          <p:nvSpPr>
            <p:cNvPr id="3" name="文本框 46"/>
            <p:cNvSpPr txBox="1">
              <a:spLocks noChangeArrowheads="1"/>
            </p:cNvSpPr>
            <p:nvPr/>
          </p:nvSpPr>
          <p:spPr bwMode="auto">
            <a:xfrm>
              <a:off x="2635561" y="3939894"/>
              <a:ext cx="117950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800" dirty="0">
                  <a:solidFill>
                    <a:prstClr val="black">
                      <a:lumMod val="75000"/>
                      <a:lumOff val="25000"/>
                    </a:prstClr>
                  </a:solidFill>
                  <a:latin typeface="Arial" panose="020B0604020202020204"/>
                  <a:ea typeface="微软雅黑" panose="020B0503020204020204" pitchFamily="34" charset="-122"/>
                  <a:sym typeface="Arial" panose="020B0604020202020204"/>
                </a:rPr>
                <a:t>19</a:t>
              </a:r>
              <a:r>
                <a:rPr lang="en-US" altLang="zh-CN" sz="1600" dirty="0">
                  <a:solidFill>
                    <a:prstClr val="black">
                      <a:lumMod val="75000"/>
                      <a:lumOff val="25000"/>
                    </a:prstClr>
                  </a:solidFill>
                  <a:latin typeface="Arial" panose="020B0604020202020204"/>
                  <a:ea typeface="微软雅黑" panose="020B0503020204020204" pitchFamily="34" charset="-122"/>
                  <a:sym typeface="Arial" panose="020B0604020202020204"/>
                </a:rPr>
                <a:t>%</a:t>
              </a:r>
              <a:endParaRPr lang="zh-CN" altLang="en-US" sz="2800" dirty="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sp>
          <p:nvSpPr>
            <p:cNvPr id="5" name="文本框 49"/>
            <p:cNvSpPr txBox="1">
              <a:spLocks noChangeArrowheads="1"/>
            </p:cNvSpPr>
            <p:nvPr/>
          </p:nvSpPr>
          <p:spPr bwMode="auto">
            <a:xfrm>
              <a:off x="1121035" y="4736399"/>
              <a:ext cx="2481978" cy="76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pPr>
              <a:r>
                <a:rPr lang="en-US" altLang="zh-CN" sz="1465" dirty="0">
                  <a:solidFill>
                    <a:prstClr val="black">
                      <a:lumMod val="75000"/>
                      <a:lumOff val="25000"/>
                    </a:prstClr>
                  </a:solidFill>
                  <a:latin typeface="Arial" panose="020B0604020202020204"/>
                  <a:ea typeface="微软雅黑" panose="020B0503020204020204" pitchFamily="34" charset="-122"/>
                  <a:sym typeface="Arial" panose="020B0604020202020204"/>
                </a:rPr>
                <a:t>A designer can use default text to simulate what text would look like. </a:t>
              </a:r>
              <a:endParaRPr lang="zh-CN" altLang="en-US" sz="1465" dirty="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sp>
          <p:nvSpPr>
            <p:cNvPr id="6" name="同心圆 5"/>
            <p:cNvSpPr/>
            <p:nvPr/>
          </p:nvSpPr>
          <p:spPr>
            <a:xfrm>
              <a:off x="2561147" y="3824182"/>
              <a:ext cx="809852" cy="784111"/>
            </a:xfrm>
            <a:prstGeom prst="donut">
              <a:avLst>
                <a:gd name="adj" fmla="val 2336"/>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grpSp>
      <p:grpSp>
        <p:nvGrpSpPr>
          <p:cNvPr id="74" name="组合 73"/>
          <p:cNvGrpSpPr/>
          <p:nvPr/>
        </p:nvGrpSpPr>
        <p:grpSpPr>
          <a:xfrm>
            <a:off x="4940877" y="3143350"/>
            <a:ext cx="2694029" cy="1681851"/>
            <a:chOff x="1121035" y="3824182"/>
            <a:chExt cx="2694029" cy="1681851"/>
          </a:xfrm>
        </p:grpSpPr>
        <p:sp>
          <p:nvSpPr>
            <p:cNvPr id="75" name="文本框 46"/>
            <p:cNvSpPr txBox="1">
              <a:spLocks noChangeArrowheads="1"/>
            </p:cNvSpPr>
            <p:nvPr/>
          </p:nvSpPr>
          <p:spPr bwMode="auto">
            <a:xfrm>
              <a:off x="2635561" y="3939894"/>
              <a:ext cx="117950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800">
                  <a:solidFill>
                    <a:prstClr val="black">
                      <a:lumMod val="75000"/>
                      <a:lumOff val="25000"/>
                    </a:prstClr>
                  </a:solidFill>
                  <a:latin typeface="Arial" panose="020B0604020202020204"/>
                  <a:ea typeface="微软雅黑" panose="020B0503020204020204" pitchFamily="34" charset="-122"/>
                  <a:sym typeface="Arial" panose="020B0604020202020204"/>
                </a:rPr>
                <a:t>30</a:t>
              </a:r>
              <a:r>
                <a:rPr lang="en-US" altLang="zh-CN" sz="1600">
                  <a:solidFill>
                    <a:prstClr val="black">
                      <a:lumMod val="75000"/>
                      <a:lumOff val="25000"/>
                    </a:prstClr>
                  </a:solidFill>
                  <a:latin typeface="Arial" panose="020B0604020202020204"/>
                  <a:ea typeface="微软雅黑" panose="020B0503020204020204" pitchFamily="34" charset="-122"/>
                  <a:sym typeface="Arial" panose="020B0604020202020204"/>
                </a:rPr>
                <a:t>%</a:t>
              </a:r>
              <a:endParaRPr lang="zh-CN" altLang="en-US" sz="2800" dirty="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sp>
          <p:nvSpPr>
            <p:cNvPr id="76" name="文本框 49"/>
            <p:cNvSpPr txBox="1">
              <a:spLocks noChangeArrowheads="1"/>
            </p:cNvSpPr>
            <p:nvPr/>
          </p:nvSpPr>
          <p:spPr bwMode="auto">
            <a:xfrm>
              <a:off x="1121035" y="4736399"/>
              <a:ext cx="2481978" cy="76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pPr>
              <a:r>
                <a:rPr lang="en-US" altLang="zh-CN" sz="1465" dirty="0">
                  <a:solidFill>
                    <a:prstClr val="black">
                      <a:lumMod val="75000"/>
                      <a:lumOff val="25000"/>
                    </a:prstClr>
                  </a:solidFill>
                  <a:latin typeface="Arial" panose="020B0604020202020204"/>
                  <a:ea typeface="微软雅黑" panose="020B0503020204020204" pitchFamily="34" charset="-122"/>
                  <a:sym typeface="Arial" panose="020B0604020202020204"/>
                </a:rPr>
                <a:t>A designer can use default text to simulate what text would look like. </a:t>
              </a:r>
              <a:endParaRPr lang="zh-CN" altLang="en-US" sz="1465" dirty="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sp>
          <p:nvSpPr>
            <p:cNvPr id="77" name="同心圆 76"/>
            <p:cNvSpPr/>
            <p:nvPr/>
          </p:nvSpPr>
          <p:spPr>
            <a:xfrm>
              <a:off x="2561147" y="3824182"/>
              <a:ext cx="809852" cy="784111"/>
            </a:xfrm>
            <a:prstGeom prst="donut">
              <a:avLst>
                <a:gd name="adj" fmla="val 2336"/>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grpSp>
      <p:grpSp>
        <p:nvGrpSpPr>
          <p:cNvPr id="78" name="组合 77"/>
          <p:cNvGrpSpPr/>
          <p:nvPr/>
        </p:nvGrpSpPr>
        <p:grpSpPr>
          <a:xfrm>
            <a:off x="8002243" y="3168115"/>
            <a:ext cx="2694029" cy="1681851"/>
            <a:chOff x="1121035" y="3824182"/>
            <a:chExt cx="2694029" cy="1681851"/>
          </a:xfrm>
        </p:grpSpPr>
        <p:sp>
          <p:nvSpPr>
            <p:cNvPr id="79" name="文本框 46"/>
            <p:cNvSpPr txBox="1">
              <a:spLocks noChangeArrowheads="1"/>
            </p:cNvSpPr>
            <p:nvPr/>
          </p:nvSpPr>
          <p:spPr bwMode="auto">
            <a:xfrm>
              <a:off x="2635561" y="3939894"/>
              <a:ext cx="117950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800">
                  <a:solidFill>
                    <a:prstClr val="black">
                      <a:lumMod val="75000"/>
                      <a:lumOff val="25000"/>
                    </a:prstClr>
                  </a:solidFill>
                  <a:latin typeface="Arial" panose="020B0604020202020204"/>
                  <a:ea typeface="微软雅黑" panose="020B0503020204020204" pitchFamily="34" charset="-122"/>
                  <a:sym typeface="Arial" panose="020B0604020202020204"/>
                </a:rPr>
                <a:t>50</a:t>
              </a:r>
              <a:r>
                <a:rPr lang="en-US" altLang="zh-CN" sz="1600">
                  <a:solidFill>
                    <a:prstClr val="black">
                      <a:lumMod val="75000"/>
                      <a:lumOff val="25000"/>
                    </a:prstClr>
                  </a:solidFill>
                  <a:latin typeface="Arial" panose="020B0604020202020204"/>
                  <a:ea typeface="微软雅黑" panose="020B0503020204020204" pitchFamily="34" charset="-122"/>
                  <a:sym typeface="Arial" panose="020B0604020202020204"/>
                </a:rPr>
                <a:t>%</a:t>
              </a:r>
              <a:endParaRPr lang="zh-CN" altLang="en-US" sz="2800" dirty="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sp>
          <p:nvSpPr>
            <p:cNvPr id="80" name="文本框 49"/>
            <p:cNvSpPr txBox="1">
              <a:spLocks noChangeArrowheads="1"/>
            </p:cNvSpPr>
            <p:nvPr/>
          </p:nvSpPr>
          <p:spPr bwMode="auto">
            <a:xfrm>
              <a:off x="1121035" y="4736399"/>
              <a:ext cx="2481978" cy="76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pPr>
              <a:r>
                <a:rPr lang="en-US" altLang="zh-CN" sz="1465" dirty="0">
                  <a:solidFill>
                    <a:prstClr val="black">
                      <a:lumMod val="75000"/>
                      <a:lumOff val="25000"/>
                    </a:prstClr>
                  </a:solidFill>
                  <a:latin typeface="Arial" panose="020B0604020202020204"/>
                  <a:ea typeface="微软雅黑" panose="020B0503020204020204" pitchFamily="34" charset="-122"/>
                  <a:sym typeface="Arial" panose="020B0604020202020204"/>
                </a:rPr>
                <a:t>A designer can use default text to simulate what text would look like. </a:t>
              </a:r>
              <a:endParaRPr lang="zh-CN" altLang="en-US" sz="1465" dirty="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sp>
          <p:nvSpPr>
            <p:cNvPr id="81" name="同心圆 80"/>
            <p:cNvSpPr/>
            <p:nvPr/>
          </p:nvSpPr>
          <p:spPr>
            <a:xfrm>
              <a:off x="2561147" y="3824182"/>
              <a:ext cx="809852" cy="784111"/>
            </a:xfrm>
            <a:prstGeom prst="donut">
              <a:avLst>
                <a:gd name="adj" fmla="val 2336"/>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lumMod val="75000"/>
                    <a:lumOff val="25000"/>
                  </a:prstClr>
                </a:solidFill>
                <a:latin typeface="Arial" panose="020B0604020202020204"/>
                <a:ea typeface="微软雅黑" panose="020B0503020204020204" pitchFamily="34" charset="-122"/>
                <a:sym typeface="Arial" panose="020B0604020202020204"/>
              </a:endParaRPr>
            </a:p>
          </p:txBody>
        </p:sp>
      </p:grpSp>
      <p:pic>
        <p:nvPicPr>
          <p:cNvPr id="82" name="图片 81"/>
          <p:cNvPicPr>
            <a:picLocks noChangeAspect="1"/>
          </p:cNvPicPr>
          <p:nvPr/>
        </p:nvPicPr>
        <p:blipFill rotWithShape="1">
          <a:blip r:embed="rId3" cstate="print">
            <a:extLst>
              <a:ext uri="{28A0092B-C50C-407E-A947-70E740481C1C}">
                <a14:useLocalDpi xmlns:a14="http://schemas.microsoft.com/office/drawing/2010/main" val="0"/>
              </a:ext>
            </a:extLst>
          </a:blip>
          <a:srcRect b="16899"/>
          <a:stretch>
            <a:fillRect/>
          </a:stretch>
        </p:blipFill>
        <p:spPr>
          <a:xfrm>
            <a:off x="8444726" y="2362965"/>
            <a:ext cx="1312236" cy="1692602"/>
          </a:xfrm>
          <a:prstGeom prst="rect">
            <a:avLst/>
          </a:prstGeom>
        </p:spPr>
      </p:pic>
      <p:pic>
        <p:nvPicPr>
          <p:cNvPr id="83" name="图片 82"/>
          <p:cNvPicPr>
            <a:picLocks noChangeAspect="1"/>
          </p:cNvPicPr>
          <p:nvPr/>
        </p:nvPicPr>
        <p:blipFill rotWithShape="1">
          <a:blip r:embed="rId4" cstate="print">
            <a:extLst>
              <a:ext uri="{28A0092B-C50C-407E-A947-70E740481C1C}">
                <a14:useLocalDpi xmlns:a14="http://schemas.microsoft.com/office/drawing/2010/main" val="0"/>
              </a:ext>
            </a:extLst>
          </a:blip>
          <a:srcRect b="31144"/>
          <a:stretch>
            <a:fillRect/>
          </a:stretch>
        </p:blipFill>
        <p:spPr>
          <a:xfrm>
            <a:off x="2430370" y="2245035"/>
            <a:ext cx="1126286" cy="1846160"/>
          </a:xfrm>
          <a:prstGeom prst="rect">
            <a:avLst/>
          </a:prstGeom>
        </p:spPr>
      </p:pic>
      <p:pic>
        <p:nvPicPr>
          <p:cNvPr id="84" name="图片 83"/>
          <p:cNvPicPr>
            <a:picLocks noChangeAspect="1"/>
          </p:cNvPicPr>
          <p:nvPr/>
        </p:nvPicPr>
        <p:blipFill rotWithShape="1">
          <a:blip r:embed="rId5" cstate="print">
            <a:extLst>
              <a:ext uri="{28A0092B-C50C-407E-A947-70E740481C1C}">
                <a14:useLocalDpi xmlns:a14="http://schemas.microsoft.com/office/drawing/2010/main" val="0"/>
              </a:ext>
            </a:extLst>
          </a:blip>
          <a:srcRect b="8472"/>
          <a:stretch>
            <a:fillRect/>
          </a:stretch>
        </p:blipFill>
        <p:spPr>
          <a:xfrm>
            <a:off x="5675240" y="2332693"/>
            <a:ext cx="1129364" cy="1757683"/>
          </a:xfrm>
          <a:prstGeom prst="rect">
            <a:avLst/>
          </a:prstGeom>
        </p:spPr>
      </p:pic>
      <p:sp>
        <p:nvSpPr>
          <p:cNvPr id="17" name="矩形 16"/>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1944" y="1834924"/>
            <a:ext cx="2448625" cy="1633244"/>
            <a:chOff x="1261232" y="1835153"/>
            <a:chExt cx="2448625" cy="1633244"/>
          </a:xfrm>
        </p:grpSpPr>
        <p:sp>
          <p:nvSpPr>
            <p:cNvPr id="3" name="TextBox 7"/>
            <p:cNvSpPr txBox="1"/>
            <p:nvPr/>
          </p:nvSpPr>
          <p:spPr>
            <a:xfrm>
              <a:off x="1261232" y="2822066"/>
              <a:ext cx="2448625" cy="646331"/>
            </a:xfrm>
            <a:prstGeom prst="rect">
              <a:avLst/>
            </a:prstGeom>
            <a:noFill/>
          </p:spPr>
          <p:txBody>
            <a:bodyPr wrap="square" lIns="0" tIns="0" rIns="0" bIns="0" rtlCol="0" anchor="t">
              <a:spAutoFit/>
            </a:bodyPr>
            <a:lstStyle/>
            <a:p>
              <a:pPr algn="ctr"/>
              <a:r>
                <a:rPr lang="en-US" altLang="zh-CN" sz="14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 </a:t>
              </a:r>
            </a:p>
          </p:txBody>
        </p:sp>
        <p:sp>
          <p:nvSpPr>
            <p:cNvPr id="6" name="文本框 5"/>
            <p:cNvSpPr txBox="1"/>
            <p:nvPr/>
          </p:nvSpPr>
          <p:spPr>
            <a:xfrm>
              <a:off x="2052718" y="1835153"/>
              <a:ext cx="765804" cy="461665"/>
            </a:xfrm>
            <a:prstGeom prst="rect">
              <a:avLst/>
            </a:prstGeom>
            <a:noFill/>
          </p:spPr>
          <p:txBody>
            <a:bodyPr wrap="square" rtlCol="0">
              <a:spAutoFit/>
            </a:bodyPr>
            <a:lstStyle/>
            <a:p>
              <a:r>
                <a:rPr lang="en-US" altLang="zh-CN"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rPr>
                <a:t>01</a:t>
              </a:r>
              <a:endPar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endParaRPr>
            </a:p>
          </p:txBody>
        </p:sp>
      </p:grpSp>
      <p:grpSp>
        <p:nvGrpSpPr>
          <p:cNvPr id="7" name="组合 6"/>
          <p:cNvGrpSpPr/>
          <p:nvPr/>
        </p:nvGrpSpPr>
        <p:grpSpPr>
          <a:xfrm>
            <a:off x="4765975" y="1835153"/>
            <a:ext cx="2448625" cy="1624092"/>
            <a:chOff x="4765975" y="1835153"/>
            <a:chExt cx="2448625" cy="1624092"/>
          </a:xfrm>
        </p:grpSpPr>
        <p:sp>
          <p:nvSpPr>
            <p:cNvPr id="8" name="TextBox 7"/>
            <p:cNvSpPr txBox="1"/>
            <p:nvPr/>
          </p:nvSpPr>
          <p:spPr>
            <a:xfrm>
              <a:off x="4765975" y="2812914"/>
              <a:ext cx="2448625" cy="646331"/>
            </a:xfrm>
            <a:prstGeom prst="rect">
              <a:avLst/>
            </a:prstGeom>
            <a:noFill/>
          </p:spPr>
          <p:txBody>
            <a:bodyPr wrap="square" lIns="0" tIns="0" rIns="0" bIns="0" rtlCol="0" anchor="t">
              <a:spAutoFit/>
            </a:bodyPr>
            <a:lstStyle/>
            <a:p>
              <a:pPr algn="ctr"/>
              <a:r>
                <a:rPr lang="en-US" altLang="zh-CN" sz="14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 </a:t>
              </a:r>
            </a:p>
          </p:txBody>
        </p:sp>
        <p:sp>
          <p:nvSpPr>
            <p:cNvPr id="11" name="文本框 10"/>
            <p:cNvSpPr txBox="1"/>
            <p:nvPr/>
          </p:nvSpPr>
          <p:spPr>
            <a:xfrm>
              <a:off x="5582671" y="1835153"/>
              <a:ext cx="765804" cy="461665"/>
            </a:xfrm>
            <a:prstGeom prst="rect">
              <a:avLst/>
            </a:prstGeom>
            <a:noFill/>
          </p:spPr>
          <p:txBody>
            <a:bodyPr wrap="square" rtlCol="0">
              <a:spAutoFit/>
            </a:bodyPr>
            <a:lstStyle>
              <a:defPPr>
                <a:defRPr lang="zh-CN"/>
              </a:defPPr>
              <a:lvl1pPr>
                <a:defRPr sz="2400">
                  <a:solidFill>
                    <a:prstClr val="black">
                      <a:lumMod val="75000"/>
                      <a:lumOff val="25000"/>
                    </a:prstClr>
                  </a:solidFill>
                  <a:latin typeface="微软雅黑" panose="020B0503020204020204" pitchFamily="34" charset="-122"/>
                  <a:ea typeface="微软雅黑" panose="020B0503020204020204" pitchFamily="34" charset="-122"/>
                </a:defRPr>
              </a:lvl1pPr>
            </a:lstStyle>
            <a:p>
              <a:r>
                <a:rPr lang="en-US" altLang="zh-CN" dirty="0">
                  <a:sym typeface="Arial" panose="020B0604020202020204"/>
                </a:rPr>
                <a:t>02</a:t>
              </a:r>
              <a:endParaRPr lang="zh-CN" altLang="en-US" dirty="0">
                <a:sym typeface="Arial" panose="020B0604020202020204"/>
              </a:endParaRPr>
            </a:p>
          </p:txBody>
        </p:sp>
      </p:grpSp>
      <p:grpSp>
        <p:nvGrpSpPr>
          <p:cNvPr id="12" name="组合 11"/>
          <p:cNvGrpSpPr/>
          <p:nvPr/>
        </p:nvGrpSpPr>
        <p:grpSpPr>
          <a:xfrm>
            <a:off x="8184028" y="1844077"/>
            <a:ext cx="2448625" cy="1624091"/>
            <a:chOff x="8277486" y="1835153"/>
            <a:chExt cx="2448625" cy="1624091"/>
          </a:xfrm>
        </p:grpSpPr>
        <p:sp>
          <p:nvSpPr>
            <p:cNvPr id="13" name="TextBox 7"/>
            <p:cNvSpPr txBox="1"/>
            <p:nvPr/>
          </p:nvSpPr>
          <p:spPr>
            <a:xfrm>
              <a:off x="8277486" y="2812913"/>
              <a:ext cx="2448625" cy="646331"/>
            </a:xfrm>
            <a:prstGeom prst="rect">
              <a:avLst/>
            </a:prstGeom>
            <a:noFill/>
          </p:spPr>
          <p:txBody>
            <a:bodyPr wrap="square" lIns="0" tIns="0" rIns="0" bIns="0" rtlCol="0" anchor="t">
              <a:spAutoFit/>
            </a:bodyPr>
            <a:lstStyle/>
            <a:p>
              <a:pPr algn="ctr"/>
              <a:r>
                <a:rPr lang="en-US" altLang="zh-CN" sz="14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 </a:t>
              </a:r>
            </a:p>
          </p:txBody>
        </p:sp>
        <p:sp>
          <p:nvSpPr>
            <p:cNvPr id="16" name="文本框 15"/>
            <p:cNvSpPr txBox="1"/>
            <p:nvPr/>
          </p:nvSpPr>
          <p:spPr>
            <a:xfrm>
              <a:off x="9101091" y="1835153"/>
              <a:ext cx="765804" cy="461665"/>
            </a:xfrm>
            <a:prstGeom prst="rect">
              <a:avLst/>
            </a:prstGeom>
            <a:noFill/>
          </p:spPr>
          <p:txBody>
            <a:bodyPr wrap="square" rtlCol="0">
              <a:spAutoFit/>
            </a:bodyPr>
            <a:lstStyle/>
            <a:p>
              <a:r>
                <a:rPr lang="en-US" altLang="zh-CN"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rPr>
                <a:t>03</a:t>
              </a:r>
              <a:endPar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endParaRPr>
            </a:p>
          </p:txBody>
        </p:sp>
      </p:grpSp>
      <p:grpSp>
        <p:nvGrpSpPr>
          <p:cNvPr id="17" name="组合 16"/>
          <p:cNvGrpSpPr/>
          <p:nvPr/>
        </p:nvGrpSpPr>
        <p:grpSpPr>
          <a:xfrm>
            <a:off x="1371945" y="4060898"/>
            <a:ext cx="2448625" cy="1598911"/>
            <a:chOff x="1261233" y="4051974"/>
            <a:chExt cx="2448625" cy="1598911"/>
          </a:xfrm>
        </p:grpSpPr>
        <p:sp>
          <p:nvSpPr>
            <p:cNvPr id="18" name="TextBox 7"/>
            <p:cNvSpPr txBox="1"/>
            <p:nvPr/>
          </p:nvSpPr>
          <p:spPr>
            <a:xfrm>
              <a:off x="1261233" y="5004554"/>
              <a:ext cx="2448625" cy="646331"/>
            </a:xfrm>
            <a:prstGeom prst="rect">
              <a:avLst/>
            </a:prstGeom>
            <a:noFill/>
          </p:spPr>
          <p:txBody>
            <a:bodyPr wrap="square" lIns="0" tIns="0" rIns="0" bIns="0" rtlCol="0" anchor="t">
              <a:spAutoFit/>
            </a:bodyPr>
            <a:lstStyle/>
            <a:p>
              <a:pPr algn="ctr"/>
              <a:r>
                <a:rPr lang="en-US" altLang="zh-CN" sz="14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 </a:t>
              </a:r>
            </a:p>
          </p:txBody>
        </p:sp>
        <p:sp>
          <p:nvSpPr>
            <p:cNvPr id="21" name="文本框 20"/>
            <p:cNvSpPr txBox="1"/>
            <p:nvPr/>
          </p:nvSpPr>
          <p:spPr>
            <a:xfrm>
              <a:off x="2052718" y="4051974"/>
              <a:ext cx="765804" cy="461665"/>
            </a:xfrm>
            <a:prstGeom prst="rect">
              <a:avLst/>
            </a:prstGeom>
            <a:noFill/>
          </p:spPr>
          <p:txBody>
            <a:bodyPr wrap="square" rtlCol="0">
              <a:spAutoFit/>
            </a:bodyPr>
            <a:lstStyle/>
            <a:p>
              <a:r>
                <a:rPr lang="en-US" altLang="zh-CN"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rPr>
                <a:t>04</a:t>
              </a:r>
              <a:endPar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endParaRPr>
            </a:p>
          </p:txBody>
        </p:sp>
      </p:grpSp>
      <p:grpSp>
        <p:nvGrpSpPr>
          <p:cNvPr id="22" name="组合 21"/>
          <p:cNvGrpSpPr/>
          <p:nvPr/>
        </p:nvGrpSpPr>
        <p:grpSpPr>
          <a:xfrm>
            <a:off x="4789998" y="4051974"/>
            <a:ext cx="2448625" cy="1601897"/>
            <a:chOff x="4789998" y="4051974"/>
            <a:chExt cx="2448625" cy="1601897"/>
          </a:xfrm>
        </p:grpSpPr>
        <p:sp>
          <p:nvSpPr>
            <p:cNvPr id="23" name="TextBox 7"/>
            <p:cNvSpPr txBox="1"/>
            <p:nvPr/>
          </p:nvSpPr>
          <p:spPr>
            <a:xfrm>
              <a:off x="4789998" y="5007540"/>
              <a:ext cx="2448625" cy="646331"/>
            </a:xfrm>
            <a:prstGeom prst="rect">
              <a:avLst/>
            </a:prstGeom>
            <a:noFill/>
          </p:spPr>
          <p:txBody>
            <a:bodyPr wrap="square" lIns="0" tIns="0" rIns="0" bIns="0" rtlCol="0" anchor="t">
              <a:spAutoFit/>
            </a:bodyPr>
            <a:lstStyle/>
            <a:p>
              <a:pPr algn="ctr"/>
              <a:r>
                <a:rPr lang="en-US" altLang="zh-CN" sz="14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 </a:t>
              </a:r>
            </a:p>
          </p:txBody>
        </p:sp>
        <p:sp>
          <p:nvSpPr>
            <p:cNvPr id="26" name="文本框 25"/>
            <p:cNvSpPr txBox="1"/>
            <p:nvPr/>
          </p:nvSpPr>
          <p:spPr>
            <a:xfrm>
              <a:off x="5582671" y="4051974"/>
              <a:ext cx="765804" cy="461665"/>
            </a:xfrm>
            <a:prstGeom prst="rect">
              <a:avLst/>
            </a:prstGeom>
            <a:noFill/>
          </p:spPr>
          <p:txBody>
            <a:bodyPr wrap="square" rtlCol="0">
              <a:spAutoFit/>
            </a:bodyPr>
            <a:lstStyle/>
            <a:p>
              <a:r>
                <a:rPr lang="en-US" altLang="zh-CN"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rPr>
                <a:t>05</a:t>
              </a:r>
              <a:endPar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endParaRPr>
            </a:p>
          </p:txBody>
        </p:sp>
      </p:grpSp>
      <p:grpSp>
        <p:nvGrpSpPr>
          <p:cNvPr id="27" name="组合 26"/>
          <p:cNvGrpSpPr/>
          <p:nvPr/>
        </p:nvGrpSpPr>
        <p:grpSpPr>
          <a:xfrm>
            <a:off x="8184028" y="4060898"/>
            <a:ext cx="2448625" cy="1601897"/>
            <a:chOff x="8277486" y="4051974"/>
            <a:chExt cx="2448625" cy="1601897"/>
          </a:xfrm>
        </p:grpSpPr>
        <p:sp>
          <p:nvSpPr>
            <p:cNvPr id="28" name="TextBox 7"/>
            <p:cNvSpPr txBox="1"/>
            <p:nvPr/>
          </p:nvSpPr>
          <p:spPr>
            <a:xfrm>
              <a:off x="8277486" y="5007540"/>
              <a:ext cx="2448625" cy="646331"/>
            </a:xfrm>
            <a:prstGeom prst="rect">
              <a:avLst/>
            </a:prstGeom>
            <a:noFill/>
          </p:spPr>
          <p:txBody>
            <a:bodyPr wrap="square" lIns="0" tIns="0" rIns="0" bIns="0" rtlCol="0" anchor="t">
              <a:spAutoFit/>
            </a:bodyPr>
            <a:lstStyle/>
            <a:p>
              <a:pPr algn="ctr"/>
              <a:r>
                <a:rPr lang="en-US" altLang="zh-CN" sz="14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 </a:t>
              </a:r>
            </a:p>
          </p:txBody>
        </p:sp>
        <p:sp>
          <p:nvSpPr>
            <p:cNvPr id="31" name="文本框 30"/>
            <p:cNvSpPr txBox="1"/>
            <p:nvPr/>
          </p:nvSpPr>
          <p:spPr>
            <a:xfrm>
              <a:off x="9101091" y="4051974"/>
              <a:ext cx="765804" cy="461665"/>
            </a:xfrm>
            <a:prstGeom prst="rect">
              <a:avLst/>
            </a:prstGeom>
            <a:noFill/>
          </p:spPr>
          <p:txBody>
            <a:bodyPr wrap="square" rtlCol="0">
              <a:spAutoFit/>
            </a:bodyPr>
            <a:lstStyle/>
            <a:p>
              <a:r>
                <a:rPr lang="en-US" altLang="zh-CN"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rPr>
                <a:t>06</a:t>
              </a:r>
              <a:endPar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a:endParaRPr>
            </a:p>
          </p:txBody>
        </p:sp>
      </p:grpSp>
      <p:sp>
        <p:nvSpPr>
          <p:cNvPr id="32" name="PA_任意多边形 3"/>
          <p:cNvSpPr/>
          <p:nvPr>
            <p:custDataLst>
              <p:tags r:id="rId1"/>
            </p:custDataLst>
          </p:nvPr>
        </p:nvSpPr>
        <p:spPr>
          <a:xfrm rot="10800000">
            <a:off x="2075532" y="1740254"/>
            <a:ext cx="678652" cy="630453"/>
          </a:xfrm>
          <a:prstGeom prst="ellipse">
            <a:avLst/>
          </a:pr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33" name="PA_任意多边形 3"/>
          <p:cNvSpPr/>
          <p:nvPr>
            <p:custDataLst>
              <p:tags r:id="rId2"/>
            </p:custDataLst>
          </p:nvPr>
        </p:nvSpPr>
        <p:spPr>
          <a:xfrm rot="10800000">
            <a:off x="5532955" y="1750758"/>
            <a:ext cx="678652" cy="630453"/>
          </a:xfrm>
          <a:prstGeom prst="ellipse">
            <a:avLst/>
          </a:pr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34" name="PA_任意多边形 3"/>
          <p:cNvSpPr/>
          <p:nvPr>
            <p:custDataLst>
              <p:tags r:id="rId3"/>
            </p:custDataLst>
          </p:nvPr>
        </p:nvSpPr>
        <p:spPr>
          <a:xfrm rot="10800000">
            <a:off x="8931432" y="1750529"/>
            <a:ext cx="678652" cy="630453"/>
          </a:xfrm>
          <a:prstGeom prst="ellipse">
            <a:avLst/>
          </a:pr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35" name="PA_任意多边形 3"/>
          <p:cNvSpPr/>
          <p:nvPr>
            <p:custDataLst>
              <p:tags r:id="rId4"/>
            </p:custDataLst>
          </p:nvPr>
        </p:nvSpPr>
        <p:spPr>
          <a:xfrm rot="10800000">
            <a:off x="2075532" y="3958546"/>
            <a:ext cx="678652" cy="630453"/>
          </a:xfrm>
          <a:prstGeom prst="ellipse">
            <a:avLst/>
          </a:pr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36" name="PA_任意多边形 3"/>
          <p:cNvSpPr/>
          <p:nvPr>
            <p:custDataLst>
              <p:tags r:id="rId5"/>
            </p:custDataLst>
          </p:nvPr>
        </p:nvSpPr>
        <p:spPr>
          <a:xfrm rot="10800000">
            <a:off x="5532955" y="3975341"/>
            <a:ext cx="678652" cy="630453"/>
          </a:xfrm>
          <a:prstGeom prst="ellipse">
            <a:avLst/>
          </a:pr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37" name="PA_任意多边形 3"/>
          <p:cNvSpPr/>
          <p:nvPr>
            <p:custDataLst>
              <p:tags r:id="rId6"/>
            </p:custDataLst>
          </p:nvPr>
        </p:nvSpPr>
        <p:spPr>
          <a:xfrm rot="10800000">
            <a:off x="8931432" y="3975842"/>
            <a:ext cx="678652" cy="630453"/>
          </a:xfrm>
          <a:prstGeom prst="ellipse">
            <a:avLst/>
          </a:prstGeom>
          <a:noFill/>
          <a:ln w="190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29" name="矩形 28"/>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358900" y="3872230"/>
            <a:ext cx="2451735" cy="1284605"/>
            <a:chOff x="6392" y="7749"/>
            <a:chExt cx="4560" cy="2023"/>
          </a:xfrm>
        </p:grpSpPr>
        <p:sp>
          <p:nvSpPr>
            <p:cNvPr id="16" name="文本框 15"/>
            <p:cNvSpPr txBox="1"/>
            <p:nvPr/>
          </p:nvSpPr>
          <p:spPr>
            <a:xfrm>
              <a:off x="6392" y="7749"/>
              <a:ext cx="4560" cy="714"/>
            </a:xfrm>
            <a:prstGeom prst="rect">
              <a:avLst/>
            </a:prstGeom>
            <a:noFill/>
          </p:spPr>
          <p:txBody>
            <a:bodyPr wrap="square" rtlCol="0" anchor="t">
              <a:spAutoFit/>
            </a:bodyPr>
            <a:lstStyle>
              <a:defPPr>
                <a:defRPr lang="zh-CN"/>
              </a:defPPr>
              <a:lvl1pPr algn="ctr">
                <a:lnSpc>
                  <a:spcPct val="130000"/>
                </a:lnSpc>
                <a:defRPr sz="1200">
                  <a:solidFill>
                    <a:prstClr val="black">
                      <a:lumMod val="75000"/>
                      <a:lumOff val="25000"/>
                    </a:prstClr>
                  </a:solidFill>
                  <a:latin typeface="微软雅黑 Light" panose="020B0502040204020203" pitchFamily="34" charset="-122"/>
                  <a:ea typeface="微软雅黑 Light" panose="020B0502040204020203" pitchFamily="34" charset="-122"/>
                </a:defRPr>
              </a:lvl1pPr>
            </a:lstStyle>
            <a:p>
              <a:r>
                <a:rPr lang="zh-CN" altLang="en-US" sz="2000">
                  <a:latin typeface="微软雅黑" panose="020B0503020204020204" pitchFamily="34" charset="-122"/>
                  <a:ea typeface="微软雅黑" panose="020B0503020204020204" pitchFamily="34" charset="-122"/>
                </a:rPr>
                <a:t>添加标题</a:t>
              </a:r>
            </a:p>
          </p:txBody>
        </p:sp>
        <p:sp>
          <p:nvSpPr>
            <p:cNvPr id="17" name="文本框 16"/>
            <p:cNvSpPr txBox="1"/>
            <p:nvPr/>
          </p:nvSpPr>
          <p:spPr>
            <a:xfrm>
              <a:off x="6507" y="8496"/>
              <a:ext cx="4146" cy="1276"/>
            </a:xfrm>
            <a:prstGeom prst="rect">
              <a:avLst/>
            </a:prstGeom>
            <a:noFill/>
          </p:spPr>
          <p:txBody>
            <a:bodyPr wrap="square" rtlCol="0" anchor="t">
              <a:spAutoFit/>
            </a:bodyPr>
            <a:lstStyle/>
            <a:p>
              <a:pPr algn="ctr">
                <a:lnSpc>
                  <a:spcPct val="130000"/>
                </a:lnSpc>
                <a:defRPr/>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 mainly to avoid large sections of text</a:t>
              </a:r>
              <a:r>
                <a:rPr lang="en-US" altLang="zh-CN" sz="1200">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a:t>
              </a:r>
              <a:r>
                <a:rPr lang="en-US" altLang="zh-CN" sz="1200">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p>
          </p:txBody>
        </p:sp>
      </p:grpSp>
      <p:grpSp>
        <p:nvGrpSpPr>
          <p:cNvPr id="18" name="组合 17"/>
          <p:cNvGrpSpPr/>
          <p:nvPr/>
        </p:nvGrpSpPr>
        <p:grpSpPr>
          <a:xfrm>
            <a:off x="3702685" y="3872230"/>
            <a:ext cx="2451735" cy="1284605"/>
            <a:chOff x="6392" y="7749"/>
            <a:chExt cx="4560" cy="2023"/>
          </a:xfrm>
        </p:grpSpPr>
        <p:sp>
          <p:nvSpPr>
            <p:cNvPr id="19" name="文本框 18"/>
            <p:cNvSpPr txBox="1"/>
            <p:nvPr/>
          </p:nvSpPr>
          <p:spPr>
            <a:xfrm>
              <a:off x="6392" y="7749"/>
              <a:ext cx="4560" cy="776"/>
            </a:xfrm>
            <a:prstGeom prst="rect">
              <a:avLst/>
            </a:prstGeom>
            <a:noFill/>
          </p:spPr>
          <p:txBody>
            <a:bodyPr wrap="square" rtlCol="0" anchor="t">
              <a:spAutoFit/>
            </a:bodyPr>
            <a:lstStyle>
              <a:defPPr>
                <a:defRPr lang="zh-CN"/>
              </a:defPPr>
              <a:lvl1pPr algn="ctr">
                <a:lnSpc>
                  <a:spcPct val="130000"/>
                </a:lnSpc>
                <a:defRPr sz="1200">
                  <a:solidFill>
                    <a:prstClr val="black">
                      <a:lumMod val="75000"/>
                      <a:lumOff val="25000"/>
                    </a:prstClr>
                  </a:solidFill>
                  <a:latin typeface="微软雅黑 Light" panose="020B0502040204020203" pitchFamily="34" charset="-122"/>
                  <a:ea typeface="微软雅黑 Light" panose="020B0502040204020203" pitchFamily="34" charset="-122"/>
                </a:defRPr>
              </a:lvl1pPr>
            </a:lstStyle>
            <a:p>
              <a:r>
                <a:rPr lang="zh-CN" altLang="en-US" sz="2000">
                  <a:latin typeface="微软雅黑" panose="020B0503020204020204" pitchFamily="34" charset="-122"/>
                  <a:ea typeface="微软雅黑" panose="020B0503020204020204" pitchFamily="34" charset="-122"/>
                </a:rPr>
                <a:t>添加标题</a:t>
              </a:r>
            </a:p>
          </p:txBody>
        </p:sp>
        <p:sp>
          <p:nvSpPr>
            <p:cNvPr id="20" name="文本框 19"/>
            <p:cNvSpPr txBox="1"/>
            <p:nvPr/>
          </p:nvSpPr>
          <p:spPr>
            <a:xfrm>
              <a:off x="6507" y="8496"/>
              <a:ext cx="4146" cy="1276"/>
            </a:xfrm>
            <a:prstGeom prst="rect">
              <a:avLst/>
            </a:prstGeom>
            <a:noFill/>
          </p:spPr>
          <p:txBody>
            <a:bodyPr wrap="square" rtlCol="0" anchor="t">
              <a:spAutoFit/>
            </a:bodyPr>
            <a:lstStyle>
              <a:defPPr>
                <a:defRPr lang="zh-CN"/>
              </a:defPPr>
              <a:lvl1pPr algn="ctr">
                <a:lnSpc>
                  <a:spcPct val="130000"/>
                </a:lnSpc>
                <a:defRPr sz="1200">
                  <a:solidFill>
                    <a:prstClr val="black">
                      <a:lumMod val="75000"/>
                      <a:lumOff val="25000"/>
                    </a:prstClr>
                  </a:solidFill>
                  <a:latin typeface="微软雅黑 Light" panose="020B0502040204020203" pitchFamily="34" charset="-122"/>
                  <a:ea typeface="微软雅黑 Light" panose="020B0502040204020203" pitchFamily="34" charset="-122"/>
                </a:defRPr>
              </a:lvl1pPr>
            </a:lstStyle>
            <a:p>
              <a:r>
                <a:rPr lang="zh-CN" altLang="en-US">
                  <a:sym typeface="+mn-ea"/>
                </a:rPr>
                <a:t>Here to add your text, mainly to avoid large sections of text</a:t>
              </a:r>
              <a:r>
                <a:rPr lang="en-US" altLang="zh-CN">
                  <a:sym typeface="+mn-ea"/>
                </a:rPr>
                <a:t>.</a:t>
              </a:r>
              <a:r>
                <a:rPr lang="zh-CN" altLang="en-US">
                  <a:sym typeface="+mn-ea"/>
                </a:rPr>
                <a:t>Here to add your text</a:t>
              </a:r>
              <a:endParaRPr lang="en-US" altLang="zh-CN">
                <a:sym typeface="+mn-ea"/>
              </a:endParaRPr>
            </a:p>
          </p:txBody>
        </p:sp>
      </p:grpSp>
      <p:grpSp>
        <p:nvGrpSpPr>
          <p:cNvPr id="21" name="组合 20"/>
          <p:cNvGrpSpPr/>
          <p:nvPr/>
        </p:nvGrpSpPr>
        <p:grpSpPr>
          <a:xfrm>
            <a:off x="6046470" y="3872230"/>
            <a:ext cx="2451735" cy="1284605"/>
            <a:chOff x="6392" y="7749"/>
            <a:chExt cx="4560" cy="2023"/>
          </a:xfrm>
        </p:grpSpPr>
        <p:sp>
          <p:nvSpPr>
            <p:cNvPr id="22" name="文本框 21"/>
            <p:cNvSpPr txBox="1"/>
            <p:nvPr/>
          </p:nvSpPr>
          <p:spPr>
            <a:xfrm>
              <a:off x="6392" y="7749"/>
              <a:ext cx="4560" cy="714"/>
            </a:xfrm>
            <a:prstGeom prst="rect">
              <a:avLst/>
            </a:prstGeom>
            <a:noFill/>
          </p:spPr>
          <p:txBody>
            <a:bodyPr wrap="square" rtlCol="0">
              <a:spAutoFit/>
            </a:bodyPr>
            <a:lstStyle/>
            <a:p>
              <a:pPr algn="ctr">
                <a:lnSpc>
                  <a:spcPct val="130000"/>
                </a:lnSpc>
              </a:pPr>
              <a:r>
                <a:rPr lang="zh-CN" altLang="en-US" sz="200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23" name="文本框 22"/>
            <p:cNvSpPr txBox="1"/>
            <p:nvPr/>
          </p:nvSpPr>
          <p:spPr>
            <a:xfrm>
              <a:off x="6507" y="8496"/>
              <a:ext cx="4146" cy="1276"/>
            </a:xfrm>
            <a:prstGeom prst="rect">
              <a:avLst/>
            </a:prstGeom>
            <a:noFill/>
          </p:spPr>
          <p:txBody>
            <a:bodyPr wrap="square" rtlCol="0" anchor="t">
              <a:spAutoFit/>
            </a:bodyPr>
            <a:lstStyle>
              <a:defPPr>
                <a:defRPr lang="zh-CN"/>
              </a:defPPr>
              <a:lvl1pPr algn="ctr">
                <a:lnSpc>
                  <a:spcPct val="130000"/>
                </a:lnSpc>
                <a:defRPr sz="1200">
                  <a:solidFill>
                    <a:prstClr val="black">
                      <a:lumMod val="75000"/>
                      <a:lumOff val="25000"/>
                    </a:prstClr>
                  </a:solidFill>
                  <a:latin typeface="微软雅黑 Light" panose="020B0502040204020203" pitchFamily="34" charset="-122"/>
                  <a:ea typeface="微软雅黑 Light" panose="020B0502040204020203" pitchFamily="34" charset="-122"/>
                </a:defRPr>
              </a:lvl1pPr>
            </a:lstStyle>
            <a:p>
              <a:r>
                <a:rPr lang="zh-CN" altLang="en-US">
                  <a:sym typeface="+mn-ea"/>
                </a:rPr>
                <a:t>Here to add your text, mainly to avoid large sections of text</a:t>
              </a:r>
              <a:r>
                <a:rPr lang="en-US" altLang="zh-CN">
                  <a:sym typeface="+mn-ea"/>
                </a:rPr>
                <a:t>.</a:t>
              </a:r>
              <a:r>
                <a:rPr lang="zh-CN" altLang="en-US">
                  <a:sym typeface="+mn-ea"/>
                </a:rPr>
                <a:t>Here to add your text</a:t>
              </a:r>
              <a:r>
                <a:rPr lang="en-US" altLang="zh-CN">
                  <a:sym typeface="+mn-ea"/>
                </a:rPr>
                <a:t>.</a:t>
              </a:r>
              <a:r>
                <a:rPr lang="zh-CN" altLang="en-US">
                  <a:sym typeface="+mn-ea"/>
                </a:rPr>
                <a:t> </a:t>
              </a:r>
              <a:r>
                <a:rPr lang="en-US" altLang="zh-CN">
                  <a:sym typeface="+mn-ea"/>
                </a:rPr>
                <a:t>.</a:t>
              </a:r>
            </a:p>
          </p:txBody>
        </p:sp>
      </p:grpSp>
      <p:grpSp>
        <p:nvGrpSpPr>
          <p:cNvPr id="24" name="组合 23"/>
          <p:cNvGrpSpPr/>
          <p:nvPr/>
        </p:nvGrpSpPr>
        <p:grpSpPr>
          <a:xfrm>
            <a:off x="8390255" y="3872230"/>
            <a:ext cx="2451735" cy="1284605"/>
            <a:chOff x="6392" y="7749"/>
            <a:chExt cx="4560" cy="2023"/>
          </a:xfrm>
        </p:grpSpPr>
        <p:sp>
          <p:nvSpPr>
            <p:cNvPr id="25" name="文本框 24"/>
            <p:cNvSpPr txBox="1"/>
            <p:nvPr/>
          </p:nvSpPr>
          <p:spPr>
            <a:xfrm>
              <a:off x="6392" y="7749"/>
              <a:ext cx="4560" cy="714"/>
            </a:xfrm>
            <a:prstGeom prst="rect">
              <a:avLst/>
            </a:prstGeom>
            <a:noFill/>
          </p:spPr>
          <p:txBody>
            <a:bodyPr wrap="square" rtlCol="0">
              <a:spAutoFit/>
            </a:bodyPr>
            <a:lstStyle/>
            <a:p>
              <a:pPr algn="ctr">
                <a:lnSpc>
                  <a:spcPct val="130000"/>
                </a:lnSpc>
              </a:pPr>
              <a:r>
                <a:rPr lang="zh-CN" altLang="en-US" sz="200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6507" y="8496"/>
              <a:ext cx="4146" cy="1276"/>
            </a:xfrm>
            <a:prstGeom prst="rect">
              <a:avLst/>
            </a:prstGeom>
            <a:noFill/>
          </p:spPr>
          <p:txBody>
            <a:bodyPr wrap="square" rtlCol="0" anchor="t">
              <a:spAutoFit/>
            </a:bodyPr>
            <a:lstStyle>
              <a:defPPr>
                <a:defRPr lang="zh-CN"/>
              </a:defPPr>
              <a:lvl1pPr algn="ctr">
                <a:lnSpc>
                  <a:spcPct val="130000"/>
                </a:lnSpc>
                <a:defRPr sz="1200">
                  <a:solidFill>
                    <a:prstClr val="black">
                      <a:lumMod val="75000"/>
                      <a:lumOff val="25000"/>
                    </a:prstClr>
                  </a:solidFill>
                  <a:latin typeface="微软雅黑 Light" panose="020B0502040204020203" pitchFamily="34" charset="-122"/>
                  <a:ea typeface="微软雅黑 Light" panose="020B0502040204020203" pitchFamily="34" charset="-122"/>
                </a:defRPr>
              </a:lvl1pPr>
            </a:lstStyle>
            <a:p>
              <a:r>
                <a:rPr lang="zh-CN" altLang="en-US">
                  <a:sym typeface="+mn-ea"/>
                </a:rPr>
                <a:t>Here to add your text, mainly to avoid large sections of text</a:t>
              </a:r>
              <a:r>
                <a:rPr lang="en-US" altLang="zh-CN">
                  <a:sym typeface="+mn-ea"/>
                </a:rPr>
                <a:t>.</a:t>
              </a:r>
              <a:r>
                <a:rPr lang="zh-CN" altLang="en-US">
                  <a:sym typeface="+mn-ea"/>
                </a:rPr>
                <a:t>Here to add your text</a:t>
              </a:r>
              <a:r>
                <a:rPr lang="en-US" altLang="zh-CN">
                  <a:sym typeface="+mn-ea"/>
                </a:rPr>
                <a:t>.</a:t>
              </a:r>
            </a:p>
          </p:txBody>
        </p:sp>
      </p:grpSp>
      <p:sp>
        <p:nvSpPr>
          <p:cNvPr id="27" name="round-stopwatch_18592"/>
          <p:cNvSpPr>
            <a:spLocks noChangeAspect="1"/>
          </p:cNvSpPr>
          <p:nvPr/>
        </p:nvSpPr>
        <p:spPr bwMode="auto">
          <a:xfrm>
            <a:off x="2168445" y="2714990"/>
            <a:ext cx="757829" cy="791263"/>
          </a:xfrm>
          <a:custGeom>
            <a:avLst/>
            <a:gdLst>
              <a:gd name="connsiteX0" fmla="*/ 290894 w 581627"/>
              <a:gd name="connsiteY0" fmla="*/ 127512 h 607286"/>
              <a:gd name="connsiteX1" fmla="*/ 303234 w 581627"/>
              <a:gd name="connsiteY1" fmla="*/ 139829 h 607286"/>
              <a:gd name="connsiteX2" fmla="*/ 303234 w 581627"/>
              <a:gd name="connsiteY2" fmla="*/ 304505 h 607286"/>
              <a:gd name="connsiteX3" fmla="*/ 309861 w 581627"/>
              <a:gd name="connsiteY3" fmla="*/ 304505 h 607286"/>
              <a:gd name="connsiteX4" fmla="*/ 322201 w 581627"/>
              <a:gd name="connsiteY4" fmla="*/ 316822 h 607286"/>
              <a:gd name="connsiteX5" fmla="*/ 309861 w 581627"/>
              <a:gd name="connsiteY5" fmla="*/ 329138 h 607286"/>
              <a:gd name="connsiteX6" fmla="*/ 303234 w 581627"/>
              <a:gd name="connsiteY6" fmla="*/ 329138 h 607286"/>
              <a:gd name="connsiteX7" fmla="*/ 303234 w 581627"/>
              <a:gd name="connsiteY7" fmla="*/ 342937 h 607286"/>
              <a:gd name="connsiteX8" fmla="*/ 290894 w 581627"/>
              <a:gd name="connsiteY8" fmla="*/ 355368 h 607286"/>
              <a:gd name="connsiteX9" fmla="*/ 278439 w 581627"/>
              <a:gd name="connsiteY9" fmla="*/ 342937 h 607286"/>
              <a:gd name="connsiteX10" fmla="*/ 278439 w 581627"/>
              <a:gd name="connsiteY10" fmla="*/ 329138 h 607286"/>
              <a:gd name="connsiteX11" fmla="*/ 272726 w 581627"/>
              <a:gd name="connsiteY11" fmla="*/ 329138 h 607286"/>
              <a:gd name="connsiteX12" fmla="*/ 260386 w 581627"/>
              <a:gd name="connsiteY12" fmla="*/ 316822 h 607286"/>
              <a:gd name="connsiteX13" fmla="*/ 272726 w 581627"/>
              <a:gd name="connsiteY13" fmla="*/ 304391 h 607286"/>
              <a:gd name="connsiteX14" fmla="*/ 278439 w 581627"/>
              <a:gd name="connsiteY14" fmla="*/ 304391 h 607286"/>
              <a:gd name="connsiteX15" fmla="*/ 278439 w 581627"/>
              <a:gd name="connsiteY15" fmla="*/ 139829 h 607286"/>
              <a:gd name="connsiteX16" fmla="*/ 290894 w 581627"/>
              <a:gd name="connsiteY16" fmla="*/ 127512 h 607286"/>
              <a:gd name="connsiteX17" fmla="*/ 278880 w 581627"/>
              <a:gd name="connsiteY17" fmla="*/ 51662 h 607286"/>
              <a:gd name="connsiteX18" fmla="*/ 120025 w 581627"/>
              <a:gd name="connsiteY18" fmla="*/ 113360 h 607286"/>
              <a:gd name="connsiteX19" fmla="*/ 141381 w 581627"/>
              <a:gd name="connsiteY19" fmla="*/ 134686 h 607286"/>
              <a:gd name="connsiteX20" fmla="*/ 141381 w 581627"/>
              <a:gd name="connsiteY20" fmla="*/ 152135 h 607286"/>
              <a:gd name="connsiteX21" fmla="*/ 132587 w 581627"/>
              <a:gd name="connsiteY21" fmla="*/ 155785 h 607286"/>
              <a:gd name="connsiteX22" fmla="*/ 123908 w 581627"/>
              <a:gd name="connsiteY22" fmla="*/ 152135 h 607286"/>
              <a:gd name="connsiteX23" fmla="*/ 101753 w 581627"/>
              <a:gd name="connsiteY23" fmla="*/ 130125 h 607286"/>
              <a:gd name="connsiteX24" fmla="*/ 26038 w 581627"/>
              <a:gd name="connsiteY24" fmla="*/ 291269 h 607286"/>
              <a:gd name="connsiteX25" fmla="*/ 66122 w 581627"/>
              <a:gd name="connsiteY25" fmla="*/ 291269 h 607286"/>
              <a:gd name="connsiteX26" fmla="*/ 78570 w 581627"/>
              <a:gd name="connsiteY26" fmla="*/ 303700 h 607286"/>
              <a:gd name="connsiteX27" fmla="*/ 66122 w 581627"/>
              <a:gd name="connsiteY27" fmla="*/ 316017 h 607286"/>
              <a:gd name="connsiteX28" fmla="*/ 24782 w 581627"/>
              <a:gd name="connsiteY28" fmla="*/ 316017 h 607286"/>
              <a:gd name="connsiteX29" fmla="*/ 24667 w 581627"/>
              <a:gd name="connsiteY29" fmla="*/ 316815 h 607286"/>
              <a:gd name="connsiteX30" fmla="*/ 89305 w 581627"/>
              <a:gd name="connsiteY30" fmla="*/ 489934 h 607286"/>
              <a:gd name="connsiteX31" fmla="*/ 89876 w 581627"/>
              <a:gd name="connsiteY31" fmla="*/ 489136 h 607286"/>
              <a:gd name="connsiteX32" fmla="*/ 123908 w 581627"/>
              <a:gd name="connsiteY32" fmla="*/ 455151 h 607286"/>
              <a:gd name="connsiteX33" fmla="*/ 141381 w 581627"/>
              <a:gd name="connsiteY33" fmla="*/ 455151 h 607286"/>
              <a:gd name="connsiteX34" fmla="*/ 141381 w 581627"/>
              <a:gd name="connsiteY34" fmla="*/ 472600 h 607286"/>
              <a:gd name="connsiteX35" fmla="*/ 107349 w 581627"/>
              <a:gd name="connsiteY35" fmla="*/ 506585 h 607286"/>
              <a:gd name="connsiteX36" fmla="*/ 105979 w 581627"/>
              <a:gd name="connsiteY36" fmla="*/ 507497 h 607286"/>
              <a:gd name="connsiteX37" fmla="*/ 281506 w 581627"/>
              <a:gd name="connsiteY37" fmla="*/ 582082 h 607286"/>
              <a:gd name="connsiteX38" fmla="*/ 280707 w 581627"/>
              <a:gd name="connsiteY38" fmla="*/ 578319 h 607286"/>
              <a:gd name="connsiteX39" fmla="*/ 280707 w 581627"/>
              <a:gd name="connsiteY39" fmla="*/ 530192 h 607286"/>
              <a:gd name="connsiteX40" fmla="*/ 293040 w 581627"/>
              <a:gd name="connsiteY40" fmla="*/ 517875 h 607286"/>
              <a:gd name="connsiteX41" fmla="*/ 305488 w 581627"/>
              <a:gd name="connsiteY41" fmla="*/ 530192 h 607286"/>
              <a:gd name="connsiteX42" fmla="*/ 305488 w 581627"/>
              <a:gd name="connsiteY42" fmla="*/ 578319 h 607286"/>
              <a:gd name="connsiteX43" fmla="*/ 304803 w 581627"/>
              <a:gd name="connsiteY43" fmla="*/ 581854 h 607286"/>
              <a:gd name="connsiteX44" fmla="*/ 477818 w 581627"/>
              <a:gd name="connsiteY44" fmla="*/ 505673 h 607286"/>
              <a:gd name="connsiteX45" fmla="*/ 444814 w 581627"/>
              <a:gd name="connsiteY45" fmla="*/ 472600 h 607286"/>
              <a:gd name="connsiteX46" fmla="*/ 444814 w 581627"/>
              <a:gd name="connsiteY46" fmla="*/ 455151 h 607286"/>
              <a:gd name="connsiteX47" fmla="*/ 462287 w 581627"/>
              <a:gd name="connsiteY47" fmla="*/ 455151 h 607286"/>
              <a:gd name="connsiteX48" fmla="*/ 494606 w 581627"/>
              <a:gd name="connsiteY48" fmla="*/ 487425 h 607286"/>
              <a:gd name="connsiteX49" fmla="*/ 556959 w 581627"/>
              <a:gd name="connsiteY49" fmla="*/ 316815 h 607286"/>
              <a:gd name="connsiteX50" fmla="*/ 556845 w 581627"/>
              <a:gd name="connsiteY50" fmla="*/ 316017 h 607286"/>
              <a:gd name="connsiteX51" fmla="*/ 519958 w 581627"/>
              <a:gd name="connsiteY51" fmla="*/ 316017 h 607286"/>
              <a:gd name="connsiteX52" fmla="*/ 507625 w 581627"/>
              <a:gd name="connsiteY52" fmla="*/ 303700 h 607286"/>
              <a:gd name="connsiteX53" fmla="*/ 519958 w 581627"/>
              <a:gd name="connsiteY53" fmla="*/ 291269 h 607286"/>
              <a:gd name="connsiteX54" fmla="*/ 555589 w 581627"/>
              <a:gd name="connsiteY54" fmla="*/ 291269 h 607286"/>
              <a:gd name="connsiteX55" fmla="*/ 482043 w 581627"/>
              <a:gd name="connsiteY55" fmla="*/ 132406 h 607286"/>
              <a:gd name="connsiteX56" fmla="*/ 462287 w 581627"/>
              <a:gd name="connsiteY56" fmla="*/ 152135 h 607286"/>
              <a:gd name="connsiteX57" fmla="*/ 453493 w 581627"/>
              <a:gd name="connsiteY57" fmla="*/ 155785 h 607286"/>
              <a:gd name="connsiteX58" fmla="*/ 444814 w 581627"/>
              <a:gd name="connsiteY58" fmla="*/ 152135 h 607286"/>
              <a:gd name="connsiteX59" fmla="*/ 444814 w 581627"/>
              <a:gd name="connsiteY59" fmla="*/ 134686 h 607286"/>
              <a:gd name="connsiteX60" fmla="*/ 464000 w 581627"/>
              <a:gd name="connsiteY60" fmla="*/ 115527 h 607286"/>
              <a:gd name="connsiteX61" fmla="*/ 303661 w 581627"/>
              <a:gd name="connsiteY61" fmla="*/ 51776 h 607286"/>
              <a:gd name="connsiteX62" fmla="*/ 303661 w 581627"/>
              <a:gd name="connsiteY62" fmla="*/ 77094 h 607286"/>
              <a:gd name="connsiteX63" fmla="*/ 291327 w 581627"/>
              <a:gd name="connsiteY63" fmla="*/ 89411 h 607286"/>
              <a:gd name="connsiteX64" fmla="*/ 278880 w 581627"/>
              <a:gd name="connsiteY64" fmla="*/ 77094 h 607286"/>
              <a:gd name="connsiteX65" fmla="*/ 290756 w 581627"/>
              <a:gd name="connsiteY65" fmla="*/ 0 h 607286"/>
              <a:gd name="connsiteX66" fmla="*/ 303204 w 581627"/>
              <a:gd name="connsiteY66" fmla="*/ 12317 h 607286"/>
              <a:gd name="connsiteX67" fmla="*/ 303204 w 581627"/>
              <a:gd name="connsiteY67" fmla="*/ 26686 h 607286"/>
              <a:gd name="connsiteX68" fmla="*/ 481929 w 581627"/>
              <a:gd name="connsiteY68" fmla="*/ 98192 h 607286"/>
              <a:gd name="connsiteX69" fmla="*/ 489923 w 581627"/>
              <a:gd name="connsiteY69" fmla="*/ 90209 h 607286"/>
              <a:gd name="connsiteX70" fmla="*/ 471880 w 581627"/>
              <a:gd name="connsiteY70" fmla="*/ 72190 h 607286"/>
              <a:gd name="connsiteX71" fmla="*/ 471880 w 581627"/>
              <a:gd name="connsiteY71" fmla="*/ 54627 h 607286"/>
              <a:gd name="connsiteX72" fmla="*/ 489352 w 581627"/>
              <a:gd name="connsiteY72" fmla="*/ 54627 h 607286"/>
              <a:gd name="connsiteX73" fmla="*/ 548166 w 581627"/>
              <a:gd name="connsiteY73" fmla="*/ 113360 h 607286"/>
              <a:gd name="connsiteX74" fmla="*/ 548166 w 581627"/>
              <a:gd name="connsiteY74" fmla="*/ 130809 h 607286"/>
              <a:gd name="connsiteX75" fmla="*/ 539373 w 581627"/>
              <a:gd name="connsiteY75" fmla="*/ 134458 h 607286"/>
              <a:gd name="connsiteX76" fmla="*/ 530693 w 581627"/>
              <a:gd name="connsiteY76" fmla="*/ 130809 h 607286"/>
              <a:gd name="connsiteX77" fmla="*/ 507396 w 581627"/>
              <a:gd name="connsiteY77" fmla="*/ 107658 h 607286"/>
              <a:gd name="connsiteX78" fmla="*/ 499973 w 581627"/>
              <a:gd name="connsiteY78" fmla="*/ 115185 h 607286"/>
              <a:gd name="connsiteX79" fmla="*/ 581627 w 581627"/>
              <a:gd name="connsiteY79" fmla="*/ 316815 h 607286"/>
              <a:gd name="connsiteX80" fmla="*/ 290756 w 581627"/>
              <a:gd name="connsiteY80" fmla="*/ 607286 h 607286"/>
              <a:gd name="connsiteX81" fmla="*/ 0 w 581627"/>
              <a:gd name="connsiteY81" fmla="*/ 316815 h 607286"/>
              <a:gd name="connsiteX82" fmla="*/ 278423 w 581627"/>
              <a:gd name="connsiteY82" fmla="*/ 26686 h 607286"/>
              <a:gd name="connsiteX83" fmla="*/ 278423 w 581627"/>
              <a:gd name="connsiteY83" fmla="*/ 12317 h 607286"/>
              <a:gd name="connsiteX84" fmla="*/ 290756 w 581627"/>
              <a:gd name="connsiteY84"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627" h="607286">
                <a:moveTo>
                  <a:pt x="290894" y="127512"/>
                </a:moveTo>
                <a:cubicBezTo>
                  <a:pt x="297749" y="127512"/>
                  <a:pt x="303234" y="133100"/>
                  <a:pt x="303234" y="139829"/>
                </a:cubicBezTo>
                <a:lnTo>
                  <a:pt x="303234" y="304505"/>
                </a:lnTo>
                <a:lnTo>
                  <a:pt x="309861" y="304505"/>
                </a:lnTo>
                <a:cubicBezTo>
                  <a:pt x="316717" y="304505"/>
                  <a:pt x="322201" y="309979"/>
                  <a:pt x="322201" y="316822"/>
                </a:cubicBezTo>
                <a:cubicBezTo>
                  <a:pt x="322201" y="323664"/>
                  <a:pt x="316717" y="329138"/>
                  <a:pt x="309861" y="329138"/>
                </a:cubicBezTo>
                <a:lnTo>
                  <a:pt x="303234" y="329138"/>
                </a:lnTo>
                <a:lnTo>
                  <a:pt x="303234" y="342937"/>
                </a:lnTo>
                <a:cubicBezTo>
                  <a:pt x="303234" y="349780"/>
                  <a:pt x="297749" y="355368"/>
                  <a:pt x="290894" y="355368"/>
                </a:cubicBezTo>
                <a:cubicBezTo>
                  <a:pt x="284038" y="355368"/>
                  <a:pt x="278439" y="349780"/>
                  <a:pt x="278439" y="342937"/>
                </a:cubicBezTo>
                <a:lnTo>
                  <a:pt x="278439" y="329138"/>
                </a:lnTo>
                <a:lnTo>
                  <a:pt x="272726" y="329138"/>
                </a:lnTo>
                <a:cubicBezTo>
                  <a:pt x="265871" y="329138"/>
                  <a:pt x="260386" y="323664"/>
                  <a:pt x="260386" y="316822"/>
                </a:cubicBezTo>
                <a:cubicBezTo>
                  <a:pt x="260386" y="309979"/>
                  <a:pt x="265871" y="304391"/>
                  <a:pt x="272726" y="304391"/>
                </a:cubicBezTo>
                <a:lnTo>
                  <a:pt x="278439" y="304391"/>
                </a:lnTo>
                <a:lnTo>
                  <a:pt x="278439" y="139829"/>
                </a:lnTo>
                <a:cubicBezTo>
                  <a:pt x="278439" y="133100"/>
                  <a:pt x="284038" y="127512"/>
                  <a:pt x="290894" y="127512"/>
                </a:cubicBezTo>
                <a:close/>
                <a:moveTo>
                  <a:pt x="278880" y="51662"/>
                </a:moveTo>
                <a:cubicBezTo>
                  <a:pt x="218581" y="54399"/>
                  <a:pt x="163422" y="76980"/>
                  <a:pt x="120025" y="113360"/>
                </a:cubicBezTo>
                <a:lnTo>
                  <a:pt x="141381" y="134686"/>
                </a:lnTo>
                <a:cubicBezTo>
                  <a:pt x="146177" y="139590"/>
                  <a:pt x="146177" y="147345"/>
                  <a:pt x="141381" y="152135"/>
                </a:cubicBezTo>
                <a:cubicBezTo>
                  <a:pt x="138983" y="154644"/>
                  <a:pt x="135785" y="155785"/>
                  <a:pt x="132587" y="155785"/>
                </a:cubicBezTo>
                <a:cubicBezTo>
                  <a:pt x="129504" y="155785"/>
                  <a:pt x="126306" y="154644"/>
                  <a:pt x="123908" y="152135"/>
                </a:cubicBezTo>
                <a:lnTo>
                  <a:pt x="101753" y="130125"/>
                </a:lnTo>
                <a:cubicBezTo>
                  <a:pt x="59841" y="172435"/>
                  <a:pt x="31976" y="228773"/>
                  <a:pt x="26038" y="291269"/>
                </a:cubicBezTo>
                <a:lnTo>
                  <a:pt x="66122" y="291269"/>
                </a:lnTo>
                <a:cubicBezTo>
                  <a:pt x="72974" y="291269"/>
                  <a:pt x="78570" y="296857"/>
                  <a:pt x="78570" y="303700"/>
                </a:cubicBezTo>
                <a:cubicBezTo>
                  <a:pt x="78570" y="310543"/>
                  <a:pt x="72974" y="316017"/>
                  <a:pt x="66122" y="316017"/>
                </a:cubicBezTo>
                <a:lnTo>
                  <a:pt x="24782" y="316017"/>
                </a:lnTo>
                <a:cubicBezTo>
                  <a:pt x="24782" y="316245"/>
                  <a:pt x="24667" y="316587"/>
                  <a:pt x="24667" y="316815"/>
                </a:cubicBezTo>
                <a:cubicBezTo>
                  <a:pt x="24667" y="382961"/>
                  <a:pt x="49221" y="443404"/>
                  <a:pt x="89305" y="489934"/>
                </a:cubicBezTo>
                <a:cubicBezTo>
                  <a:pt x="89534" y="489706"/>
                  <a:pt x="89648" y="489364"/>
                  <a:pt x="89876" y="489136"/>
                </a:cubicBezTo>
                <a:lnTo>
                  <a:pt x="123908" y="455151"/>
                </a:lnTo>
                <a:cubicBezTo>
                  <a:pt x="128705" y="450361"/>
                  <a:pt x="136585" y="450361"/>
                  <a:pt x="141381" y="455151"/>
                </a:cubicBezTo>
                <a:cubicBezTo>
                  <a:pt x="146177" y="459941"/>
                  <a:pt x="146177" y="467810"/>
                  <a:pt x="141381" y="472600"/>
                </a:cubicBezTo>
                <a:lnTo>
                  <a:pt x="107349" y="506585"/>
                </a:lnTo>
                <a:cubicBezTo>
                  <a:pt x="106892" y="507041"/>
                  <a:pt x="106435" y="507155"/>
                  <a:pt x="105979" y="507497"/>
                </a:cubicBezTo>
                <a:cubicBezTo>
                  <a:pt x="151773" y="551861"/>
                  <a:pt x="213328" y="579687"/>
                  <a:pt x="281506" y="582082"/>
                </a:cubicBezTo>
                <a:cubicBezTo>
                  <a:pt x="281049" y="580828"/>
                  <a:pt x="280707" y="579687"/>
                  <a:pt x="280707" y="578319"/>
                </a:cubicBezTo>
                <a:lnTo>
                  <a:pt x="280707" y="530192"/>
                </a:lnTo>
                <a:cubicBezTo>
                  <a:pt x="280707" y="523464"/>
                  <a:pt x="286188" y="517875"/>
                  <a:pt x="293040" y="517875"/>
                </a:cubicBezTo>
                <a:cubicBezTo>
                  <a:pt x="299893" y="517875"/>
                  <a:pt x="305488" y="523349"/>
                  <a:pt x="305488" y="530192"/>
                </a:cubicBezTo>
                <a:lnTo>
                  <a:pt x="305488" y="578319"/>
                </a:lnTo>
                <a:cubicBezTo>
                  <a:pt x="305488" y="579573"/>
                  <a:pt x="305146" y="580714"/>
                  <a:pt x="304803" y="581854"/>
                </a:cubicBezTo>
                <a:cubicBezTo>
                  <a:pt x="372068" y="578319"/>
                  <a:pt x="432823" y="550036"/>
                  <a:pt x="477818" y="505673"/>
                </a:cubicBezTo>
                <a:lnTo>
                  <a:pt x="444814" y="472600"/>
                </a:lnTo>
                <a:cubicBezTo>
                  <a:pt x="439903" y="467810"/>
                  <a:pt x="439903" y="459941"/>
                  <a:pt x="444814" y="455151"/>
                </a:cubicBezTo>
                <a:cubicBezTo>
                  <a:pt x="449610" y="450361"/>
                  <a:pt x="457490" y="450361"/>
                  <a:pt x="462287" y="455151"/>
                </a:cubicBezTo>
                <a:lnTo>
                  <a:pt x="494606" y="487425"/>
                </a:lnTo>
                <a:cubicBezTo>
                  <a:pt x="533434" y="441238"/>
                  <a:pt x="556959" y="381706"/>
                  <a:pt x="556959" y="316815"/>
                </a:cubicBezTo>
                <a:cubicBezTo>
                  <a:pt x="556959" y="316587"/>
                  <a:pt x="556845" y="316359"/>
                  <a:pt x="556845" y="316017"/>
                </a:cubicBezTo>
                <a:lnTo>
                  <a:pt x="519958" y="316017"/>
                </a:lnTo>
                <a:cubicBezTo>
                  <a:pt x="513106" y="316017"/>
                  <a:pt x="507625" y="310543"/>
                  <a:pt x="507625" y="303700"/>
                </a:cubicBezTo>
                <a:cubicBezTo>
                  <a:pt x="507625" y="296857"/>
                  <a:pt x="513106" y="291269"/>
                  <a:pt x="519958" y="291269"/>
                </a:cubicBezTo>
                <a:lnTo>
                  <a:pt x="555589" y="291269"/>
                </a:lnTo>
                <a:cubicBezTo>
                  <a:pt x="549765" y="229799"/>
                  <a:pt x="522699" y="174488"/>
                  <a:pt x="482043" y="132406"/>
                </a:cubicBezTo>
                <a:lnTo>
                  <a:pt x="462287" y="152135"/>
                </a:lnTo>
                <a:cubicBezTo>
                  <a:pt x="459888" y="154644"/>
                  <a:pt x="456691" y="155785"/>
                  <a:pt x="453493" y="155785"/>
                </a:cubicBezTo>
                <a:cubicBezTo>
                  <a:pt x="450296" y="155785"/>
                  <a:pt x="447212" y="154644"/>
                  <a:pt x="444814" y="152135"/>
                </a:cubicBezTo>
                <a:cubicBezTo>
                  <a:pt x="439903" y="147345"/>
                  <a:pt x="439903" y="139476"/>
                  <a:pt x="444814" y="134686"/>
                </a:cubicBezTo>
                <a:lnTo>
                  <a:pt x="464000" y="115527"/>
                </a:lnTo>
                <a:cubicBezTo>
                  <a:pt x="420489" y="78120"/>
                  <a:pt x="364759" y="54627"/>
                  <a:pt x="303661" y="51776"/>
                </a:cubicBezTo>
                <a:lnTo>
                  <a:pt x="303661" y="77094"/>
                </a:lnTo>
                <a:cubicBezTo>
                  <a:pt x="303661" y="83937"/>
                  <a:pt x="298065" y="89411"/>
                  <a:pt x="291327" y="89411"/>
                </a:cubicBezTo>
                <a:cubicBezTo>
                  <a:pt x="284475" y="89411"/>
                  <a:pt x="278880" y="83937"/>
                  <a:pt x="278880" y="77094"/>
                </a:cubicBezTo>
                <a:close/>
                <a:moveTo>
                  <a:pt x="290756" y="0"/>
                </a:moveTo>
                <a:cubicBezTo>
                  <a:pt x="297609" y="0"/>
                  <a:pt x="303204" y="5588"/>
                  <a:pt x="303204" y="12317"/>
                </a:cubicBezTo>
                <a:lnTo>
                  <a:pt x="303204" y="26686"/>
                </a:lnTo>
                <a:cubicBezTo>
                  <a:pt x="371497" y="29537"/>
                  <a:pt x="433736" y="55996"/>
                  <a:pt x="481929" y="98192"/>
                </a:cubicBezTo>
                <a:lnTo>
                  <a:pt x="489923" y="90209"/>
                </a:lnTo>
                <a:lnTo>
                  <a:pt x="471880" y="72190"/>
                </a:lnTo>
                <a:cubicBezTo>
                  <a:pt x="467083" y="67286"/>
                  <a:pt x="467083" y="59531"/>
                  <a:pt x="471880" y="54627"/>
                </a:cubicBezTo>
                <a:cubicBezTo>
                  <a:pt x="476676" y="49837"/>
                  <a:pt x="484556" y="49837"/>
                  <a:pt x="489352" y="54627"/>
                </a:cubicBezTo>
                <a:lnTo>
                  <a:pt x="548166" y="113360"/>
                </a:lnTo>
                <a:cubicBezTo>
                  <a:pt x="552962" y="118150"/>
                  <a:pt x="552962" y="126019"/>
                  <a:pt x="548166" y="130809"/>
                </a:cubicBezTo>
                <a:cubicBezTo>
                  <a:pt x="545768" y="133204"/>
                  <a:pt x="542570" y="134458"/>
                  <a:pt x="539373" y="134458"/>
                </a:cubicBezTo>
                <a:cubicBezTo>
                  <a:pt x="536289" y="134458"/>
                  <a:pt x="533091" y="133204"/>
                  <a:pt x="530693" y="130809"/>
                </a:cubicBezTo>
                <a:lnTo>
                  <a:pt x="507396" y="107658"/>
                </a:lnTo>
                <a:lnTo>
                  <a:pt x="499973" y="115185"/>
                </a:lnTo>
                <a:cubicBezTo>
                  <a:pt x="550450" y="167531"/>
                  <a:pt x="581741" y="238581"/>
                  <a:pt x="581627" y="316815"/>
                </a:cubicBezTo>
                <a:cubicBezTo>
                  <a:pt x="581627" y="476933"/>
                  <a:pt x="451209" y="607286"/>
                  <a:pt x="290756" y="607286"/>
                </a:cubicBezTo>
                <a:cubicBezTo>
                  <a:pt x="130418" y="607286"/>
                  <a:pt x="0" y="476933"/>
                  <a:pt x="0" y="316815"/>
                </a:cubicBezTo>
                <a:cubicBezTo>
                  <a:pt x="0" y="160803"/>
                  <a:pt x="123794" y="33187"/>
                  <a:pt x="278423" y="26686"/>
                </a:cubicBezTo>
                <a:lnTo>
                  <a:pt x="278423" y="12317"/>
                </a:lnTo>
                <a:cubicBezTo>
                  <a:pt x="278423" y="5588"/>
                  <a:pt x="284019" y="0"/>
                  <a:pt x="290756" y="0"/>
                </a:cubicBezTo>
                <a:close/>
              </a:path>
            </a:pathLst>
          </a:custGeom>
          <a:solidFill>
            <a:schemeClr val="bg1">
              <a:lumMod val="50000"/>
            </a:schemeClr>
          </a:solidFill>
          <a:ln>
            <a:noFill/>
          </a:ln>
        </p:spPr>
      </p:sp>
      <p:sp>
        <p:nvSpPr>
          <p:cNvPr id="28" name="speaker-with-waves_106089"/>
          <p:cNvSpPr>
            <a:spLocks noChangeAspect="1"/>
          </p:cNvSpPr>
          <p:nvPr/>
        </p:nvSpPr>
        <p:spPr bwMode="auto">
          <a:xfrm>
            <a:off x="6955518" y="2760689"/>
            <a:ext cx="766082" cy="60937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7145" h="482946">
                <a:moveTo>
                  <a:pt x="470526" y="166161"/>
                </a:moveTo>
                <a:cubicBezTo>
                  <a:pt x="473988" y="166216"/>
                  <a:pt x="477467" y="167592"/>
                  <a:pt x="480150" y="170271"/>
                </a:cubicBezTo>
                <a:cubicBezTo>
                  <a:pt x="498129" y="188519"/>
                  <a:pt x="508424" y="214444"/>
                  <a:pt x="508424" y="241382"/>
                </a:cubicBezTo>
                <a:cubicBezTo>
                  <a:pt x="508424" y="268466"/>
                  <a:pt x="498129" y="294390"/>
                  <a:pt x="480150" y="312639"/>
                </a:cubicBezTo>
                <a:cubicBezTo>
                  <a:pt x="477395" y="315391"/>
                  <a:pt x="473915" y="316694"/>
                  <a:pt x="470435" y="316694"/>
                </a:cubicBezTo>
                <a:cubicBezTo>
                  <a:pt x="466955" y="316694"/>
                  <a:pt x="463620" y="315391"/>
                  <a:pt x="461010" y="312784"/>
                </a:cubicBezTo>
                <a:cubicBezTo>
                  <a:pt x="455645" y="307570"/>
                  <a:pt x="455500" y="299025"/>
                  <a:pt x="460720" y="293666"/>
                </a:cubicBezTo>
                <a:cubicBezTo>
                  <a:pt x="473915" y="280486"/>
                  <a:pt x="481310" y="261369"/>
                  <a:pt x="481310" y="241382"/>
                </a:cubicBezTo>
                <a:cubicBezTo>
                  <a:pt x="481310" y="221540"/>
                  <a:pt x="473915" y="202423"/>
                  <a:pt x="460720" y="189098"/>
                </a:cubicBezTo>
                <a:cubicBezTo>
                  <a:pt x="455500" y="183885"/>
                  <a:pt x="455645" y="175340"/>
                  <a:pt x="461010" y="169981"/>
                </a:cubicBezTo>
                <a:cubicBezTo>
                  <a:pt x="463620" y="167374"/>
                  <a:pt x="467064" y="166107"/>
                  <a:pt x="470526" y="166161"/>
                </a:cubicBezTo>
                <a:close/>
                <a:moveTo>
                  <a:pt x="35673" y="144822"/>
                </a:moveTo>
                <a:cubicBezTo>
                  <a:pt x="31032" y="144822"/>
                  <a:pt x="27117" y="148732"/>
                  <a:pt x="27117" y="153510"/>
                </a:cubicBezTo>
                <a:lnTo>
                  <a:pt x="27117" y="329451"/>
                </a:lnTo>
                <a:cubicBezTo>
                  <a:pt x="27117" y="334229"/>
                  <a:pt x="31032" y="338139"/>
                  <a:pt x="35673" y="338139"/>
                </a:cubicBezTo>
                <a:lnTo>
                  <a:pt x="94837" y="338139"/>
                </a:lnTo>
                <a:lnTo>
                  <a:pt x="94837" y="144822"/>
                </a:lnTo>
                <a:close/>
                <a:moveTo>
                  <a:pt x="554259" y="128248"/>
                </a:moveTo>
                <a:cubicBezTo>
                  <a:pt x="557737" y="128285"/>
                  <a:pt x="561214" y="129624"/>
                  <a:pt x="563822" y="132229"/>
                </a:cubicBezTo>
                <a:cubicBezTo>
                  <a:pt x="591352" y="160169"/>
                  <a:pt x="607145" y="199979"/>
                  <a:pt x="607145" y="241381"/>
                </a:cubicBezTo>
                <a:cubicBezTo>
                  <a:pt x="607145" y="282784"/>
                  <a:pt x="591352" y="322594"/>
                  <a:pt x="563822" y="350534"/>
                </a:cubicBezTo>
                <a:cubicBezTo>
                  <a:pt x="561069" y="353284"/>
                  <a:pt x="557591" y="354587"/>
                  <a:pt x="554114" y="354587"/>
                </a:cubicBezTo>
                <a:cubicBezTo>
                  <a:pt x="550781" y="354587"/>
                  <a:pt x="547304" y="353284"/>
                  <a:pt x="544696" y="350678"/>
                </a:cubicBezTo>
                <a:cubicBezTo>
                  <a:pt x="539335" y="345467"/>
                  <a:pt x="539190" y="336926"/>
                  <a:pt x="544551" y="331570"/>
                </a:cubicBezTo>
                <a:cubicBezTo>
                  <a:pt x="567154" y="308697"/>
                  <a:pt x="580050" y="275835"/>
                  <a:pt x="580050" y="241381"/>
                </a:cubicBezTo>
                <a:cubicBezTo>
                  <a:pt x="580050" y="207072"/>
                  <a:pt x="567154" y="174211"/>
                  <a:pt x="544551" y="151193"/>
                </a:cubicBezTo>
                <a:cubicBezTo>
                  <a:pt x="539190" y="145982"/>
                  <a:pt x="539335" y="137296"/>
                  <a:pt x="544696" y="132085"/>
                </a:cubicBezTo>
                <a:cubicBezTo>
                  <a:pt x="547304" y="129479"/>
                  <a:pt x="550782" y="128212"/>
                  <a:pt x="554259" y="128248"/>
                </a:cubicBezTo>
                <a:close/>
                <a:moveTo>
                  <a:pt x="328886" y="35493"/>
                </a:moveTo>
                <a:lnTo>
                  <a:pt x="121955" y="139609"/>
                </a:lnTo>
                <a:lnTo>
                  <a:pt x="121955" y="343352"/>
                </a:lnTo>
                <a:lnTo>
                  <a:pt x="328886" y="447468"/>
                </a:lnTo>
                <a:close/>
                <a:moveTo>
                  <a:pt x="336281" y="1463"/>
                </a:moveTo>
                <a:cubicBezTo>
                  <a:pt x="340487" y="-709"/>
                  <a:pt x="345562" y="-419"/>
                  <a:pt x="349478" y="2042"/>
                </a:cubicBezTo>
                <a:cubicBezTo>
                  <a:pt x="353538" y="4504"/>
                  <a:pt x="356003" y="8848"/>
                  <a:pt x="356003" y="13482"/>
                </a:cubicBezTo>
                <a:lnTo>
                  <a:pt x="356003" y="469334"/>
                </a:lnTo>
                <a:cubicBezTo>
                  <a:pt x="356003" y="474113"/>
                  <a:pt x="353538" y="478457"/>
                  <a:pt x="349478" y="480919"/>
                </a:cubicBezTo>
                <a:cubicBezTo>
                  <a:pt x="347302" y="482222"/>
                  <a:pt x="344837" y="482946"/>
                  <a:pt x="342372" y="482946"/>
                </a:cubicBezTo>
                <a:cubicBezTo>
                  <a:pt x="340342" y="482946"/>
                  <a:pt x="338167" y="482367"/>
                  <a:pt x="336281" y="481498"/>
                </a:cubicBezTo>
                <a:lnTo>
                  <a:pt x="105278" y="365218"/>
                </a:lnTo>
                <a:lnTo>
                  <a:pt x="35673" y="365218"/>
                </a:lnTo>
                <a:cubicBezTo>
                  <a:pt x="16096" y="365218"/>
                  <a:pt x="0" y="349144"/>
                  <a:pt x="0" y="329451"/>
                </a:cubicBezTo>
                <a:lnTo>
                  <a:pt x="0" y="153510"/>
                </a:lnTo>
                <a:cubicBezTo>
                  <a:pt x="0" y="133817"/>
                  <a:pt x="16096" y="117743"/>
                  <a:pt x="35673" y="117743"/>
                </a:cubicBezTo>
                <a:lnTo>
                  <a:pt x="105278" y="117743"/>
                </a:lnTo>
                <a:close/>
              </a:path>
            </a:pathLst>
          </a:custGeom>
          <a:solidFill>
            <a:schemeClr val="bg1">
              <a:lumMod val="50000"/>
            </a:schemeClr>
          </a:solidFill>
          <a:ln>
            <a:noFill/>
          </a:ln>
        </p:spPr>
      </p:sp>
      <p:sp>
        <p:nvSpPr>
          <p:cNvPr id="29" name="logic-board-games_103231"/>
          <p:cNvSpPr>
            <a:spLocks noChangeAspect="1"/>
          </p:cNvSpPr>
          <p:nvPr/>
        </p:nvSpPr>
        <p:spPr bwMode="auto">
          <a:xfrm>
            <a:off x="4521942" y="2636398"/>
            <a:ext cx="746762" cy="923270"/>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88862 h 440259"/>
              <a:gd name="T47" fmla="*/ 88862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88862 h 440259"/>
              <a:gd name="T69" fmla="*/ 88862 h 440259"/>
              <a:gd name="T70" fmla="*/ 278945 h 440259"/>
              <a:gd name="T71" fmla="*/ 278945 h 440259"/>
              <a:gd name="T72" fmla="*/ 278945 h 440259"/>
              <a:gd name="T73" fmla="*/ 278945 h 440259"/>
              <a:gd name="T74" fmla="*/ 278945 h 440259"/>
              <a:gd name="T75" fmla="*/ 278945 h 440259"/>
              <a:gd name="T76" fmla="*/ 278945 h 440259"/>
              <a:gd name="T77" fmla="*/ 278945 h 440259"/>
              <a:gd name="T78" fmla="*/ 278945 h 440259"/>
              <a:gd name="T79" fmla="*/ 278945 h 440259"/>
              <a:gd name="T80" fmla="*/ 278945 h 440259"/>
              <a:gd name="T81" fmla="*/ 278945 h 440259"/>
              <a:gd name="T82" fmla="*/ 278945 h 440259"/>
              <a:gd name="T83" fmla="*/ 278945 h 440259"/>
              <a:gd name="T84" fmla="*/ 278945 h 440259"/>
              <a:gd name="T85" fmla="*/ 278945 h 440259"/>
              <a:gd name="T86" fmla="*/ 278945 h 440259"/>
              <a:gd name="T87" fmla="*/ 278945 h 440259"/>
              <a:gd name="T88" fmla="*/ 278945 h 440259"/>
              <a:gd name="T89" fmla="*/ 278945 h 440259"/>
              <a:gd name="T90" fmla="*/ 278945 h 440259"/>
              <a:gd name="T91" fmla="*/ 278945 h 440259"/>
              <a:gd name="T92" fmla="*/ 278945 h 440259"/>
              <a:gd name="T93" fmla="*/ 278945 h 440259"/>
              <a:gd name="T94" fmla="*/ 278945 h 440259"/>
              <a:gd name="T95" fmla="*/ 278945 h 440259"/>
              <a:gd name="T96" fmla="*/ 278945 h 440259"/>
              <a:gd name="T97" fmla="*/ 278945 h 440259"/>
              <a:gd name="T98" fmla="*/ 278945 h 440259"/>
              <a:gd name="T99"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4" h="5974">
                <a:moveTo>
                  <a:pt x="1726" y="3968"/>
                </a:moveTo>
                <a:lnTo>
                  <a:pt x="1726" y="4180"/>
                </a:lnTo>
                <a:cubicBezTo>
                  <a:pt x="1726" y="4269"/>
                  <a:pt x="1759" y="4351"/>
                  <a:pt x="1813" y="4413"/>
                </a:cubicBezTo>
                <a:lnTo>
                  <a:pt x="1813" y="5173"/>
                </a:lnTo>
                <a:cubicBezTo>
                  <a:pt x="1813" y="5349"/>
                  <a:pt x="1957" y="5492"/>
                  <a:pt x="2133" y="5492"/>
                </a:cubicBezTo>
                <a:lnTo>
                  <a:pt x="2691" y="5492"/>
                </a:lnTo>
                <a:cubicBezTo>
                  <a:pt x="2867" y="5492"/>
                  <a:pt x="3010" y="5349"/>
                  <a:pt x="3010" y="5173"/>
                </a:cubicBezTo>
                <a:lnTo>
                  <a:pt x="3010" y="4413"/>
                </a:lnTo>
                <a:cubicBezTo>
                  <a:pt x="3065" y="4351"/>
                  <a:pt x="3098" y="4269"/>
                  <a:pt x="3098" y="4180"/>
                </a:cubicBezTo>
                <a:lnTo>
                  <a:pt x="3098" y="3968"/>
                </a:lnTo>
                <a:cubicBezTo>
                  <a:pt x="3663" y="3702"/>
                  <a:pt x="4025" y="3138"/>
                  <a:pt x="4025" y="2508"/>
                </a:cubicBezTo>
                <a:cubicBezTo>
                  <a:pt x="4025" y="1618"/>
                  <a:pt x="3301" y="895"/>
                  <a:pt x="2412" y="895"/>
                </a:cubicBezTo>
                <a:cubicBezTo>
                  <a:pt x="1523" y="895"/>
                  <a:pt x="799" y="1618"/>
                  <a:pt x="799" y="2508"/>
                </a:cubicBezTo>
                <a:cubicBezTo>
                  <a:pt x="799" y="3138"/>
                  <a:pt x="1160" y="3702"/>
                  <a:pt x="1726" y="3968"/>
                </a:cubicBezTo>
                <a:close/>
                <a:moveTo>
                  <a:pt x="2770" y="5173"/>
                </a:moveTo>
                <a:cubicBezTo>
                  <a:pt x="2770" y="5216"/>
                  <a:pt x="2734" y="5252"/>
                  <a:pt x="2691" y="5252"/>
                </a:cubicBezTo>
                <a:lnTo>
                  <a:pt x="2133" y="5252"/>
                </a:lnTo>
                <a:cubicBezTo>
                  <a:pt x="2090" y="5252"/>
                  <a:pt x="2053" y="5216"/>
                  <a:pt x="2053" y="5173"/>
                </a:cubicBezTo>
                <a:lnTo>
                  <a:pt x="2053" y="5014"/>
                </a:lnTo>
                <a:lnTo>
                  <a:pt x="2451" y="5014"/>
                </a:lnTo>
                <a:cubicBezTo>
                  <a:pt x="2517" y="5014"/>
                  <a:pt x="2571" y="4960"/>
                  <a:pt x="2571" y="4894"/>
                </a:cubicBezTo>
                <a:cubicBezTo>
                  <a:pt x="2571" y="4828"/>
                  <a:pt x="2517" y="4774"/>
                  <a:pt x="2451" y="4774"/>
                </a:cubicBezTo>
                <a:lnTo>
                  <a:pt x="2053" y="4774"/>
                </a:lnTo>
                <a:lnTo>
                  <a:pt x="2053" y="4534"/>
                </a:lnTo>
                <a:cubicBezTo>
                  <a:pt x="2063" y="4535"/>
                  <a:pt x="2072" y="4536"/>
                  <a:pt x="2082" y="4536"/>
                </a:cubicBezTo>
                <a:lnTo>
                  <a:pt x="2742" y="4536"/>
                </a:lnTo>
                <a:cubicBezTo>
                  <a:pt x="2752" y="4536"/>
                  <a:pt x="2761" y="4535"/>
                  <a:pt x="2770" y="4534"/>
                </a:cubicBezTo>
                <a:lnTo>
                  <a:pt x="2770" y="5173"/>
                </a:lnTo>
                <a:close/>
                <a:moveTo>
                  <a:pt x="2412" y="1135"/>
                </a:moveTo>
                <a:cubicBezTo>
                  <a:pt x="3169" y="1135"/>
                  <a:pt x="3785" y="1751"/>
                  <a:pt x="3785" y="2508"/>
                </a:cubicBezTo>
                <a:cubicBezTo>
                  <a:pt x="3785" y="3067"/>
                  <a:pt x="3450" y="3566"/>
                  <a:pt x="2932" y="3778"/>
                </a:cubicBezTo>
                <a:cubicBezTo>
                  <a:pt x="2887" y="3797"/>
                  <a:pt x="2858" y="3840"/>
                  <a:pt x="2858" y="3889"/>
                </a:cubicBezTo>
                <a:lnTo>
                  <a:pt x="2858" y="4180"/>
                </a:lnTo>
                <a:cubicBezTo>
                  <a:pt x="2858" y="4244"/>
                  <a:pt x="2806" y="4296"/>
                  <a:pt x="2742" y="4296"/>
                </a:cubicBezTo>
                <a:lnTo>
                  <a:pt x="2082" y="4296"/>
                </a:lnTo>
                <a:cubicBezTo>
                  <a:pt x="2018" y="4296"/>
                  <a:pt x="1966" y="4244"/>
                  <a:pt x="1966" y="4180"/>
                </a:cubicBezTo>
                <a:lnTo>
                  <a:pt x="1966" y="3889"/>
                </a:lnTo>
                <a:cubicBezTo>
                  <a:pt x="1966" y="3840"/>
                  <a:pt x="1937" y="3797"/>
                  <a:pt x="1892" y="3778"/>
                </a:cubicBezTo>
                <a:cubicBezTo>
                  <a:pt x="1374" y="3566"/>
                  <a:pt x="1039" y="3067"/>
                  <a:pt x="1039" y="2508"/>
                </a:cubicBezTo>
                <a:cubicBezTo>
                  <a:pt x="1039" y="1751"/>
                  <a:pt x="1655" y="1135"/>
                  <a:pt x="2412" y="1135"/>
                </a:cubicBezTo>
                <a:close/>
                <a:moveTo>
                  <a:pt x="2292" y="453"/>
                </a:moveTo>
                <a:lnTo>
                  <a:pt x="2292" y="120"/>
                </a:lnTo>
                <a:cubicBezTo>
                  <a:pt x="2292" y="54"/>
                  <a:pt x="2346" y="0"/>
                  <a:pt x="2412" y="0"/>
                </a:cubicBezTo>
                <a:cubicBezTo>
                  <a:pt x="2478" y="0"/>
                  <a:pt x="2532" y="54"/>
                  <a:pt x="2532" y="120"/>
                </a:cubicBezTo>
                <a:lnTo>
                  <a:pt x="2532" y="453"/>
                </a:lnTo>
                <a:cubicBezTo>
                  <a:pt x="2532" y="519"/>
                  <a:pt x="2478" y="573"/>
                  <a:pt x="2412" y="573"/>
                </a:cubicBezTo>
                <a:cubicBezTo>
                  <a:pt x="2346" y="573"/>
                  <a:pt x="2292" y="519"/>
                  <a:pt x="2292" y="453"/>
                </a:cubicBezTo>
                <a:close/>
                <a:moveTo>
                  <a:pt x="2292" y="1561"/>
                </a:moveTo>
                <a:cubicBezTo>
                  <a:pt x="2292" y="1495"/>
                  <a:pt x="2346" y="1441"/>
                  <a:pt x="2412" y="1441"/>
                </a:cubicBezTo>
                <a:cubicBezTo>
                  <a:pt x="3033" y="1441"/>
                  <a:pt x="3539" y="1947"/>
                  <a:pt x="3539" y="2568"/>
                </a:cubicBezTo>
                <a:cubicBezTo>
                  <a:pt x="3539" y="2635"/>
                  <a:pt x="3485" y="2688"/>
                  <a:pt x="3419" y="2688"/>
                </a:cubicBezTo>
                <a:cubicBezTo>
                  <a:pt x="3353" y="2688"/>
                  <a:pt x="3299" y="2635"/>
                  <a:pt x="3299" y="2568"/>
                </a:cubicBezTo>
                <a:cubicBezTo>
                  <a:pt x="3299" y="2079"/>
                  <a:pt x="2901" y="1681"/>
                  <a:pt x="2412" y="1681"/>
                </a:cubicBezTo>
                <a:cubicBezTo>
                  <a:pt x="2346" y="1681"/>
                  <a:pt x="2292" y="1628"/>
                  <a:pt x="2292" y="1561"/>
                </a:cubicBezTo>
                <a:close/>
                <a:moveTo>
                  <a:pt x="4117" y="706"/>
                </a:moveTo>
                <a:cubicBezTo>
                  <a:pt x="4164" y="753"/>
                  <a:pt x="4164" y="829"/>
                  <a:pt x="4117" y="876"/>
                </a:cubicBezTo>
                <a:lnTo>
                  <a:pt x="3896" y="1098"/>
                </a:lnTo>
                <a:cubicBezTo>
                  <a:pt x="3873" y="1121"/>
                  <a:pt x="3842" y="1133"/>
                  <a:pt x="3811" y="1133"/>
                </a:cubicBezTo>
                <a:cubicBezTo>
                  <a:pt x="3781" y="1133"/>
                  <a:pt x="3750" y="1121"/>
                  <a:pt x="3726" y="1098"/>
                </a:cubicBezTo>
                <a:cubicBezTo>
                  <a:pt x="3680" y="1051"/>
                  <a:pt x="3680" y="975"/>
                  <a:pt x="3726" y="928"/>
                </a:cubicBezTo>
                <a:lnTo>
                  <a:pt x="3948" y="706"/>
                </a:lnTo>
                <a:cubicBezTo>
                  <a:pt x="3995" y="660"/>
                  <a:pt x="4071" y="660"/>
                  <a:pt x="4117" y="706"/>
                </a:cubicBezTo>
                <a:close/>
                <a:moveTo>
                  <a:pt x="4824" y="2412"/>
                </a:moveTo>
                <a:cubicBezTo>
                  <a:pt x="4824" y="2478"/>
                  <a:pt x="4770" y="2532"/>
                  <a:pt x="4704" y="2532"/>
                </a:cubicBezTo>
                <a:lnTo>
                  <a:pt x="4439" y="2532"/>
                </a:lnTo>
                <a:cubicBezTo>
                  <a:pt x="4373" y="2532"/>
                  <a:pt x="4319" y="2478"/>
                  <a:pt x="4319" y="2412"/>
                </a:cubicBezTo>
                <a:cubicBezTo>
                  <a:pt x="4319" y="2346"/>
                  <a:pt x="4373" y="2292"/>
                  <a:pt x="4439" y="2292"/>
                </a:cubicBezTo>
                <a:lnTo>
                  <a:pt x="4704" y="2292"/>
                </a:lnTo>
                <a:cubicBezTo>
                  <a:pt x="4770" y="2292"/>
                  <a:pt x="4824" y="2346"/>
                  <a:pt x="4824" y="2412"/>
                </a:cubicBezTo>
                <a:close/>
                <a:moveTo>
                  <a:pt x="4029" y="5487"/>
                </a:moveTo>
                <a:cubicBezTo>
                  <a:pt x="4029" y="5652"/>
                  <a:pt x="3855" y="5775"/>
                  <a:pt x="3499" y="5863"/>
                </a:cubicBezTo>
                <a:cubicBezTo>
                  <a:pt x="3207" y="5934"/>
                  <a:pt x="2821" y="5974"/>
                  <a:pt x="2412" y="5974"/>
                </a:cubicBezTo>
                <a:cubicBezTo>
                  <a:pt x="1978" y="5974"/>
                  <a:pt x="1561" y="5928"/>
                  <a:pt x="1268" y="5848"/>
                </a:cubicBezTo>
                <a:cubicBezTo>
                  <a:pt x="950" y="5761"/>
                  <a:pt x="795" y="5643"/>
                  <a:pt x="795" y="5487"/>
                </a:cubicBezTo>
                <a:cubicBezTo>
                  <a:pt x="795" y="5302"/>
                  <a:pt x="1009" y="5170"/>
                  <a:pt x="1450" y="5083"/>
                </a:cubicBezTo>
                <a:cubicBezTo>
                  <a:pt x="1515" y="5070"/>
                  <a:pt x="1578" y="5113"/>
                  <a:pt x="1591" y="5178"/>
                </a:cubicBezTo>
                <a:cubicBezTo>
                  <a:pt x="1603" y="5243"/>
                  <a:pt x="1561" y="5306"/>
                  <a:pt x="1496" y="5319"/>
                </a:cubicBezTo>
                <a:cubicBezTo>
                  <a:pt x="1189" y="5379"/>
                  <a:pt x="1069" y="5454"/>
                  <a:pt x="1040" y="5486"/>
                </a:cubicBezTo>
                <a:cubicBezTo>
                  <a:pt x="1059" y="5506"/>
                  <a:pt x="1125" y="5560"/>
                  <a:pt x="1331" y="5617"/>
                </a:cubicBezTo>
                <a:cubicBezTo>
                  <a:pt x="1605" y="5691"/>
                  <a:pt x="1999" y="5734"/>
                  <a:pt x="2412" y="5734"/>
                </a:cubicBezTo>
                <a:cubicBezTo>
                  <a:pt x="2773" y="5734"/>
                  <a:pt x="3118" y="5702"/>
                  <a:pt x="3385" y="5643"/>
                </a:cubicBezTo>
                <a:cubicBezTo>
                  <a:pt x="3676" y="5579"/>
                  <a:pt x="3762" y="5510"/>
                  <a:pt x="3784" y="5486"/>
                </a:cubicBezTo>
                <a:cubicBezTo>
                  <a:pt x="3754" y="5454"/>
                  <a:pt x="3635" y="5379"/>
                  <a:pt x="3328" y="5319"/>
                </a:cubicBezTo>
                <a:cubicBezTo>
                  <a:pt x="3263" y="5306"/>
                  <a:pt x="3220" y="5243"/>
                  <a:pt x="3233" y="5178"/>
                </a:cubicBezTo>
                <a:cubicBezTo>
                  <a:pt x="3246" y="5113"/>
                  <a:pt x="3309" y="5070"/>
                  <a:pt x="3374" y="5083"/>
                </a:cubicBezTo>
                <a:cubicBezTo>
                  <a:pt x="3815" y="5170"/>
                  <a:pt x="4029" y="5302"/>
                  <a:pt x="4029" y="5487"/>
                </a:cubicBezTo>
                <a:close/>
                <a:moveTo>
                  <a:pt x="928" y="1098"/>
                </a:moveTo>
                <a:lnTo>
                  <a:pt x="706" y="876"/>
                </a:lnTo>
                <a:cubicBezTo>
                  <a:pt x="660" y="829"/>
                  <a:pt x="660" y="753"/>
                  <a:pt x="706" y="706"/>
                </a:cubicBezTo>
                <a:cubicBezTo>
                  <a:pt x="753" y="660"/>
                  <a:pt x="829" y="660"/>
                  <a:pt x="876" y="706"/>
                </a:cubicBezTo>
                <a:lnTo>
                  <a:pt x="1098" y="928"/>
                </a:lnTo>
                <a:cubicBezTo>
                  <a:pt x="1144" y="975"/>
                  <a:pt x="1144" y="1051"/>
                  <a:pt x="1098" y="1098"/>
                </a:cubicBezTo>
                <a:cubicBezTo>
                  <a:pt x="1074" y="1121"/>
                  <a:pt x="1043" y="1133"/>
                  <a:pt x="1013" y="1133"/>
                </a:cubicBezTo>
                <a:cubicBezTo>
                  <a:pt x="982" y="1133"/>
                  <a:pt x="951" y="1121"/>
                  <a:pt x="928" y="1098"/>
                </a:cubicBezTo>
                <a:close/>
                <a:moveTo>
                  <a:pt x="505" y="2412"/>
                </a:moveTo>
                <a:cubicBezTo>
                  <a:pt x="505" y="2478"/>
                  <a:pt x="451" y="2532"/>
                  <a:pt x="385" y="2532"/>
                </a:cubicBezTo>
                <a:lnTo>
                  <a:pt x="120" y="2532"/>
                </a:lnTo>
                <a:cubicBezTo>
                  <a:pt x="54" y="2532"/>
                  <a:pt x="0" y="2478"/>
                  <a:pt x="0" y="2412"/>
                </a:cubicBezTo>
                <a:cubicBezTo>
                  <a:pt x="0" y="2346"/>
                  <a:pt x="54" y="2292"/>
                  <a:pt x="120" y="2292"/>
                </a:cubicBezTo>
                <a:lnTo>
                  <a:pt x="385" y="2292"/>
                </a:lnTo>
                <a:cubicBezTo>
                  <a:pt x="451" y="2292"/>
                  <a:pt x="505" y="2346"/>
                  <a:pt x="505" y="2412"/>
                </a:cubicBezTo>
                <a:close/>
              </a:path>
            </a:pathLst>
          </a:custGeom>
          <a:solidFill>
            <a:schemeClr val="bg1">
              <a:lumMod val="50000"/>
            </a:schemeClr>
          </a:solidFill>
          <a:ln>
            <a:noFill/>
          </a:ln>
        </p:spPr>
      </p:sp>
      <p:sp>
        <p:nvSpPr>
          <p:cNvPr id="30" name="矩形 29"/>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
        <p:nvSpPr>
          <p:cNvPr id="34" name="yen_155955"/>
          <p:cNvSpPr>
            <a:spLocks noChangeAspect="1"/>
          </p:cNvSpPr>
          <p:nvPr/>
        </p:nvSpPr>
        <p:spPr bwMode="auto">
          <a:xfrm>
            <a:off x="9408414" y="2906212"/>
            <a:ext cx="546173" cy="609685"/>
          </a:xfrm>
          <a:custGeom>
            <a:avLst/>
            <a:gdLst>
              <a:gd name="T0" fmla="*/ 3567 w 5843"/>
              <a:gd name="T1" fmla="*/ 3060 h 6533"/>
              <a:gd name="T2" fmla="*/ 4944 w 5843"/>
              <a:gd name="T3" fmla="*/ 3531 h 6533"/>
              <a:gd name="T4" fmla="*/ 3291 w 5843"/>
              <a:gd name="T5" fmla="*/ 4209 h 6533"/>
              <a:gd name="T6" fmla="*/ 4944 w 5843"/>
              <a:gd name="T7" fmla="*/ 4680 h 6533"/>
              <a:gd name="T8" fmla="*/ 3291 w 5843"/>
              <a:gd name="T9" fmla="*/ 6329 h 6533"/>
              <a:gd name="T10" fmla="*/ 2412 w 5843"/>
              <a:gd name="T11" fmla="*/ 4680 h 6533"/>
              <a:gd name="T12" fmla="*/ 770 w 5843"/>
              <a:gd name="T13" fmla="*/ 4209 h 6533"/>
              <a:gd name="T14" fmla="*/ 2412 w 5843"/>
              <a:gd name="T15" fmla="*/ 3531 h 6533"/>
              <a:gd name="T16" fmla="*/ 770 w 5843"/>
              <a:gd name="T17" fmla="*/ 3060 h 6533"/>
              <a:gd name="T18" fmla="*/ 368 w 5843"/>
              <a:gd name="T19" fmla="*/ 204 h 6533"/>
              <a:gd name="T20" fmla="*/ 2465 w 5843"/>
              <a:gd name="T21" fmla="*/ 2145 h 6533"/>
              <a:gd name="T22" fmla="*/ 2921 w 5843"/>
              <a:gd name="T23" fmla="*/ 3003 h 6533"/>
              <a:gd name="T24" fmla="*/ 4488 w 5843"/>
              <a:gd name="T25" fmla="*/ 204 h 6533"/>
              <a:gd name="T26" fmla="*/ 5843 w 5843"/>
              <a:gd name="T27" fmla="*/ 0 h 6533"/>
              <a:gd name="T28" fmla="*/ 4488 w 5843"/>
              <a:gd name="T29" fmla="*/ 0 h 6533"/>
              <a:gd name="T30" fmla="*/ 4313 w 5843"/>
              <a:gd name="T31" fmla="*/ 100 h 6533"/>
              <a:gd name="T32" fmla="*/ 2899 w 5843"/>
              <a:gd name="T33" fmla="*/ 2544 h 6533"/>
              <a:gd name="T34" fmla="*/ 1541 w 5843"/>
              <a:gd name="T35" fmla="*/ 103 h 6533"/>
              <a:gd name="T36" fmla="*/ 1364 w 5843"/>
              <a:gd name="T37" fmla="*/ 0 h 6533"/>
              <a:gd name="T38" fmla="*/ 0 w 5843"/>
              <a:gd name="T39" fmla="*/ 0 h 6533"/>
              <a:gd name="T40" fmla="*/ 1779 w 5843"/>
              <a:gd name="T41" fmla="*/ 2855 h 6533"/>
              <a:gd name="T42" fmla="*/ 566 w 5843"/>
              <a:gd name="T43" fmla="*/ 2855 h 6533"/>
              <a:gd name="T44" fmla="*/ 566 w 5843"/>
              <a:gd name="T45" fmla="*/ 3531 h 6533"/>
              <a:gd name="T46" fmla="*/ 770 w 5843"/>
              <a:gd name="T47" fmla="*/ 3735 h 6533"/>
              <a:gd name="T48" fmla="*/ 2208 w 5843"/>
              <a:gd name="T49" fmla="*/ 4005 h 6533"/>
              <a:gd name="T50" fmla="*/ 566 w 5843"/>
              <a:gd name="T51" fmla="*/ 4005 h 6533"/>
              <a:gd name="T52" fmla="*/ 566 w 5843"/>
              <a:gd name="T53" fmla="*/ 4680 h 6533"/>
              <a:gd name="T54" fmla="*/ 770 w 5843"/>
              <a:gd name="T55" fmla="*/ 4885 h 6533"/>
              <a:gd name="T56" fmla="*/ 2208 w 5843"/>
              <a:gd name="T57" fmla="*/ 6329 h 6533"/>
              <a:gd name="T58" fmla="*/ 2412 w 5843"/>
              <a:gd name="T59" fmla="*/ 6533 h 6533"/>
              <a:gd name="T60" fmla="*/ 3495 w 5843"/>
              <a:gd name="T61" fmla="*/ 6533 h 6533"/>
              <a:gd name="T62" fmla="*/ 3495 w 5843"/>
              <a:gd name="T63" fmla="*/ 4884 h 6533"/>
              <a:gd name="T64" fmla="*/ 5148 w 5843"/>
              <a:gd name="T65" fmla="*/ 4884 h 6533"/>
              <a:gd name="T66" fmla="*/ 5148 w 5843"/>
              <a:gd name="T67" fmla="*/ 4209 h 6533"/>
              <a:gd name="T68" fmla="*/ 4944 w 5843"/>
              <a:gd name="T69" fmla="*/ 4005 h 6533"/>
              <a:gd name="T70" fmla="*/ 3495 w 5843"/>
              <a:gd name="T71" fmla="*/ 3735 h 6533"/>
              <a:gd name="T72" fmla="*/ 5148 w 5843"/>
              <a:gd name="T73" fmla="*/ 3735 h 6533"/>
              <a:gd name="T74" fmla="*/ 5148 w 5843"/>
              <a:gd name="T75" fmla="*/ 3059 h 6533"/>
              <a:gd name="T76" fmla="*/ 4944 w 5843"/>
              <a:gd name="T77" fmla="*/ 2855 h 6533"/>
              <a:gd name="T78" fmla="*/ 5633 w 5843"/>
              <a:gd name="T79" fmla="*/ 317 h 6533"/>
              <a:gd name="T80" fmla="*/ 5843 w 5843"/>
              <a:gd name="T81" fmla="*/ 0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43" h="6533">
                <a:moveTo>
                  <a:pt x="5463" y="204"/>
                </a:moveTo>
                <a:lnTo>
                  <a:pt x="3567" y="3060"/>
                </a:lnTo>
                <a:lnTo>
                  <a:pt x="4944" y="3060"/>
                </a:lnTo>
                <a:lnTo>
                  <a:pt x="4944" y="3531"/>
                </a:lnTo>
                <a:lnTo>
                  <a:pt x="3291" y="3531"/>
                </a:lnTo>
                <a:lnTo>
                  <a:pt x="3291" y="4209"/>
                </a:lnTo>
                <a:lnTo>
                  <a:pt x="4944" y="4209"/>
                </a:lnTo>
                <a:lnTo>
                  <a:pt x="4944" y="4680"/>
                </a:lnTo>
                <a:lnTo>
                  <a:pt x="3291" y="4680"/>
                </a:lnTo>
                <a:lnTo>
                  <a:pt x="3291" y="6329"/>
                </a:lnTo>
                <a:lnTo>
                  <a:pt x="2412" y="6329"/>
                </a:lnTo>
                <a:lnTo>
                  <a:pt x="2412" y="4680"/>
                </a:lnTo>
                <a:lnTo>
                  <a:pt x="770" y="4680"/>
                </a:lnTo>
                <a:lnTo>
                  <a:pt x="770" y="4209"/>
                </a:lnTo>
                <a:lnTo>
                  <a:pt x="2412" y="4209"/>
                </a:lnTo>
                <a:lnTo>
                  <a:pt x="2412" y="3531"/>
                </a:lnTo>
                <a:lnTo>
                  <a:pt x="770" y="3531"/>
                </a:lnTo>
                <a:lnTo>
                  <a:pt x="770" y="3060"/>
                </a:lnTo>
                <a:lnTo>
                  <a:pt x="2147" y="3060"/>
                </a:lnTo>
                <a:lnTo>
                  <a:pt x="368" y="204"/>
                </a:lnTo>
                <a:lnTo>
                  <a:pt x="1364" y="204"/>
                </a:lnTo>
                <a:lnTo>
                  <a:pt x="2465" y="2145"/>
                </a:lnTo>
                <a:cubicBezTo>
                  <a:pt x="2635" y="2466"/>
                  <a:pt x="2762" y="2720"/>
                  <a:pt x="2889" y="3003"/>
                </a:cubicBezTo>
                <a:lnTo>
                  <a:pt x="2921" y="3003"/>
                </a:lnTo>
                <a:cubicBezTo>
                  <a:pt x="3027" y="2739"/>
                  <a:pt x="3164" y="2447"/>
                  <a:pt x="3344" y="2127"/>
                </a:cubicBezTo>
                <a:lnTo>
                  <a:pt x="4488" y="204"/>
                </a:lnTo>
                <a:lnTo>
                  <a:pt x="5463" y="204"/>
                </a:lnTo>
                <a:moveTo>
                  <a:pt x="5843" y="0"/>
                </a:moveTo>
                <a:lnTo>
                  <a:pt x="5463" y="0"/>
                </a:lnTo>
                <a:lnTo>
                  <a:pt x="4488" y="0"/>
                </a:lnTo>
                <a:lnTo>
                  <a:pt x="4372" y="0"/>
                </a:lnTo>
                <a:lnTo>
                  <a:pt x="4313" y="100"/>
                </a:lnTo>
                <a:lnTo>
                  <a:pt x="3169" y="2022"/>
                </a:lnTo>
                <a:cubicBezTo>
                  <a:pt x="3070" y="2198"/>
                  <a:pt x="2980" y="2372"/>
                  <a:pt x="2899" y="2544"/>
                </a:cubicBezTo>
                <a:cubicBezTo>
                  <a:pt x="2825" y="2394"/>
                  <a:pt x="2744" y="2235"/>
                  <a:pt x="2646" y="2050"/>
                </a:cubicBezTo>
                <a:lnTo>
                  <a:pt x="1541" y="103"/>
                </a:lnTo>
                <a:lnTo>
                  <a:pt x="1482" y="0"/>
                </a:lnTo>
                <a:lnTo>
                  <a:pt x="1364" y="0"/>
                </a:lnTo>
                <a:lnTo>
                  <a:pt x="368" y="0"/>
                </a:lnTo>
                <a:lnTo>
                  <a:pt x="0" y="0"/>
                </a:lnTo>
                <a:lnTo>
                  <a:pt x="195" y="312"/>
                </a:lnTo>
                <a:lnTo>
                  <a:pt x="1779" y="2855"/>
                </a:lnTo>
                <a:lnTo>
                  <a:pt x="770" y="2855"/>
                </a:lnTo>
                <a:lnTo>
                  <a:pt x="566" y="2855"/>
                </a:lnTo>
                <a:lnTo>
                  <a:pt x="566" y="3060"/>
                </a:lnTo>
                <a:lnTo>
                  <a:pt x="566" y="3531"/>
                </a:lnTo>
                <a:lnTo>
                  <a:pt x="566" y="3735"/>
                </a:lnTo>
                <a:lnTo>
                  <a:pt x="770" y="3735"/>
                </a:lnTo>
                <a:lnTo>
                  <a:pt x="2208" y="3735"/>
                </a:lnTo>
                <a:lnTo>
                  <a:pt x="2208" y="4005"/>
                </a:lnTo>
                <a:lnTo>
                  <a:pt x="770" y="4005"/>
                </a:lnTo>
                <a:lnTo>
                  <a:pt x="566" y="4005"/>
                </a:lnTo>
                <a:lnTo>
                  <a:pt x="566" y="4209"/>
                </a:lnTo>
                <a:lnTo>
                  <a:pt x="566" y="4680"/>
                </a:lnTo>
                <a:lnTo>
                  <a:pt x="566" y="4885"/>
                </a:lnTo>
                <a:lnTo>
                  <a:pt x="770" y="4885"/>
                </a:lnTo>
                <a:lnTo>
                  <a:pt x="2208" y="4885"/>
                </a:lnTo>
                <a:lnTo>
                  <a:pt x="2208" y="6329"/>
                </a:lnTo>
                <a:lnTo>
                  <a:pt x="2208" y="6533"/>
                </a:lnTo>
                <a:lnTo>
                  <a:pt x="2412" y="6533"/>
                </a:lnTo>
                <a:lnTo>
                  <a:pt x="3291" y="6533"/>
                </a:lnTo>
                <a:lnTo>
                  <a:pt x="3495" y="6533"/>
                </a:lnTo>
                <a:lnTo>
                  <a:pt x="3495" y="6329"/>
                </a:lnTo>
                <a:lnTo>
                  <a:pt x="3495" y="4884"/>
                </a:lnTo>
                <a:lnTo>
                  <a:pt x="4944" y="4884"/>
                </a:lnTo>
                <a:lnTo>
                  <a:pt x="5148" y="4884"/>
                </a:lnTo>
                <a:lnTo>
                  <a:pt x="5148" y="4680"/>
                </a:lnTo>
                <a:lnTo>
                  <a:pt x="5148" y="4209"/>
                </a:lnTo>
                <a:lnTo>
                  <a:pt x="5148" y="4005"/>
                </a:lnTo>
                <a:lnTo>
                  <a:pt x="4944" y="4005"/>
                </a:lnTo>
                <a:lnTo>
                  <a:pt x="3495" y="4005"/>
                </a:lnTo>
                <a:lnTo>
                  <a:pt x="3495" y="3735"/>
                </a:lnTo>
                <a:lnTo>
                  <a:pt x="4944" y="3735"/>
                </a:lnTo>
                <a:lnTo>
                  <a:pt x="5148" y="3735"/>
                </a:lnTo>
                <a:lnTo>
                  <a:pt x="5148" y="3531"/>
                </a:lnTo>
                <a:lnTo>
                  <a:pt x="5148" y="3059"/>
                </a:lnTo>
                <a:lnTo>
                  <a:pt x="5148" y="2855"/>
                </a:lnTo>
                <a:lnTo>
                  <a:pt x="4944" y="2855"/>
                </a:lnTo>
                <a:lnTo>
                  <a:pt x="3948" y="2855"/>
                </a:lnTo>
                <a:lnTo>
                  <a:pt x="5633" y="317"/>
                </a:lnTo>
                <a:lnTo>
                  <a:pt x="5843" y="0"/>
                </a:lnTo>
                <a:lnTo>
                  <a:pt x="5843" y="0"/>
                </a:lnTo>
                <a:close/>
              </a:path>
            </a:pathLst>
          </a:custGeom>
          <a:solidFill>
            <a:schemeClr val="bg1">
              <a:lumMod val="50000"/>
            </a:schemeClr>
          </a:solidFill>
          <a:ln>
            <a:noFill/>
          </a:ln>
        </p:spPr>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652" y="1379012"/>
            <a:ext cx="3675473" cy="3901911"/>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17239"/>
          <a:stretch>
            <a:fillRect/>
          </a:stretch>
        </p:blipFill>
        <p:spPr>
          <a:xfrm rot="16200000" flipH="1">
            <a:off x="2320505" y="1864601"/>
            <a:ext cx="1647944" cy="3643650"/>
          </a:xfrm>
          <a:prstGeom prst="rect">
            <a:avLst/>
          </a:prstGeom>
        </p:spPr>
      </p:pic>
      <p:sp>
        <p:nvSpPr>
          <p:cNvPr id="4" name="文本框 3"/>
          <p:cNvSpPr txBox="1"/>
          <p:nvPr/>
        </p:nvSpPr>
        <p:spPr>
          <a:xfrm>
            <a:off x="6834187" y="1816300"/>
            <a:ext cx="3521339" cy="461665"/>
          </a:xfrm>
          <a:prstGeom prst="rect">
            <a:avLst/>
          </a:prstGeom>
          <a:noFill/>
        </p:spPr>
        <p:txBody>
          <a:bodyPr wrap="square" rtlCol="0">
            <a:spAutoFit/>
          </a:bodyPr>
          <a:lstStyle/>
          <a:p>
            <a:pPr algn="dist"/>
            <a:r>
              <a:rPr lang="en-US" altLang="zh-CN"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01.</a:t>
            </a:r>
            <a:r>
              <a:rPr lang="zh-CN" altLang="en-US"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输入章节标题</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6834187" y="2745193"/>
            <a:ext cx="3521339" cy="461665"/>
          </a:xfrm>
          <a:prstGeom prst="rect">
            <a:avLst/>
          </a:prstGeom>
          <a:noFill/>
        </p:spPr>
        <p:txBody>
          <a:bodyPr wrap="square" rtlCol="0">
            <a:spAutoFit/>
          </a:bodyPr>
          <a:lstStyle/>
          <a:p>
            <a:pPr algn="dist"/>
            <a:r>
              <a:rPr lang="en-US" altLang="zh-CN"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02.</a:t>
            </a:r>
            <a:r>
              <a:rPr lang="zh-CN" altLang="en-US"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输入章节标题</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6834187" y="3674087"/>
            <a:ext cx="3521339" cy="461665"/>
          </a:xfrm>
          <a:prstGeom prst="rect">
            <a:avLst/>
          </a:prstGeom>
          <a:noFill/>
        </p:spPr>
        <p:txBody>
          <a:bodyPr wrap="square" rtlCol="0">
            <a:spAutoFit/>
          </a:bodyPr>
          <a:lstStyle/>
          <a:p>
            <a:pPr algn="dist"/>
            <a:r>
              <a:rPr lang="en-US" altLang="zh-CN"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03.</a:t>
            </a:r>
            <a:r>
              <a:rPr lang="zh-CN" altLang="en-US"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输入章节标题</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6834187" y="4525267"/>
            <a:ext cx="3521339" cy="461665"/>
          </a:xfrm>
          <a:prstGeom prst="rect">
            <a:avLst/>
          </a:prstGeom>
          <a:noFill/>
        </p:spPr>
        <p:txBody>
          <a:bodyPr wrap="square" rtlCol="0">
            <a:spAutoFit/>
          </a:bodyPr>
          <a:lstStyle/>
          <a:p>
            <a:pPr algn="dist"/>
            <a:r>
              <a:rPr lang="en-US" altLang="zh-CN"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04.</a:t>
            </a:r>
            <a:r>
              <a:rPr lang="zh-CN" altLang="en-US"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输入章节标题</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2363426" y="4310885"/>
            <a:ext cx="2203524" cy="584775"/>
          </a:xfrm>
          <a:prstGeom prst="rect">
            <a:avLst/>
          </a:prstGeom>
          <a:noFill/>
        </p:spPr>
        <p:txBody>
          <a:bodyPr wrap="square" rtlCol="0">
            <a:spAutoFit/>
          </a:bodyPr>
          <a:lstStyle/>
          <a:p>
            <a:r>
              <a:rPr lang="en-US" altLang="zh-CN" sz="3200">
                <a:solidFill>
                  <a:schemeClr val="tx1">
                    <a:lumMod val="95000"/>
                    <a:lumOff val="5000"/>
                  </a:schemeClr>
                </a:solidFill>
                <a:latin typeface="方正喵呜体" panose="02010600010101010101" pitchFamily="2" charset="-122"/>
                <a:ea typeface="方正喵呜体" panose="02010600010101010101" pitchFamily="2" charset="-122"/>
                <a:cs typeface="+mn-ea"/>
                <a:sym typeface="+mn-lt"/>
              </a:rPr>
              <a:t>CONTENTS</a:t>
            </a:r>
            <a:endParaRPr lang="zh-CN" altLang="en-US" sz="6000" dirty="0">
              <a:solidFill>
                <a:schemeClr val="tx1">
                  <a:lumMod val="95000"/>
                  <a:lumOff val="5000"/>
                </a:schemeClr>
              </a:solidFill>
              <a:latin typeface="方正喵呜体" panose="02010600010101010101" pitchFamily="2" charset="-122"/>
              <a:ea typeface="方正喵呜体" panose="02010600010101010101" pitchFamily="2"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199467" y="2967335"/>
            <a:ext cx="3801534" cy="923330"/>
          </a:xfrm>
          <a:prstGeom prst="rect">
            <a:avLst/>
          </a:prstGeom>
          <a:noFill/>
        </p:spPr>
        <p:txBody>
          <a:bodyPr wrap="square" rtlCol="0">
            <a:spAutoFit/>
          </a:bodyPr>
          <a:lstStyle/>
          <a:p>
            <a:pPr algn="dist"/>
            <a:r>
              <a:rPr lang="zh-CN" altLang="en-US" sz="5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谢谢聆听</a:t>
            </a:r>
          </a:p>
        </p:txBody>
      </p:sp>
      <p:sp>
        <p:nvSpPr>
          <p:cNvPr id="8" name="文本框 7"/>
          <p:cNvSpPr txBox="1"/>
          <p:nvPr/>
        </p:nvSpPr>
        <p:spPr>
          <a:xfrm>
            <a:off x="4275666" y="3758593"/>
            <a:ext cx="3583761" cy="400727"/>
          </a:xfrm>
          <a:prstGeom prst="rect">
            <a:avLst/>
          </a:prstGeom>
          <a:noFill/>
        </p:spPr>
        <p:txBody>
          <a:bodyPr wrap="square" rtlCol="0">
            <a:spAutoFit/>
          </a:bodyPr>
          <a:lstStyle/>
          <a:p>
            <a:pPr algn="dist"/>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THANKS</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015313" y="1624654"/>
            <a:ext cx="6104466" cy="3879626"/>
            <a:chOff x="2317456" y="1211088"/>
            <a:chExt cx="7379288" cy="4689824"/>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17239"/>
            <a:stretch>
              <a:fillRect/>
            </a:stretch>
          </p:blipFill>
          <p:spPr>
            <a:xfrm rot="5400000" flipV="1">
              <a:off x="4896876" y="3497161"/>
              <a:ext cx="1621012" cy="318649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456" y="1487107"/>
              <a:ext cx="7379288" cy="4137786"/>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b="17239"/>
            <a:stretch>
              <a:fillRect/>
            </a:stretch>
          </p:blipFill>
          <p:spPr>
            <a:xfrm rot="5400000" flipH="1">
              <a:off x="5455676" y="428349"/>
              <a:ext cx="1621012" cy="318649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17239"/>
          <a:stretch>
            <a:fillRect/>
          </a:stretch>
        </p:blipFill>
        <p:spPr>
          <a:xfrm rot="5400000" flipV="1">
            <a:off x="5062840" y="3403725"/>
            <a:ext cx="1465012" cy="301056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750" y="1625599"/>
            <a:ext cx="6540500" cy="378460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b="17239"/>
          <a:stretch>
            <a:fillRect/>
          </a:stretch>
        </p:blipFill>
        <p:spPr>
          <a:xfrm rot="5400000" flipH="1">
            <a:off x="5696900" y="612617"/>
            <a:ext cx="1388813" cy="2987041"/>
          </a:xfrm>
          <a:prstGeom prst="rect">
            <a:avLst/>
          </a:prstGeom>
        </p:spPr>
      </p:pic>
      <p:sp>
        <p:nvSpPr>
          <p:cNvPr id="7" name="文本框 6"/>
          <p:cNvSpPr txBox="1"/>
          <p:nvPr/>
        </p:nvSpPr>
        <p:spPr>
          <a:xfrm>
            <a:off x="4897786" y="2800544"/>
            <a:ext cx="2402841" cy="830997"/>
          </a:xfrm>
          <a:prstGeom prst="rect">
            <a:avLst/>
          </a:prstGeom>
          <a:noFill/>
        </p:spPr>
        <p:txBody>
          <a:bodyPr wrap="square" rtlCol="0">
            <a:spAutoFit/>
          </a:bodyPr>
          <a:lstStyle/>
          <a:p>
            <a:pPr algn="dist"/>
            <a:r>
              <a:rPr lang="zh-CN" altLang="en-US" sz="48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第一章</a:t>
            </a:r>
          </a:p>
        </p:txBody>
      </p:sp>
      <p:sp>
        <p:nvSpPr>
          <p:cNvPr id="8" name="文本框 7"/>
          <p:cNvSpPr txBox="1"/>
          <p:nvPr/>
        </p:nvSpPr>
        <p:spPr>
          <a:xfrm>
            <a:off x="3841418" y="3551150"/>
            <a:ext cx="4509163" cy="461665"/>
          </a:xfrm>
          <a:prstGeom prst="rect">
            <a:avLst/>
          </a:prstGeom>
          <a:noFill/>
        </p:spPr>
        <p:txBody>
          <a:bodyPr wrap="square" rtlCol="0">
            <a:spAutoFit/>
          </a:bodyPr>
          <a:lstStyle/>
          <a:p>
            <a:pPr algn="dist"/>
            <a:r>
              <a:rPr lang="zh-CN" altLang="en-US"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这输入章节内容这输入章节内容</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grpSp>
        <p:nvGrpSpPr>
          <p:cNvPr id="135" name="组合 134"/>
          <p:cNvGrpSpPr/>
          <p:nvPr/>
        </p:nvGrpSpPr>
        <p:grpSpPr>
          <a:xfrm>
            <a:off x="1835149" y="2249734"/>
            <a:ext cx="4127988" cy="2915682"/>
            <a:chOff x="2897124" y="1979403"/>
            <a:chExt cx="3311165" cy="2338743"/>
          </a:xfrm>
        </p:grpSpPr>
        <p:grpSp>
          <p:nvGrpSpPr>
            <p:cNvPr id="104" name="组合 103"/>
            <p:cNvGrpSpPr/>
            <p:nvPr/>
          </p:nvGrpSpPr>
          <p:grpSpPr>
            <a:xfrm rot="513451">
              <a:off x="2897124" y="1979403"/>
              <a:ext cx="356815" cy="2241531"/>
              <a:chOff x="2192172" y="1372452"/>
              <a:chExt cx="356815" cy="2241531"/>
            </a:xfrm>
          </p:grpSpPr>
          <p:sp>
            <p:nvSpPr>
              <p:cNvPr id="105" name="Freeform 5"/>
              <p:cNvSpPr/>
              <p:nvPr/>
            </p:nvSpPr>
            <p:spPr bwMode="auto">
              <a:xfrm>
                <a:off x="2210470" y="1415910"/>
                <a:ext cx="331655" cy="2198073"/>
              </a:xfrm>
              <a:custGeom>
                <a:avLst/>
                <a:gdLst>
                  <a:gd name="T0" fmla="*/ 0 w 54"/>
                  <a:gd name="T1" fmla="*/ 3 h 357"/>
                  <a:gd name="T2" fmla="*/ 20 w 54"/>
                  <a:gd name="T3" fmla="*/ 143 h 357"/>
                  <a:gd name="T4" fmla="*/ 41 w 54"/>
                  <a:gd name="T5" fmla="*/ 283 h 357"/>
                  <a:gd name="T6" fmla="*/ 50 w 54"/>
                  <a:gd name="T7" fmla="*/ 354 h 357"/>
                  <a:gd name="T8" fmla="*/ 54 w 54"/>
                  <a:gd name="T9" fmla="*/ 354 h 357"/>
                  <a:gd name="T10" fmla="*/ 34 w 54"/>
                  <a:gd name="T11" fmla="*/ 214 h 357"/>
                  <a:gd name="T12" fmla="*/ 14 w 54"/>
                  <a:gd name="T13" fmla="*/ 74 h 357"/>
                  <a:gd name="T14" fmla="*/ 4 w 54"/>
                  <a:gd name="T15" fmla="*/ 2 h 357"/>
                  <a:gd name="T16" fmla="*/ 2 w 54"/>
                  <a:gd name="T17" fmla="*/ 1 h 357"/>
                  <a:gd name="T18" fmla="*/ 0 w 54"/>
                  <a:gd name="T19" fmla="*/ 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57">
                    <a:moveTo>
                      <a:pt x="0" y="3"/>
                    </a:moveTo>
                    <a:cubicBezTo>
                      <a:pt x="6" y="49"/>
                      <a:pt x="13" y="96"/>
                      <a:pt x="20" y="143"/>
                    </a:cubicBezTo>
                    <a:cubicBezTo>
                      <a:pt x="27" y="189"/>
                      <a:pt x="34" y="236"/>
                      <a:pt x="41" y="283"/>
                    </a:cubicBezTo>
                    <a:cubicBezTo>
                      <a:pt x="44" y="307"/>
                      <a:pt x="47" y="330"/>
                      <a:pt x="50" y="354"/>
                    </a:cubicBezTo>
                    <a:cubicBezTo>
                      <a:pt x="51" y="357"/>
                      <a:pt x="54" y="356"/>
                      <a:pt x="54" y="354"/>
                    </a:cubicBezTo>
                    <a:cubicBezTo>
                      <a:pt x="48" y="307"/>
                      <a:pt x="41" y="260"/>
                      <a:pt x="34" y="214"/>
                    </a:cubicBezTo>
                    <a:cubicBezTo>
                      <a:pt x="27" y="167"/>
                      <a:pt x="20" y="120"/>
                      <a:pt x="14" y="74"/>
                    </a:cubicBezTo>
                    <a:cubicBezTo>
                      <a:pt x="10" y="50"/>
                      <a:pt x="7" y="26"/>
                      <a:pt x="4" y="2"/>
                    </a:cubicBezTo>
                    <a:cubicBezTo>
                      <a:pt x="4" y="1"/>
                      <a:pt x="3" y="0"/>
                      <a:pt x="2" y="1"/>
                    </a:cubicBezTo>
                    <a:cubicBezTo>
                      <a:pt x="1" y="1"/>
                      <a:pt x="0" y="1"/>
                      <a:pt x="0"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
              <p:cNvSpPr/>
              <p:nvPr/>
            </p:nvSpPr>
            <p:spPr bwMode="auto">
              <a:xfrm>
                <a:off x="2192172" y="1379314"/>
                <a:ext cx="36596" cy="134949"/>
              </a:xfrm>
              <a:custGeom>
                <a:avLst/>
                <a:gdLst>
                  <a:gd name="T0" fmla="*/ 3 w 6"/>
                  <a:gd name="T1" fmla="*/ 1 h 22"/>
                  <a:gd name="T2" fmla="*/ 0 w 6"/>
                  <a:gd name="T3" fmla="*/ 19 h 22"/>
                  <a:gd name="T4" fmla="*/ 4 w 6"/>
                  <a:gd name="T5" fmla="*/ 20 h 22"/>
                  <a:gd name="T6" fmla="*/ 6 w 6"/>
                  <a:gd name="T7" fmla="*/ 2 h 22"/>
                  <a:gd name="T8" fmla="*/ 4 w 6"/>
                  <a:gd name="T9" fmla="*/ 0 h 22"/>
                  <a:gd name="T10" fmla="*/ 3 w 6"/>
                  <a:gd name="T11" fmla="*/ 1 h 22"/>
                </a:gdLst>
                <a:ahLst/>
                <a:cxnLst>
                  <a:cxn ang="0">
                    <a:pos x="T0" y="T1"/>
                  </a:cxn>
                  <a:cxn ang="0">
                    <a:pos x="T2" y="T3"/>
                  </a:cxn>
                  <a:cxn ang="0">
                    <a:pos x="T4" y="T5"/>
                  </a:cxn>
                  <a:cxn ang="0">
                    <a:pos x="T6" y="T7"/>
                  </a:cxn>
                  <a:cxn ang="0">
                    <a:pos x="T8" y="T9"/>
                  </a:cxn>
                  <a:cxn ang="0">
                    <a:pos x="T10" y="T11"/>
                  </a:cxn>
                </a:cxnLst>
                <a:rect l="0" t="0" r="r" b="b"/>
                <a:pathLst>
                  <a:path w="6" h="22">
                    <a:moveTo>
                      <a:pt x="3" y="1"/>
                    </a:moveTo>
                    <a:cubicBezTo>
                      <a:pt x="2" y="7"/>
                      <a:pt x="1" y="13"/>
                      <a:pt x="0" y="19"/>
                    </a:cubicBezTo>
                    <a:cubicBezTo>
                      <a:pt x="0" y="22"/>
                      <a:pt x="3" y="22"/>
                      <a:pt x="4" y="20"/>
                    </a:cubicBezTo>
                    <a:cubicBezTo>
                      <a:pt x="4" y="14"/>
                      <a:pt x="6" y="8"/>
                      <a:pt x="6" y="2"/>
                    </a:cubicBezTo>
                    <a:cubicBezTo>
                      <a:pt x="6" y="0"/>
                      <a:pt x="5" y="0"/>
                      <a:pt x="4" y="0"/>
                    </a:cubicBezTo>
                    <a:cubicBezTo>
                      <a:pt x="3" y="0"/>
                      <a:pt x="3" y="0"/>
                      <a:pt x="3"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
              <p:cNvSpPr/>
              <p:nvPr/>
            </p:nvSpPr>
            <p:spPr bwMode="auto">
              <a:xfrm>
                <a:off x="2205896" y="1372452"/>
                <a:ext cx="91491" cy="141811"/>
              </a:xfrm>
              <a:custGeom>
                <a:avLst/>
                <a:gdLst>
                  <a:gd name="T0" fmla="*/ 1 w 15"/>
                  <a:gd name="T1" fmla="*/ 2 h 23"/>
                  <a:gd name="T2" fmla="*/ 11 w 15"/>
                  <a:gd name="T3" fmla="*/ 21 h 23"/>
                  <a:gd name="T4" fmla="*/ 13 w 15"/>
                  <a:gd name="T5" fmla="*/ 19 h 23"/>
                  <a:gd name="T6" fmla="*/ 12 w 15"/>
                  <a:gd name="T7" fmla="*/ 17 h 23"/>
                  <a:gd name="T8" fmla="*/ 4 w 15"/>
                  <a:gd name="T9" fmla="*/ 1 h 23"/>
                  <a:gd name="T10" fmla="*/ 2 w 15"/>
                  <a:gd name="T11" fmla="*/ 0 h 23"/>
                  <a:gd name="T12" fmla="*/ 1 w 15"/>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5" h="23">
                    <a:moveTo>
                      <a:pt x="1" y="2"/>
                    </a:moveTo>
                    <a:cubicBezTo>
                      <a:pt x="4" y="8"/>
                      <a:pt x="7" y="15"/>
                      <a:pt x="11" y="21"/>
                    </a:cubicBezTo>
                    <a:cubicBezTo>
                      <a:pt x="12" y="23"/>
                      <a:pt x="15" y="21"/>
                      <a:pt x="13" y="19"/>
                    </a:cubicBezTo>
                    <a:cubicBezTo>
                      <a:pt x="13" y="18"/>
                      <a:pt x="13" y="18"/>
                      <a:pt x="12" y="17"/>
                    </a:cubicBezTo>
                    <a:cubicBezTo>
                      <a:pt x="9" y="12"/>
                      <a:pt x="7" y="6"/>
                      <a:pt x="4" y="1"/>
                    </a:cubicBezTo>
                    <a:cubicBezTo>
                      <a:pt x="4" y="0"/>
                      <a:pt x="3" y="0"/>
                      <a:pt x="2" y="0"/>
                    </a:cubicBezTo>
                    <a:cubicBezTo>
                      <a:pt x="1" y="0"/>
                      <a:pt x="0" y="1"/>
                      <a:pt x="1"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
              <p:cNvSpPr/>
              <p:nvPr/>
            </p:nvSpPr>
            <p:spPr bwMode="auto">
              <a:xfrm>
                <a:off x="2400314" y="3151953"/>
                <a:ext cx="148673" cy="50320"/>
              </a:xfrm>
              <a:custGeom>
                <a:avLst/>
                <a:gdLst>
                  <a:gd name="T0" fmla="*/ 22 w 24"/>
                  <a:gd name="T1" fmla="*/ 1 h 8"/>
                  <a:gd name="T2" fmla="*/ 2 w 24"/>
                  <a:gd name="T3" fmla="*/ 4 h 8"/>
                  <a:gd name="T4" fmla="*/ 3 w 24"/>
                  <a:gd name="T5" fmla="*/ 7 h 8"/>
                  <a:gd name="T6" fmla="*/ 22 w 24"/>
                  <a:gd name="T7" fmla="*/ 4 h 8"/>
                  <a:gd name="T8" fmla="*/ 22 w 24"/>
                  <a:gd name="T9" fmla="*/ 1 h 8"/>
                  <a:gd name="T10" fmla="*/ 22 w 24"/>
                  <a:gd name="T11" fmla="*/ 1 h 8"/>
                </a:gdLst>
                <a:ahLst/>
                <a:cxnLst>
                  <a:cxn ang="0">
                    <a:pos x="T0" y="T1"/>
                  </a:cxn>
                  <a:cxn ang="0">
                    <a:pos x="T2" y="T3"/>
                  </a:cxn>
                  <a:cxn ang="0">
                    <a:pos x="T4" y="T5"/>
                  </a:cxn>
                  <a:cxn ang="0">
                    <a:pos x="T6" y="T7"/>
                  </a:cxn>
                  <a:cxn ang="0">
                    <a:pos x="T8" y="T9"/>
                  </a:cxn>
                  <a:cxn ang="0">
                    <a:pos x="T10" y="T11"/>
                  </a:cxn>
                </a:cxnLst>
                <a:rect l="0" t="0" r="r" b="b"/>
                <a:pathLst>
                  <a:path w="24" h="8">
                    <a:moveTo>
                      <a:pt x="22" y="1"/>
                    </a:moveTo>
                    <a:cubicBezTo>
                      <a:pt x="15" y="2"/>
                      <a:pt x="9" y="3"/>
                      <a:pt x="2" y="4"/>
                    </a:cubicBezTo>
                    <a:cubicBezTo>
                      <a:pt x="0" y="4"/>
                      <a:pt x="1" y="8"/>
                      <a:pt x="3" y="7"/>
                    </a:cubicBezTo>
                    <a:cubicBezTo>
                      <a:pt x="9" y="6"/>
                      <a:pt x="16" y="5"/>
                      <a:pt x="22" y="4"/>
                    </a:cubicBezTo>
                    <a:cubicBezTo>
                      <a:pt x="24" y="4"/>
                      <a:pt x="24" y="0"/>
                      <a:pt x="22" y="1"/>
                    </a:cubicBezTo>
                    <a:cubicBezTo>
                      <a:pt x="22" y="1"/>
                      <a:pt x="22" y="1"/>
                      <a:pt x="22"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2"/>
              <p:cNvSpPr/>
              <p:nvPr/>
            </p:nvSpPr>
            <p:spPr bwMode="auto">
              <a:xfrm>
                <a:off x="2370580" y="2882055"/>
                <a:ext cx="134949" cy="54895"/>
              </a:xfrm>
              <a:custGeom>
                <a:avLst/>
                <a:gdLst>
                  <a:gd name="T0" fmla="*/ 2 w 22"/>
                  <a:gd name="T1" fmla="*/ 4 h 9"/>
                  <a:gd name="T2" fmla="*/ 3 w 22"/>
                  <a:gd name="T3" fmla="*/ 8 h 9"/>
                  <a:gd name="T4" fmla="*/ 7 w 22"/>
                  <a:gd name="T5" fmla="*/ 6 h 9"/>
                  <a:gd name="T6" fmla="*/ 20 w 22"/>
                  <a:gd name="T7" fmla="*/ 4 h 9"/>
                  <a:gd name="T8" fmla="*/ 20 w 22"/>
                  <a:gd name="T9" fmla="*/ 1 h 9"/>
                  <a:gd name="T10" fmla="*/ 15 w 22"/>
                  <a:gd name="T11" fmla="*/ 1 h 9"/>
                  <a:gd name="T12" fmla="*/ 2 w 2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 y="4"/>
                    </a:moveTo>
                    <a:cubicBezTo>
                      <a:pt x="0" y="5"/>
                      <a:pt x="1" y="9"/>
                      <a:pt x="3" y="8"/>
                    </a:cubicBezTo>
                    <a:cubicBezTo>
                      <a:pt x="4" y="7"/>
                      <a:pt x="6" y="7"/>
                      <a:pt x="7" y="6"/>
                    </a:cubicBezTo>
                    <a:cubicBezTo>
                      <a:pt x="11" y="5"/>
                      <a:pt x="16" y="5"/>
                      <a:pt x="20" y="4"/>
                    </a:cubicBezTo>
                    <a:cubicBezTo>
                      <a:pt x="22" y="4"/>
                      <a:pt x="22" y="0"/>
                      <a:pt x="20" y="1"/>
                    </a:cubicBezTo>
                    <a:cubicBezTo>
                      <a:pt x="18" y="1"/>
                      <a:pt x="16" y="1"/>
                      <a:pt x="15" y="1"/>
                    </a:cubicBezTo>
                    <a:cubicBezTo>
                      <a:pt x="10" y="2"/>
                      <a:pt x="6" y="3"/>
                      <a:pt x="2" y="4"/>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3"/>
              <p:cNvSpPr/>
              <p:nvPr/>
            </p:nvSpPr>
            <p:spPr bwMode="auto">
              <a:xfrm>
                <a:off x="2315685" y="2548112"/>
                <a:ext cx="139524" cy="43458"/>
              </a:xfrm>
              <a:custGeom>
                <a:avLst/>
                <a:gdLst>
                  <a:gd name="T0" fmla="*/ 3 w 23"/>
                  <a:gd name="T1" fmla="*/ 3 h 7"/>
                  <a:gd name="T2" fmla="*/ 3 w 23"/>
                  <a:gd name="T3" fmla="*/ 6 h 7"/>
                  <a:gd name="T4" fmla="*/ 21 w 23"/>
                  <a:gd name="T5" fmla="*/ 4 h 7"/>
                  <a:gd name="T6" fmla="*/ 20 w 23"/>
                  <a:gd name="T7" fmla="*/ 1 h 7"/>
                  <a:gd name="T8" fmla="*/ 3 w 23"/>
                  <a:gd name="T9" fmla="*/ 3 h 7"/>
                </a:gdLst>
                <a:ahLst/>
                <a:cxnLst>
                  <a:cxn ang="0">
                    <a:pos x="T0" y="T1"/>
                  </a:cxn>
                  <a:cxn ang="0">
                    <a:pos x="T2" y="T3"/>
                  </a:cxn>
                  <a:cxn ang="0">
                    <a:pos x="T4" y="T5"/>
                  </a:cxn>
                  <a:cxn ang="0">
                    <a:pos x="T6" y="T7"/>
                  </a:cxn>
                  <a:cxn ang="0">
                    <a:pos x="T8" y="T9"/>
                  </a:cxn>
                </a:cxnLst>
                <a:rect l="0" t="0" r="r" b="b"/>
                <a:pathLst>
                  <a:path w="23" h="7">
                    <a:moveTo>
                      <a:pt x="3" y="3"/>
                    </a:moveTo>
                    <a:cubicBezTo>
                      <a:pt x="0" y="3"/>
                      <a:pt x="1" y="7"/>
                      <a:pt x="3" y="6"/>
                    </a:cubicBezTo>
                    <a:cubicBezTo>
                      <a:pt x="9" y="6"/>
                      <a:pt x="15" y="5"/>
                      <a:pt x="21" y="4"/>
                    </a:cubicBezTo>
                    <a:cubicBezTo>
                      <a:pt x="23" y="4"/>
                      <a:pt x="23" y="0"/>
                      <a:pt x="20" y="1"/>
                    </a:cubicBezTo>
                    <a:cubicBezTo>
                      <a:pt x="15" y="1"/>
                      <a:pt x="9" y="2"/>
                      <a:pt x="3"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4"/>
              <p:cNvSpPr/>
              <p:nvPr/>
            </p:nvSpPr>
            <p:spPr bwMode="auto">
              <a:xfrm>
                <a:off x="2290525" y="2223319"/>
                <a:ext cx="141811" cy="41171"/>
              </a:xfrm>
              <a:custGeom>
                <a:avLst/>
                <a:gdLst>
                  <a:gd name="T0" fmla="*/ 20 w 23"/>
                  <a:gd name="T1" fmla="*/ 0 h 7"/>
                  <a:gd name="T2" fmla="*/ 2 w 23"/>
                  <a:gd name="T3" fmla="*/ 3 h 7"/>
                  <a:gd name="T4" fmla="*/ 2 w 23"/>
                  <a:gd name="T5" fmla="*/ 6 h 7"/>
                  <a:gd name="T6" fmla="*/ 20 w 23"/>
                  <a:gd name="T7" fmla="*/ 4 h 7"/>
                  <a:gd name="T8" fmla="*/ 20 w 23"/>
                  <a:gd name="T9" fmla="*/ 0 h 7"/>
                  <a:gd name="T10" fmla="*/ 20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20" y="0"/>
                    </a:moveTo>
                    <a:cubicBezTo>
                      <a:pt x="14" y="1"/>
                      <a:pt x="8" y="2"/>
                      <a:pt x="2" y="3"/>
                    </a:cubicBezTo>
                    <a:cubicBezTo>
                      <a:pt x="0" y="3"/>
                      <a:pt x="0" y="7"/>
                      <a:pt x="2" y="6"/>
                    </a:cubicBezTo>
                    <a:cubicBezTo>
                      <a:pt x="8" y="5"/>
                      <a:pt x="14" y="5"/>
                      <a:pt x="20" y="4"/>
                    </a:cubicBezTo>
                    <a:cubicBezTo>
                      <a:pt x="23" y="3"/>
                      <a:pt x="22" y="0"/>
                      <a:pt x="20" y="0"/>
                    </a:cubicBezTo>
                    <a:cubicBezTo>
                      <a:pt x="20" y="0"/>
                      <a:pt x="20" y="0"/>
                      <a:pt x="2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5"/>
              <p:cNvSpPr/>
              <p:nvPr/>
            </p:nvSpPr>
            <p:spPr bwMode="auto">
              <a:xfrm>
                <a:off x="2224194" y="1907675"/>
                <a:ext cx="153248" cy="50320"/>
              </a:xfrm>
              <a:custGeom>
                <a:avLst/>
                <a:gdLst>
                  <a:gd name="T0" fmla="*/ 21 w 25"/>
                  <a:gd name="T1" fmla="*/ 0 h 8"/>
                  <a:gd name="T2" fmla="*/ 20 w 25"/>
                  <a:gd name="T3" fmla="*/ 1 h 8"/>
                  <a:gd name="T4" fmla="*/ 2 w 25"/>
                  <a:gd name="T5" fmla="*/ 4 h 8"/>
                  <a:gd name="T6" fmla="*/ 3 w 25"/>
                  <a:gd name="T7" fmla="*/ 8 h 8"/>
                  <a:gd name="T8" fmla="*/ 5 w 25"/>
                  <a:gd name="T9" fmla="*/ 7 h 8"/>
                  <a:gd name="T10" fmla="*/ 22 w 25"/>
                  <a:gd name="T11" fmla="*/ 4 h 8"/>
                  <a:gd name="T12" fmla="*/ 21 w 25"/>
                  <a:gd name="T13" fmla="*/ 0 h 8"/>
                  <a:gd name="T14" fmla="*/ 21 w 2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8">
                    <a:moveTo>
                      <a:pt x="21" y="0"/>
                    </a:moveTo>
                    <a:cubicBezTo>
                      <a:pt x="21" y="0"/>
                      <a:pt x="20" y="1"/>
                      <a:pt x="20" y="1"/>
                    </a:cubicBezTo>
                    <a:cubicBezTo>
                      <a:pt x="14" y="2"/>
                      <a:pt x="8" y="2"/>
                      <a:pt x="2" y="4"/>
                    </a:cubicBezTo>
                    <a:cubicBezTo>
                      <a:pt x="0" y="5"/>
                      <a:pt x="1" y="8"/>
                      <a:pt x="3" y="8"/>
                    </a:cubicBezTo>
                    <a:cubicBezTo>
                      <a:pt x="4" y="7"/>
                      <a:pt x="5" y="7"/>
                      <a:pt x="5" y="7"/>
                    </a:cubicBezTo>
                    <a:cubicBezTo>
                      <a:pt x="11" y="6"/>
                      <a:pt x="17" y="5"/>
                      <a:pt x="22" y="4"/>
                    </a:cubicBezTo>
                    <a:cubicBezTo>
                      <a:pt x="25" y="3"/>
                      <a:pt x="23" y="0"/>
                      <a:pt x="21" y="0"/>
                    </a:cubicBezTo>
                    <a:cubicBezTo>
                      <a:pt x="21" y="0"/>
                      <a:pt x="21" y="0"/>
                      <a:pt x="21"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3" name="组合 112"/>
            <p:cNvGrpSpPr/>
            <p:nvPr/>
          </p:nvGrpSpPr>
          <p:grpSpPr>
            <a:xfrm>
              <a:off x="3116477" y="3096274"/>
              <a:ext cx="2711331" cy="1134490"/>
              <a:chOff x="2067606" y="2585286"/>
              <a:chExt cx="2711331" cy="1134490"/>
            </a:xfrm>
          </p:grpSpPr>
          <p:grpSp>
            <p:nvGrpSpPr>
              <p:cNvPr id="114" name="组合 113"/>
              <p:cNvGrpSpPr/>
              <p:nvPr/>
            </p:nvGrpSpPr>
            <p:grpSpPr>
              <a:xfrm rot="513451">
                <a:off x="2067606" y="2585286"/>
                <a:ext cx="2609783" cy="1134490"/>
                <a:chOff x="2480369" y="2282788"/>
                <a:chExt cx="2609783" cy="1134490"/>
              </a:xfrm>
            </p:grpSpPr>
            <p:sp>
              <p:nvSpPr>
                <p:cNvPr id="116" name="Freeform 21"/>
                <p:cNvSpPr>
                  <a:spLocks noEditPoints="1"/>
                </p:cNvSpPr>
                <p:nvPr/>
              </p:nvSpPr>
              <p:spPr bwMode="auto">
                <a:xfrm>
                  <a:off x="2480369" y="2529814"/>
                  <a:ext cx="619852" cy="887464"/>
                </a:xfrm>
                <a:custGeom>
                  <a:avLst/>
                  <a:gdLst>
                    <a:gd name="T0" fmla="*/ 96 w 101"/>
                    <a:gd name="T1" fmla="*/ 1 h 144"/>
                    <a:gd name="T2" fmla="*/ 30 w 101"/>
                    <a:gd name="T3" fmla="*/ 91 h 144"/>
                    <a:gd name="T4" fmla="*/ 1 w 101"/>
                    <a:gd name="T5" fmla="*/ 139 h 144"/>
                    <a:gd name="T6" fmla="*/ 6 w 101"/>
                    <a:gd name="T7" fmla="*/ 141 h 144"/>
                    <a:gd name="T8" fmla="*/ 16 w 101"/>
                    <a:gd name="T9" fmla="*/ 122 h 144"/>
                    <a:gd name="T10" fmla="*/ 80 w 101"/>
                    <a:gd name="T11" fmla="*/ 32 h 144"/>
                    <a:gd name="T12" fmla="*/ 99 w 101"/>
                    <a:gd name="T13" fmla="*/ 4 h 144"/>
                    <a:gd name="T14" fmla="*/ 97 w 101"/>
                    <a:gd name="T15" fmla="*/ 0 h 144"/>
                    <a:gd name="T16" fmla="*/ 96 w 101"/>
                    <a:gd name="T17" fmla="*/ 1 h 144"/>
                    <a:gd name="T18" fmla="*/ 16 w 101"/>
                    <a:gd name="T19" fmla="*/ 122 h 144"/>
                    <a:gd name="T20" fmla="*/ 16 w 101"/>
                    <a:gd name="T21" fmla="*/ 123 h 144"/>
                    <a:gd name="T22" fmla="*/ 16 w 101"/>
                    <a:gd name="T23" fmla="*/ 1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44">
                      <a:moveTo>
                        <a:pt x="96" y="1"/>
                      </a:moveTo>
                      <a:cubicBezTo>
                        <a:pt x="75" y="32"/>
                        <a:pt x="52" y="61"/>
                        <a:pt x="30" y="91"/>
                      </a:cubicBezTo>
                      <a:cubicBezTo>
                        <a:pt x="20" y="107"/>
                        <a:pt x="10" y="123"/>
                        <a:pt x="1" y="139"/>
                      </a:cubicBezTo>
                      <a:cubicBezTo>
                        <a:pt x="0" y="142"/>
                        <a:pt x="4" y="144"/>
                        <a:pt x="6" y="141"/>
                      </a:cubicBezTo>
                      <a:cubicBezTo>
                        <a:pt x="9" y="135"/>
                        <a:pt x="13" y="129"/>
                        <a:pt x="16" y="122"/>
                      </a:cubicBezTo>
                      <a:cubicBezTo>
                        <a:pt x="35" y="91"/>
                        <a:pt x="59" y="62"/>
                        <a:pt x="80" y="32"/>
                      </a:cubicBezTo>
                      <a:cubicBezTo>
                        <a:pt x="87" y="23"/>
                        <a:pt x="93" y="14"/>
                        <a:pt x="99" y="4"/>
                      </a:cubicBezTo>
                      <a:cubicBezTo>
                        <a:pt x="101" y="2"/>
                        <a:pt x="99" y="0"/>
                        <a:pt x="97" y="0"/>
                      </a:cubicBezTo>
                      <a:cubicBezTo>
                        <a:pt x="97" y="0"/>
                        <a:pt x="96" y="1"/>
                        <a:pt x="96" y="1"/>
                      </a:cubicBezTo>
                      <a:moveTo>
                        <a:pt x="16" y="122"/>
                      </a:moveTo>
                      <a:cubicBezTo>
                        <a:pt x="16" y="122"/>
                        <a:pt x="16" y="123"/>
                        <a:pt x="16" y="123"/>
                      </a:cubicBezTo>
                      <a:cubicBezTo>
                        <a:pt x="16" y="123"/>
                        <a:pt x="16" y="122"/>
                        <a:pt x="16" y="12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2"/>
                <p:cNvSpPr/>
                <p:nvPr/>
              </p:nvSpPr>
              <p:spPr bwMode="auto">
                <a:xfrm>
                  <a:off x="3056763" y="2525239"/>
                  <a:ext cx="317932" cy="356815"/>
                </a:xfrm>
                <a:custGeom>
                  <a:avLst/>
                  <a:gdLst>
                    <a:gd name="T0" fmla="*/ 1 w 52"/>
                    <a:gd name="T1" fmla="*/ 4 h 58"/>
                    <a:gd name="T2" fmla="*/ 46 w 52"/>
                    <a:gd name="T3" fmla="*/ 56 h 58"/>
                    <a:gd name="T4" fmla="*/ 50 w 52"/>
                    <a:gd name="T5" fmla="*/ 53 h 58"/>
                    <a:gd name="T6" fmla="*/ 5 w 52"/>
                    <a:gd name="T7" fmla="*/ 1 h 58"/>
                    <a:gd name="T8" fmla="*/ 3 w 52"/>
                    <a:gd name="T9" fmla="*/ 1 h 58"/>
                    <a:gd name="T10" fmla="*/ 1 w 52"/>
                    <a:gd name="T11" fmla="*/ 4 h 58"/>
                  </a:gdLst>
                  <a:ahLst/>
                  <a:cxnLst>
                    <a:cxn ang="0">
                      <a:pos x="T0" y="T1"/>
                    </a:cxn>
                    <a:cxn ang="0">
                      <a:pos x="T2" y="T3"/>
                    </a:cxn>
                    <a:cxn ang="0">
                      <a:pos x="T4" y="T5"/>
                    </a:cxn>
                    <a:cxn ang="0">
                      <a:pos x="T6" y="T7"/>
                    </a:cxn>
                    <a:cxn ang="0">
                      <a:pos x="T8" y="T9"/>
                    </a:cxn>
                    <a:cxn ang="0">
                      <a:pos x="T10" y="T11"/>
                    </a:cxn>
                  </a:cxnLst>
                  <a:rect l="0" t="0" r="r" b="b"/>
                  <a:pathLst>
                    <a:path w="52" h="58">
                      <a:moveTo>
                        <a:pt x="1" y="4"/>
                      </a:moveTo>
                      <a:cubicBezTo>
                        <a:pt x="16" y="21"/>
                        <a:pt x="34" y="36"/>
                        <a:pt x="46" y="56"/>
                      </a:cubicBezTo>
                      <a:cubicBezTo>
                        <a:pt x="48" y="58"/>
                        <a:pt x="52" y="55"/>
                        <a:pt x="50" y="53"/>
                      </a:cubicBezTo>
                      <a:cubicBezTo>
                        <a:pt x="38" y="33"/>
                        <a:pt x="20" y="18"/>
                        <a:pt x="5" y="1"/>
                      </a:cubicBezTo>
                      <a:cubicBezTo>
                        <a:pt x="5" y="1"/>
                        <a:pt x="4" y="0"/>
                        <a:pt x="3" y="1"/>
                      </a:cubicBezTo>
                      <a:cubicBezTo>
                        <a:pt x="1" y="1"/>
                        <a:pt x="0" y="3"/>
                        <a:pt x="1" y="4"/>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3"/>
                <p:cNvSpPr/>
                <p:nvPr/>
              </p:nvSpPr>
              <p:spPr bwMode="auto">
                <a:xfrm>
                  <a:off x="3331236" y="2696785"/>
                  <a:ext cx="185269" cy="178408"/>
                </a:xfrm>
                <a:custGeom>
                  <a:avLst/>
                  <a:gdLst>
                    <a:gd name="T0" fmla="*/ 24 w 30"/>
                    <a:gd name="T1" fmla="*/ 1 h 29"/>
                    <a:gd name="T2" fmla="*/ 16 w 30"/>
                    <a:gd name="T3" fmla="*/ 10 h 29"/>
                    <a:gd name="T4" fmla="*/ 2 w 30"/>
                    <a:gd name="T5" fmla="*/ 23 h 29"/>
                    <a:gd name="T6" fmla="*/ 5 w 30"/>
                    <a:gd name="T7" fmla="*/ 27 h 29"/>
                    <a:gd name="T8" fmla="*/ 28 w 30"/>
                    <a:gd name="T9" fmla="*/ 4 h 29"/>
                    <a:gd name="T10" fmla="*/ 26 w 30"/>
                    <a:gd name="T11" fmla="*/ 1 h 29"/>
                    <a:gd name="T12" fmla="*/ 24 w 30"/>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24" y="1"/>
                      </a:moveTo>
                      <a:cubicBezTo>
                        <a:pt x="22" y="5"/>
                        <a:pt x="19" y="8"/>
                        <a:pt x="16" y="10"/>
                      </a:cubicBezTo>
                      <a:cubicBezTo>
                        <a:pt x="11" y="15"/>
                        <a:pt x="7" y="19"/>
                        <a:pt x="2" y="23"/>
                      </a:cubicBezTo>
                      <a:cubicBezTo>
                        <a:pt x="0" y="25"/>
                        <a:pt x="3" y="29"/>
                        <a:pt x="5" y="27"/>
                      </a:cubicBezTo>
                      <a:cubicBezTo>
                        <a:pt x="13" y="20"/>
                        <a:pt x="21" y="13"/>
                        <a:pt x="28" y="4"/>
                      </a:cubicBezTo>
                      <a:cubicBezTo>
                        <a:pt x="30" y="3"/>
                        <a:pt x="28" y="0"/>
                        <a:pt x="26" y="1"/>
                      </a:cubicBezTo>
                      <a:cubicBezTo>
                        <a:pt x="25" y="1"/>
                        <a:pt x="25" y="1"/>
                        <a:pt x="24"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4"/>
                <p:cNvSpPr/>
                <p:nvPr/>
              </p:nvSpPr>
              <p:spPr bwMode="auto">
                <a:xfrm>
                  <a:off x="3466186" y="2696785"/>
                  <a:ext cx="240164" cy="148673"/>
                </a:xfrm>
                <a:custGeom>
                  <a:avLst/>
                  <a:gdLst>
                    <a:gd name="T0" fmla="*/ 3 w 39"/>
                    <a:gd name="T1" fmla="*/ 4 h 24"/>
                    <a:gd name="T2" fmla="*/ 14 w 39"/>
                    <a:gd name="T3" fmla="*/ 11 h 24"/>
                    <a:gd name="T4" fmla="*/ 34 w 39"/>
                    <a:gd name="T5" fmla="*/ 22 h 24"/>
                    <a:gd name="T6" fmla="*/ 36 w 39"/>
                    <a:gd name="T7" fmla="*/ 18 h 24"/>
                    <a:gd name="T8" fmla="*/ 23 w 39"/>
                    <a:gd name="T9" fmla="*/ 10 h 24"/>
                    <a:gd name="T10" fmla="*/ 5 w 39"/>
                    <a:gd name="T11" fmla="*/ 0 h 24"/>
                    <a:gd name="T12" fmla="*/ 3 w 39"/>
                    <a:gd name="T13" fmla="*/ 0 h 24"/>
                    <a:gd name="T14" fmla="*/ 3 w 39"/>
                    <a:gd name="T15" fmla="*/ 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4">
                      <a:moveTo>
                        <a:pt x="3" y="4"/>
                      </a:moveTo>
                      <a:cubicBezTo>
                        <a:pt x="7" y="6"/>
                        <a:pt x="10" y="8"/>
                        <a:pt x="14" y="11"/>
                      </a:cubicBezTo>
                      <a:cubicBezTo>
                        <a:pt x="21" y="15"/>
                        <a:pt x="27" y="19"/>
                        <a:pt x="34" y="22"/>
                      </a:cubicBezTo>
                      <a:cubicBezTo>
                        <a:pt x="37" y="24"/>
                        <a:pt x="39" y="19"/>
                        <a:pt x="36" y="18"/>
                      </a:cubicBezTo>
                      <a:cubicBezTo>
                        <a:pt x="32" y="15"/>
                        <a:pt x="27" y="13"/>
                        <a:pt x="23" y="10"/>
                      </a:cubicBezTo>
                      <a:cubicBezTo>
                        <a:pt x="17" y="7"/>
                        <a:pt x="11" y="3"/>
                        <a:pt x="5" y="0"/>
                      </a:cubicBezTo>
                      <a:cubicBezTo>
                        <a:pt x="4" y="0"/>
                        <a:pt x="4" y="0"/>
                        <a:pt x="3" y="0"/>
                      </a:cubicBezTo>
                      <a:cubicBezTo>
                        <a:pt x="1" y="0"/>
                        <a:pt x="0" y="3"/>
                        <a:pt x="3" y="4"/>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5"/>
                <p:cNvSpPr/>
                <p:nvPr/>
              </p:nvSpPr>
              <p:spPr bwMode="auto">
                <a:xfrm>
                  <a:off x="3651455" y="2282788"/>
                  <a:ext cx="1438697" cy="548947"/>
                </a:xfrm>
                <a:custGeom>
                  <a:avLst/>
                  <a:gdLst>
                    <a:gd name="T0" fmla="*/ 230 w 235"/>
                    <a:gd name="T1" fmla="*/ 1 h 89"/>
                    <a:gd name="T2" fmla="*/ 113 w 235"/>
                    <a:gd name="T3" fmla="*/ 42 h 89"/>
                    <a:gd name="T4" fmla="*/ 59 w 235"/>
                    <a:gd name="T5" fmla="*/ 63 h 89"/>
                    <a:gd name="T6" fmla="*/ 32 w 235"/>
                    <a:gd name="T7" fmla="*/ 73 h 89"/>
                    <a:gd name="T8" fmla="*/ 19 w 235"/>
                    <a:gd name="T9" fmla="*/ 78 h 89"/>
                    <a:gd name="T10" fmla="*/ 7 w 235"/>
                    <a:gd name="T11" fmla="*/ 83 h 89"/>
                    <a:gd name="T12" fmla="*/ 3 w 235"/>
                    <a:gd name="T13" fmla="*/ 84 h 89"/>
                    <a:gd name="T14" fmla="*/ 4 w 235"/>
                    <a:gd name="T15" fmla="*/ 89 h 89"/>
                    <a:gd name="T16" fmla="*/ 31 w 235"/>
                    <a:gd name="T17" fmla="*/ 79 h 89"/>
                    <a:gd name="T18" fmla="*/ 60 w 235"/>
                    <a:gd name="T19" fmla="*/ 68 h 89"/>
                    <a:gd name="T20" fmla="*/ 118 w 235"/>
                    <a:gd name="T21" fmla="*/ 45 h 89"/>
                    <a:gd name="T22" fmla="*/ 232 w 235"/>
                    <a:gd name="T23" fmla="*/ 5 h 89"/>
                    <a:gd name="T24" fmla="*/ 230 w 235"/>
                    <a:gd name="T25" fmla="*/ 1 h 89"/>
                    <a:gd name="T26" fmla="*/ 230 w 235"/>
                    <a:gd name="T2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89">
                      <a:moveTo>
                        <a:pt x="230" y="1"/>
                      </a:moveTo>
                      <a:cubicBezTo>
                        <a:pt x="190" y="12"/>
                        <a:pt x="152" y="28"/>
                        <a:pt x="113" y="42"/>
                      </a:cubicBezTo>
                      <a:cubicBezTo>
                        <a:pt x="95" y="49"/>
                        <a:pt x="77" y="55"/>
                        <a:pt x="59" y="63"/>
                      </a:cubicBezTo>
                      <a:cubicBezTo>
                        <a:pt x="50" y="67"/>
                        <a:pt x="41" y="70"/>
                        <a:pt x="32" y="73"/>
                      </a:cubicBezTo>
                      <a:cubicBezTo>
                        <a:pt x="28" y="75"/>
                        <a:pt x="24" y="76"/>
                        <a:pt x="19" y="78"/>
                      </a:cubicBezTo>
                      <a:cubicBezTo>
                        <a:pt x="15" y="80"/>
                        <a:pt x="11" y="82"/>
                        <a:pt x="7" y="83"/>
                      </a:cubicBezTo>
                      <a:cubicBezTo>
                        <a:pt x="6" y="83"/>
                        <a:pt x="5" y="84"/>
                        <a:pt x="3" y="84"/>
                      </a:cubicBezTo>
                      <a:cubicBezTo>
                        <a:pt x="0" y="84"/>
                        <a:pt x="1" y="89"/>
                        <a:pt x="4" y="89"/>
                      </a:cubicBezTo>
                      <a:cubicBezTo>
                        <a:pt x="13" y="87"/>
                        <a:pt x="22" y="82"/>
                        <a:pt x="31" y="79"/>
                      </a:cubicBezTo>
                      <a:cubicBezTo>
                        <a:pt x="41" y="76"/>
                        <a:pt x="51" y="72"/>
                        <a:pt x="60" y="68"/>
                      </a:cubicBezTo>
                      <a:cubicBezTo>
                        <a:pt x="79" y="60"/>
                        <a:pt x="98" y="53"/>
                        <a:pt x="118" y="45"/>
                      </a:cubicBezTo>
                      <a:cubicBezTo>
                        <a:pt x="156" y="32"/>
                        <a:pt x="193" y="16"/>
                        <a:pt x="232" y="5"/>
                      </a:cubicBezTo>
                      <a:cubicBezTo>
                        <a:pt x="235" y="5"/>
                        <a:pt x="233" y="0"/>
                        <a:pt x="230" y="1"/>
                      </a:cubicBezTo>
                      <a:cubicBezTo>
                        <a:pt x="230" y="1"/>
                        <a:pt x="230" y="1"/>
                        <a:pt x="230"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5" name="Freeform 26"/>
              <p:cNvSpPr/>
              <p:nvPr/>
            </p:nvSpPr>
            <p:spPr bwMode="auto">
              <a:xfrm rot="513451">
                <a:off x="4582231" y="2739567"/>
                <a:ext cx="196706" cy="148673"/>
              </a:xfrm>
              <a:custGeom>
                <a:avLst/>
                <a:gdLst>
                  <a:gd name="T0" fmla="*/ 4 w 32"/>
                  <a:gd name="T1" fmla="*/ 8 h 24"/>
                  <a:gd name="T2" fmla="*/ 21 w 32"/>
                  <a:gd name="T3" fmla="*/ 6 h 24"/>
                  <a:gd name="T4" fmla="*/ 22 w 32"/>
                  <a:gd name="T5" fmla="*/ 6 h 24"/>
                  <a:gd name="T6" fmla="*/ 17 w 32"/>
                  <a:gd name="T7" fmla="*/ 11 h 24"/>
                  <a:gd name="T8" fmla="*/ 9 w 32"/>
                  <a:gd name="T9" fmla="*/ 18 h 24"/>
                  <a:gd name="T10" fmla="*/ 8 w 32"/>
                  <a:gd name="T11" fmla="*/ 18 h 24"/>
                  <a:gd name="T12" fmla="*/ 9 w 32"/>
                  <a:gd name="T13" fmla="*/ 23 h 24"/>
                  <a:gd name="T14" fmla="*/ 30 w 32"/>
                  <a:gd name="T15" fmla="*/ 4 h 24"/>
                  <a:gd name="T16" fmla="*/ 28 w 32"/>
                  <a:gd name="T17" fmla="*/ 0 h 24"/>
                  <a:gd name="T18" fmla="*/ 20 w 32"/>
                  <a:gd name="T19" fmla="*/ 1 h 24"/>
                  <a:gd name="T20" fmla="*/ 3 w 32"/>
                  <a:gd name="T21" fmla="*/ 3 h 24"/>
                  <a:gd name="T22" fmla="*/ 3 w 32"/>
                  <a:gd name="T23" fmla="*/ 3 h 24"/>
                  <a:gd name="T24" fmla="*/ 4 w 32"/>
                  <a:gd name="T2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4" y="8"/>
                    </a:moveTo>
                    <a:cubicBezTo>
                      <a:pt x="10" y="8"/>
                      <a:pt x="15" y="7"/>
                      <a:pt x="21" y="6"/>
                    </a:cubicBezTo>
                    <a:cubicBezTo>
                      <a:pt x="21" y="6"/>
                      <a:pt x="22" y="6"/>
                      <a:pt x="22" y="6"/>
                    </a:cubicBezTo>
                    <a:cubicBezTo>
                      <a:pt x="20" y="8"/>
                      <a:pt x="19" y="9"/>
                      <a:pt x="17" y="11"/>
                    </a:cubicBezTo>
                    <a:cubicBezTo>
                      <a:pt x="15" y="13"/>
                      <a:pt x="12" y="16"/>
                      <a:pt x="9" y="18"/>
                    </a:cubicBezTo>
                    <a:cubicBezTo>
                      <a:pt x="9" y="18"/>
                      <a:pt x="8" y="18"/>
                      <a:pt x="8" y="18"/>
                    </a:cubicBezTo>
                    <a:cubicBezTo>
                      <a:pt x="5" y="20"/>
                      <a:pt x="7" y="24"/>
                      <a:pt x="9" y="23"/>
                    </a:cubicBezTo>
                    <a:cubicBezTo>
                      <a:pt x="18" y="19"/>
                      <a:pt x="24" y="11"/>
                      <a:pt x="30" y="4"/>
                    </a:cubicBezTo>
                    <a:cubicBezTo>
                      <a:pt x="32" y="3"/>
                      <a:pt x="30" y="0"/>
                      <a:pt x="28" y="0"/>
                    </a:cubicBezTo>
                    <a:cubicBezTo>
                      <a:pt x="25" y="1"/>
                      <a:pt x="23" y="1"/>
                      <a:pt x="20" y="1"/>
                    </a:cubicBezTo>
                    <a:cubicBezTo>
                      <a:pt x="15" y="2"/>
                      <a:pt x="9" y="3"/>
                      <a:pt x="3" y="3"/>
                    </a:cubicBezTo>
                    <a:cubicBezTo>
                      <a:pt x="3" y="3"/>
                      <a:pt x="3" y="3"/>
                      <a:pt x="3" y="3"/>
                    </a:cubicBezTo>
                    <a:cubicBezTo>
                      <a:pt x="0" y="4"/>
                      <a:pt x="1" y="8"/>
                      <a:pt x="4" y="8"/>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1" name="组合 120"/>
            <p:cNvGrpSpPr/>
            <p:nvPr/>
          </p:nvGrpSpPr>
          <p:grpSpPr>
            <a:xfrm rot="513451">
              <a:off x="2921472" y="3776061"/>
              <a:ext cx="3286817" cy="542085"/>
              <a:chOff x="2340845" y="2936949"/>
              <a:chExt cx="3286817" cy="542085"/>
            </a:xfrm>
          </p:grpSpPr>
          <p:sp>
            <p:nvSpPr>
              <p:cNvPr id="122" name="Freeform 6"/>
              <p:cNvSpPr/>
              <p:nvPr/>
            </p:nvSpPr>
            <p:spPr bwMode="auto">
              <a:xfrm>
                <a:off x="2340845" y="2980408"/>
                <a:ext cx="3195326" cy="462030"/>
              </a:xfrm>
              <a:custGeom>
                <a:avLst/>
                <a:gdLst>
                  <a:gd name="T0" fmla="*/ 309 w 522"/>
                  <a:gd name="T1" fmla="*/ 25 h 75"/>
                  <a:gd name="T2" fmla="*/ 204 w 522"/>
                  <a:gd name="T3" fmla="*/ 40 h 75"/>
                  <a:gd name="T4" fmla="*/ 104 w 522"/>
                  <a:gd name="T5" fmla="*/ 57 h 75"/>
                  <a:gd name="T6" fmla="*/ 5 w 522"/>
                  <a:gd name="T7" fmla="*/ 70 h 75"/>
                  <a:gd name="T8" fmla="*/ 0 w 522"/>
                  <a:gd name="T9" fmla="*/ 70 h 75"/>
                  <a:gd name="T10" fmla="*/ 1 w 522"/>
                  <a:gd name="T11" fmla="*/ 74 h 75"/>
                  <a:gd name="T12" fmla="*/ 87 w 522"/>
                  <a:gd name="T13" fmla="*/ 64 h 75"/>
                  <a:gd name="T14" fmla="*/ 134 w 522"/>
                  <a:gd name="T15" fmla="*/ 55 h 75"/>
                  <a:gd name="T16" fmla="*/ 185 w 522"/>
                  <a:gd name="T17" fmla="*/ 47 h 75"/>
                  <a:gd name="T18" fmla="*/ 289 w 522"/>
                  <a:gd name="T19" fmla="*/ 31 h 75"/>
                  <a:gd name="T20" fmla="*/ 394 w 522"/>
                  <a:gd name="T21" fmla="*/ 18 h 75"/>
                  <a:gd name="T22" fmla="*/ 520 w 522"/>
                  <a:gd name="T23" fmla="*/ 4 h 75"/>
                  <a:gd name="T24" fmla="*/ 520 w 522"/>
                  <a:gd name="T25" fmla="*/ 0 h 75"/>
                  <a:gd name="T26" fmla="*/ 330 w 522"/>
                  <a:gd name="T27" fmla="*/ 22 h 75"/>
                  <a:gd name="T28" fmla="*/ 309 w 522"/>
                  <a:gd name="T29" fmla="*/ 2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2" h="75">
                    <a:moveTo>
                      <a:pt x="309" y="25"/>
                    </a:moveTo>
                    <a:cubicBezTo>
                      <a:pt x="274" y="29"/>
                      <a:pt x="239" y="35"/>
                      <a:pt x="204" y="40"/>
                    </a:cubicBezTo>
                    <a:cubicBezTo>
                      <a:pt x="171" y="46"/>
                      <a:pt x="137" y="51"/>
                      <a:pt x="104" y="57"/>
                    </a:cubicBezTo>
                    <a:cubicBezTo>
                      <a:pt x="72" y="64"/>
                      <a:pt x="38" y="71"/>
                      <a:pt x="5" y="70"/>
                    </a:cubicBezTo>
                    <a:cubicBezTo>
                      <a:pt x="3" y="70"/>
                      <a:pt x="2" y="70"/>
                      <a:pt x="0" y="70"/>
                    </a:cubicBezTo>
                    <a:cubicBezTo>
                      <a:pt x="1" y="71"/>
                      <a:pt x="1" y="73"/>
                      <a:pt x="1" y="74"/>
                    </a:cubicBezTo>
                    <a:cubicBezTo>
                      <a:pt x="30" y="75"/>
                      <a:pt x="59" y="70"/>
                      <a:pt x="87" y="64"/>
                    </a:cubicBezTo>
                    <a:cubicBezTo>
                      <a:pt x="102" y="61"/>
                      <a:pt x="118" y="58"/>
                      <a:pt x="134" y="55"/>
                    </a:cubicBezTo>
                    <a:cubicBezTo>
                      <a:pt x="151" y="53"/>
                      <a:pt x="168" y="50"/>
                      <a:pt x="185" y="47"/>
                    </a:cubicBezTo>
                    <a:cubicBezTo>
                      <a:pt x="220" y="42"/>
                      <a:pt x="254" y="36"/>
                      <a:pt x="289" y="31"/>
                    </a:cubicBezTo>
                    <a:cubicBezTo>
                      <a:pt x="324" y="26"/>
                      <a:pt x="359" y="22"/>
                      <a:pt x="394" y="18"/>
                    </a:cubicBezTo>
                    <a:cubicBezTo>
                      <a:pt x="436" y="14"/>
                      <a:pt x="478" y="9"/>
                      <a:pt x="520" y="4"/>
                    </a:cubicBezTo>
                    <a:cubicBezTo>
                      <a:pt x="522" y="4"/>
                      <a:pt x="522" y="0"/>
                      <a:pt x="520" y="0"/>
                    </a:cubicBezTo>
                    <a:cubicBezTo>
                      <a:pt x="456" y="8"/>
                      <a:pt x="393" y="15"/>
                      <a:pt x="330" y="22"/>
                    </a:cubicBezTo>
                    <a:cubicBezTo>
                      <a:pt x="323" y="23"/>
                      <a:pt x="316" y="24"/>
                      <a:pt x="309" y="25"/>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
              <p:cNvSpPr/>
              <p:nvPr/>
            </p:nvSpPr>
            <p:spPr bwMode="auto">
              <a:xfrm>
                <a:off x="5426382" y="2936949"/>
                <a:ext cx="201280" cy="134949"/>
              </a:xfrm>
              <a:custGeom>
                <a:avLst/>
                <a:gdLst>
                  <a:gd name="T0" fmla="*/ 4 w 33"/>
                  <a:gd name="T1" fmla="*/ 3 h 22"/>
                  <a:gd name="T2" fmla="*/ 24 w 33"/>
                  <a:gd name="T3" fmla="*/ 7 h 22"/>
                  <a:gd name="T4" fmla="*/ 2 w 33"/>
                  <a:gd name="T5" fmla="*/ 17 h 22"/>
                  <a:gd name="T6" fmla="*/ 3 w 33"/>
                  <a:gd name="T7" fmla="*/ 21 h 22"/>
                  <a:gd name="T8" fmla="*/ 30 w 33"/>
                  <a:gd name="T9" fmla="*/ 9 h 22"/>
                  <a:gd name="T10" fmla="*/ 31 w 33"/>
                  <a:gd name="T11" fmla="*/ 8 h 22"/>
                  <a:gd name="T12" fmla="*/ 31 w 33"/>
                  <a:gd name="T13" fmla="*/ 5 h 22"/>
                  <a:gd name="T14" fmla="*/ 5 w 33"/>
                  <a:gd name="T15" fmla="*/ 0 h 22"/>
                  <a:gd name="T16" fmla="*/ 4 w 33"/>
                  <a:gd name="T17" fmla="*/ 0 h 22"/>
                  <a:gd name="T18" fmla="*/ 4 w 33"/>
                  <a:gd name="T19"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2">
                    <a:moveTo>
                      <a:pt x="4" y="3"/>
                    </a:moveTo>
                    <a:cubicBezTo>
                      <a:pt x="11" y="5"/>
                      <a:pt x="17" y="6"/>
                      <a:pt x="24" y="7"/>
                    </a:cubicBezTo>
                    <a:cubicBezTo>
                      <a:pt x="16" y="10"/>
                      <a:pt x="9" y="14"/>
                      <a:pt x="2" y="17"/>
                    </a:cubicBezTo>
                    <a:cubicBezTo>
                      <a:pt x="0" y="18"/>
                      <a:pt x="1" y="22"/>
                      <a:pt x="3" y="21"/>
                    </a:cubicBezTo>
                    <a:cubicBezTo>
                      <a:pt x="12" y="16"/>
                      <a:pt x="20" y="11"/>
                      <a:pt x="30" y="9"/>
                    </a:cubicBezTo>
                    <a:cubicBezTo>
                      <a:pt x="30" y="9"/>
                      <a:pt x="30" y="9"/>
                      <a:pt x="31" y="8"/>
                    </a:cubicBezTo>
                    <a:cubicBezTo>
                      <a:pt x="32" y="8"/>
                      <a:pt x="33" y="6"/>
                      <a:pt x="31" y="5"/>
                    </a:cubicBezTo>
                    <a:cubicBezTo>
                      <a:pt x="23" y="2"/>
                      <a:pt x="13" y="2"/>
                      <a:pt x="5" y="0"/>
                    </a:cubicBezTo>
                    <a:cubicBezTo>
                      <a:pt x="4" y="0"/>
                      <a:pt x="4" y="0"/>
                      <a:pt x="4" y="0"/>
                    </a:cubicBezTo>
                    <a:cubicBezTo>
                      <a:pt x="2" y="0"/>
                      <a:pt x="2" y="3"/>
                      <a:pt x="4"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
              <p:cNvSpPr/>
              <p:nvPr/>
            </p:nvSpPr>
            <p:spPr bwMode="auto">
              <a:xfrm>
                <a:off x="5488138" y="2966684"/>
                <a:ext cx="116651" cy="38884"/>
              </a:xfrm>
              <a:custGeom>
                <a:avLst/>
                <a:gdLst>
                  <a:gd name="T0" fmla="*/ 10 w 19"/>
                  <a:gd name="T1" fmla="*/ 1 h 6"/>
                  <a:gd name="T2" fmla="*/ 3 w 19"/>
                  <a:gd name="T3" fmla="*/ 2 h 6"/>
                  <a:gd name="T4" fmla="*/ 3 w 19"/>
                  <a:gd name="T5" fmla="*/ 6 h 6"/>
                  <a:gd name="T6" fmla="*/ 11 w 19"/>
                  <a:gd name="T7" fmla="*/ 5 h 6"/>
                  <a:gd name="T8" fmla="*/ 16 w 19"/>
                  <a:gd name="T9" fmla="*/ 4 h 6"/>
                  <a:gd name="T10" fmla="*/ 16 w 19"/>
                  <a:gd name="T11" fmla="*/ 0 h 6"/>
                  <a:gd name="T12" fmla="*/ 16 w 19"/>
                  <a:gd name="T13" fmla="*/ 0 h 6"/>
                  <a:gd name="T14" fmla="*/ 10 w 19"/>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6">
                    <a:moveTo>
                      <a:pt x="10" y="1"/>
                    </a:moveTo>
                    <a:cubicBezTo>
                      <a:pt x="8" y="2"/>
                      <a:pt x="5" y="2"/>
                      <a:pt x="3" y="2"/>
                    </a:cubicBezTo>
                    <a:cubicBezTo>
                      <a:pt x="0" y="3"/>
                      <a:pt x="1" y="6"/>
                      <a:pt x="3" y="6"/>
                    </a:cubicBezTo>
                    <a:cubicBezTo>
                      <a:pt x="6" y="6"/>
                      <a:pt x="8" y="5"/>
                      <a:pt x="11" y="5"/>
                    </a:cubicBezTo>
                    <a:cubicBezTo>
                      <a:pt x="13" y="5"/>
                      <a:pt x="14" y="4"/>
                      <a:pt x="16" y="4"/>
                    </a:cubicBezTo>
                    <a:cubicBezTo>
                      <a:pt x="19" y="4"/>
                      <a:pt x="18" y="0"/>
                      <a:pt x="16" y="0"/>
                    </a:cubicBezTo>
                    <a:cubicBezTo>
                      <a:pt x="16" y="0"/>
                      <a:pt x="16" y="0"/>
                      <a:pt x="16" y="0"/>
                    </a:cubicBezTo>
                    <a:cubicBezTo>
                      <a:pt x="14" y="1"/>
                      <a:pt x="12" y="1"/>
                      <a:pt x="10"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6"/>
              <p:cNvSpPr/>
              <p:nvPr/>
            </p:nvSpPr>
            <p:spPr bwMode="auto">
              <a:xfrm>
                <a:off x="2761704" y="3289190"/>
                <a:ext cx="43458" cy="189844"/>
              </a:xfrm>
              <a:custGeom>
                <a:avLst/>
                <a:gdLst>
                  <a:gd name="T0" fmla="*/ 0 w 7"/>
                  <a:gd name="T1" fmla="*/ 2 h 31"/>
                  <a:gd name="T2" fmla="*/ 3 w 7"/>
                  <a:gd name="T3" fmla="*/ 28 h 31"/>
                  <a:gd name="T4" fmla="*/ 7 w 7"/>
                  <a:gd name="T5" fmla="*/ 28 h 31"/>
                  <a:gd name="T6" fmla="*/ 4 w 7"/>
                  <a:gd name="T7" fmla="*/ 1 h 31"/>
                  <a:gd name="T8" fmla="*/ 2 w 7"/>
                  <a:gd name="T9" fmla="*/ 0 h 31"/>
                  <a:gd name="T10" fmla="*/ 0 w 7"/>
                  <a:gd name="T11" fmla="*/ 2 h 31"/>
                </a:gdLst>
                <a:ahLst/>
                <a:cxnLst>
                  <a:cxn ang="0">
                    <a:pos x="T0" y="T1"/>
                  </a:cxn>
                  <a:cxn ang="0">
                    <a:pos x="T2" y="T3"/>
                  </a:cxn>
                  <a:cxn ang="0">
                    <a:pos x="T4" y="T5"/>
                  </a:cxn>
                  <a:cxn ang="0">
                    <a:pos x="T6" y="T7"/>
                  </a:cxn>
                  <a:cxn ang="0">
                    <a:pos x="T8" y="T9"/>
                  </a:cxn>
                  <a:cxn ang="0">
                    <a:pos x="T10" y="T11"/>
                  </a:cxn>
                </a:cxnLst>
                <a:rect l="0" t="0" r="r" b="b"/>
                <a:pathLst>
                  <a:path w="7" h="31">
                    <a:moveTo>
                      <a:pt x="0" y="2"/>
                    </a:moveTo>
                    <a:cubicBezTo>
                      <a:pt x="1" y="11"/>
                      <a:pt x="2" y="19"/>
                      <a:pt x="3" y="28"/>
                    </a:cubicBezTo>
                    <a:cubicBezTo>
                      <a:pt x="3" y="31"/>
                      <a:pt x="7" y="30"/>
                      <a:pt x="7" y="28"/>
                    </a:cubicBezTo>
                    <a:cubicBezTo>
                      <a:pt x="6" y="19"/>
                      <a:pt x="5" y="10"/>
                      <a:pt x="4" y="1"/>
                    </a:cubicBezTo>
                    <a:cubicBezTo>
                      <a:pt x="3" y="0"/>
                      <a:pt x="2" y="0"/>
                      <a:pt x="2" y="0"/>
                    </a:cubicBezTo>
                    <a:cubicBezTo>
                      <a:pt x="1" y="0"/>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
              <p:cNvSpPr/>
              <p:nvPr/>
            </p:nvSpPr>
            <p:spPr bwMode="auto">
              <a:xfrm>
                <a:off x="3232883" y="3227434"/>
                <a:ext cx="38884" cy="164684"/>
              </a:xfrm>
              <a:custGeom>
                <a:avLst/>
                <a:gdLst>
                  <a:gd name="T0" fmla="*/ 0 w 6"/>
                  <a:gd name="T1" fmla="*/ 2 h 27"/>
                  <a:gd name="T2" fmla="*/ 2 w 6"/>
                  <a:gd name="T3" fmla="*/ 25 h 27"/>
                  <a:gd name="T4" fmla="*/ 6 w 6"/>
                  <a:gd name="T5" fmla="*/ 25 h 27"/>
                  <a:gd name="T6" fmla="*/ 3 w 6"/>
                  <a:gd name="T7" fmla="*/ 1 h 27"/>
                  <a:gd name="T8" fmla="*/ 1 w 6"/>
                  <a:gd name="T9" fmla="*/ 0 h 27"/>
                  <a:gd name="T10" fmla="*/ 0 w 6"/>
                  <a:gd name="T11" fmla="*/ 2 h 27"/>
                </a:gdLst>
                <a:ahLst/>
                <a:cxnLst>
                  <a:cxn ang="0">
                    <a:pos x="T0" y="T1"/>
                  </a:cxn>
                  <a:cxn ang="0">
                    <a:pos x="T2" y="T3"/>
                  </a:cxn>
                  <a:cxn ang="0">
                    <a:pos x="T4" y="T5"/>
                  </a:cxn>
                  <a:cxn ang="0">
                    <a:pos x="T6" y="T7"/>
                  </a:cxn>
                  <a:cxn ang="0">
                    <a:pos x="T8" y="T9"/>
                  </a:cxn>
                  <a:cxn ang="0">
                    <a:pos x="T10" y="T11"/>
                  </a:cxn>
                </a:cxnLst>
                <a:rect l="0" t="0" r="r" b="b"/>
                <a:pathLst>
                  <a:path w="6" h="27">
                    <a:moveTo>
                      <a:pt x="0" y="2"/>
                    </a:moveTo>
                    <a:cubicBezTo>
                      <a:pt x="0" y="10"/>
                      <a:pt x="1" y="17"/>
                      <a:pt x="2" y="25"/>
                    </a:cubicBezTo>
                    <a:cubicBezTo>
                      <a:pt x="3" y="27"/>
                      <a:pt x="6" y="27"/>
                      <a:pt x="6" y="25"/>
                    </a:cubicBezTo>
                    <a:cubicBezTo>
                      <a:pt x="5" y="17"/>
                      <a:pt x="4" y="9"/>
                      <a:pt x="3" y="1"/>
                    </a:cubicBezTo>
                    <a:cubicBezTo>
                      <a:pt x="3" y="0"/>
                      <a:pt x="2" y="0"/>
                      <a:pt x="1" y="0"/>
                    </a:cubicBezTo>
                    <a:cubicBezTo>
                      <a:pt x="1" y="0"/>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8"/>
              <p:cNvSpPr/>
              <p:nvPr/>
            </p:nvSpPr>
            <p:spPr bwMode="auto">
              <a:xfrm>
                <a:off x="3729222" y="3133655"/>
                <a:ext cx="43458" cy="160109"/>
              </a:xfrm>
              <a:custGeom>
                <a:avLst/>
                <a:gdLst>
                  <a:gd name="T0" fmla="*/ 0 w 7"/>
                  <a:gd name="T1" fmla="*/ 2 h 26"/>
                  <a:gd name="T2" fmla="*/ 3 w 7"/>
                  <a:gd name="T3" fmla="*/ 24 h 26"/>
                  <a:gd name="T4" fmla="*/ 6 w 7"/>
                  <a:gd name="T5" fmla="*/ 23 h 26"/>
                  <a:gd name="T6" fmla="*/ 3 w 7"/>
                  <a:gd name="T7" fmla="*/ 2 h 26"/>
                  <a:gd name="T8" fmla="*/ 1 w 7"/>
                  <a:gd name="T9" fmla="*/ 0 h 26"/>
                  <a:gd name="T10" fmla="*/ 0 w 7"/>
                  <a:gd name="T11" fmla="*/ 2 h 26"/>
                </a:gdLst>
                <a:ahLst/>
                <a:cxnLst>
                  <a:cxn ang="0">
                    <a:pos x="T0" y="T1"/>
                  </a:cxn>
                  <a:cxn ang="0">
                    <a:pos x="T2" y="T3"/>
                  </a:cxn>
                  <a:cxn ang="0">
                    <a:pos x="T4" y="T5"/>
                  </a:cxn>
                  <a:cxn ang="0">
                    <a:pos x="T6" y="T7"/>
                  </a:cxn>
                  <a:cxn ang="0">
                    <a:pos x="T8" y="T9"/>
                  </a:cxn>
                  <a:cxn ang="0">
                    <a:pos x="T10" y="T11"/>
                  </a:cxn>
                </a:cxnLst>
                <a:rect l="0" t="0" r="r" b="b"/>
                <a:pathLst>
                  <a:path w="7" h="26">
                    <a:moveTo>
                      <a:pt x="0" y="2"/>
                    </a:moveTo>
                    <a:cubicBezTo>
                      <a:pt x="1" y="9"/>
                      <a:pt x="2" y="16"/>
                      <a:pt x="3" y="24"/>
                    </a:cubicBezTo>
                    <a:cubicBezTo>
                      <a:pt x="3" y="26"/>
                      <a:pt x="7" y="25"/>
                      <a:pt x="6" y="23"/>
                    </a:cubicBezTo>
                    <a:cubicBezTo>
                      <a:pt x="6" y="16"/>
                      <a:pt x="5" y="9"/>
                      <a:pt x="3" y="2"/>
                    </a:cubicBezTo>
                    <a:cubicBezTo>
                      <a:pt x="3" y="1"/>
                      <a:pt x="2" y="0"/>
                      <a:pt x="1" y="0"/>
                    </a:cubicBezTo>
                    <a:cubicBezTo>
                      <a:pt x="0" y="1"/>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9"/>
              <p:cNvSpPr/>
              <p:nvPr/>
            </p:nvSpPr>
            <p:spPr bwMode="auto">
              <a:xfrm>
                <a:off x="4335351" y="3053600"/>
                <a:ext cx="36596" cy="141811"/>
              </a:xfrm>
              <a:custGeom>
                <a:avLst/>
                <a:gdLst>
                  <a:gd name="T0" fmla="*/ 0 w 6"/>
                  <a:gd name="T1" fmla="*/ 2 h 23"/>
                  <a:gd name="T2" fmla="*/ 2 w 6"/>
                  <a:gd name="T3" fmla="*/ 21 h 23"/>
                  <a:gd name="T4" fmla="*/ 6 w 6"/>
                  <a:gd name="T5" fmla="*/ 21 h 23"/>
                  <a:gd name="T6" fmla="*/ 4 w 6"/>
                  <a:gd name="T7" fmla="*/ 2 h 23"/>
                  <a:gd name="T8" fmla="*/ 2 w 6"/>
                  <a:gd name="T9" fmla="*/ 0 h 23"/>
                  <a:gd name="T10" fmla="*/ 0 w 6"/>
                  <a:gd name="T11" fmla="*/ 2 h 23"/>
                </a:gdLst>
                <a:ahLst/>
                <a:cxnLst>
                  <a:cxn ang="0">
                    <a:pos x="T0" y="T1"/>
                  </a:cxn>
                  <a:cxn ang="0">
                    <a:pos x="T2" y="T3"/>
                  </a:cxn>
                  <a:cxn ang="0">
                    <a:pos x="T4" y="T5"/>
                  </a:cxn>
                  <a:cxn ang="0">
                    <a:pos x="T6" y="T7"/>
                  </a:cxn>
                  <a:cxn ang="0">
                    <a:pos x="T8" y="T9"/>
                  </a:cxn>
                  <a:cxn ang="0">
                    <a:pos x="T10" y="T11"/>
                  </a:cxn>
                </a:cxnLst>
                <a:rect l="0" t="0" r="r" b="b"/>
                <a:pathLst>
                  <a:path w="6" h="23">
                    <a:moveTo>
                      <a:pt x="0" y="2"/>
                    </a:moveTo>
                    <a:cubicBezTo>
                      <a:pt x="1" y="8"/>
                      <a:pt x="2" y="15"/>
                      <a:pt x="2" y="21"/>
                    </a:cubicBezTo>
                    <a:cubicBezTo>
                      <a:pt x="3" y="23"/>
                      <a:pt x="6" y="23"/>
                      <a:pt x="6" y="21"/>
                    </a:cubicBezTo>
                    <a:cubicBezTo>
                      <a:pt x="5" y="14"/>
                      <a:pt x="4" y="8"/>
                      <a:pt x="4" y="2"/>
                    </a:cubicBezTo>
                    <a:cubicBezTo>
                      <a:pt x="3" y="1"/>
                      <a:pt x="2" y="0"/>
                      <a:pt x="2" y="0"/>
                    </a:cubicBezTo>
                    <a:cubicBezTo>
                      <a:pt x="1" y="0"/>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
              <p:cNvSpPr/>
              <p:nvPr/>
            </p:nvSpPr>
            <p:spPr bwMode="auto">
              <a:xfrm>
                <a:off x="5003236" y="2955248"/>
                <a:ext cx="43458" cy="178408"/>
              </a:xfrm>
              <a:custGeom>
                <a:avLst/>
                <a:gdLst>
                  <a:gd name="T0" fmla="*/ 0 w 7"/>
                  <a:gd name="T1" fmla="*/ 2 h 29"/>
                  <a:gd name="T2" fmla="*/ 3 w 7"/>
                  <a:gd name="T3" fmla="*/ 27 h 29"/>
                  <a:gd name="T4" fmla="*/ 7 w 7"/>
                  <a:gd name="T5" fmla="*/ 26 h 29"/>
                  <a:gd name="T6" fmla="*/ 4 w 7"/>
                  <a:gd name="T7" fmla="*/ 2 h 29"/>
                  <a:gd name="T8" fmla="*/ 1 w 7"/>
                  <a:gd name="T9" fmla="*/ 0 h 29"/>
                  <a:gd name="T10" fmla="*/ 0 w 7"/>
                  <a:gd name="T11" fmla="*/ 2 h 29"/>
                </a:gdLst>
                <a:ahLst/>
                <a:cxnLst>
                  <a:cxn ang="0">
                    <a:pos x="T0" y="T1"/>
                  </a:cxn>
                  <a:cxn ang="0">
                    <a:pos x="T2" y="T3"/>
                  </a:cxn>
                  <a:cxn ang="0">
                    <a:pos x="T4" y="T5"/>
                  </a:cxn>
                  <a:cxn ang="0">
                    <a:pos x="T6" y="T7"/>
                  </a:cxn>
                  <a:cxn ang="0">
                    <a:pos x="T8" y="T9"/>
                  </a:cxn>
                  <a:cxn ang="0">
                    <a:pos x="T10" y="T11"/>
                  </a:cxn>
                </a:cxnLst>
                <a:rect l="0" t="0" r="r" b="b"/>
                <a:pathLst>
                  <a:path w="7" h="29">
                    <a:moveTo>
                      <a:pt x="0" y="2"/>
                    </a:moveTo>
                    <a:cubicBezTo>
                      <a:pt x="1" y="10"/>
                      <a:pt x="2" y="18"/>
                      <a:pt x="3" y="27"/>
                    </a:cubicBezTo>
                    <a:cubicBezTo>
                      <a:pt x="4" y="29"/>
                      <a:pt x="7" y="28"/>
                      <a:pt x="7" y="26"/>
                    </a:cubicBezTo>
                    <a:cubicBezTo>
                      <a:pt x="6" y="18"/>
                      <a:pt x="5" y="10"/>
                      <a:pt x="4" y="2"/>
                    </a:cubicBezTo>
                    <a:cubicBezTo>
                      <a:pt x="3" y="1"/>
                      <a:pt x="2" y="0"/>
                      <a:pt x="1" y="0"/>
                    </a:cubicBezTo>
                    <a:cubicBezTo>
                      <a:pt x="1" y="1"/>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 name="组合 129"/>
            <p:cNvGrpSpPr/>
            <p:nvPr/>
          </p:nvGrpSpPr>
          <p:grpSpPr>
            <a:xfrm rot="513451">
              <a:off x="3140589" y="2952010"/>
              <a:ext cx="2113444" cy="1219119"/>
              <a:chOff x="2491805" y="2172999"/>
              <a:chExt cx="2113444" cy="1219119"/>
            </a:xfrm>
          </p:grpSpPr>
          <p:sp>
            <p:nvSpPr>
              <p:cNvPr id="131" name="Freeform 27"/>
              <p:cNvSpPr>
                <a:spLocks noEditPoints="1"/>
              </p:cNvSpPr>
              <p:nvPr/>
            </p:nvSpPr>
            <p:spPr bwMode="auto">
              <a:xfrm>
                <a:off x="2491805" y="2172999"/>
                <a:ext cx="1177948" cy="1219119"/>
              </a:xfrm>
              <a:custGeom>
                <a:avLst/>
                <a:gdLst>
                  <a:gd name="T0" fmla="*/ 87 w 192"/>
                  <a:gd name="T1" fmla="*/ 1 h 198"/>
                  <a:gd name="T2" fmla="*/ 83 w 192"/>
                  <a:gd name="T3" fmla="*/ 6 h 198"/>
                  <a:gd name="T4" fmla="*/ 77 w 192"/>
                  <a:gd name="T5" fmla="*/ 20 h 198"/>
                  <a:gd name="T6" fmla="*/ 64 w 192"/>
                  <a:gd name="T7" fmla="*/ 48 h 198"/>
                  <a:gd name="T8" fmla="*/ 40 w 192"/>
                  <a:gd name="T9" fmla="*/ 100 h 198"/>
                  <a:gd name="T10" fmla="*/ 16 w 192"/>
                  <a:gd name="T11" fmla="*/ 150 h 198"/>
                  <a:gd name="T12" fmla="*/ 0 w 192"/>
                  <a:gd name="T13" fmla="*/ 196 h 198"/>
                  <a:gd name="T14" fmla="*/ 3 w 192"/>
                  <a:gd name="T15" fmla="*/ 197 h 198"/>
                  <a:gd name="T16" fmla="*/ 5 w 192"/>
                  <a:gd name="T17" fmla="*/ 188 h 198"/>
                  <a:gd name="T18" fmla="*/ 5 w 192"/>
                  <a:gd name="T19" fmla="*/ 188 h 198"/>
                  <a:gd name="T20" fmla="*/ 6 w 192"/>
                  <a:gd name="T21" fmla="*/ 188 h 198"/>
                  <a:gd name="T22" fmla="*/ 6 w 192"/>
                  <a:gd name="T23" fmla="*/ 187 h 198"/>
                  <a:gd name="T24" fmla="*/ 6 w 192"/>
                  <a:gd name="T25" fmla="*/ 188 h 198"/>
                  <a:gd name="T26" fmla="*/ 50 w 192"/>
                  <a:gd name="T27" fmla="*/ 87 h 198"/>
                  <a:gd name="T28" fmla="*/ 88 w 192"/>
                  <a:gd name="T29" fmla="*/ 4 h 198"/>
                  <a:gd name="T30" fmla="*/ 89 w 192"/>
                  <a:gd name="T31" fmla="*/ 5 h 198"/>
                  <a:gd name="T32" fmla="*/ 104 w 192"/>
                  <a:gd name="T33" fmla="*/ 26 h 198"/>
                  <a:gd name="T34" fmla="*/ 120 w 192"/>
                  <a:gd name="T35" fmla="*/ 49 h 198"/>
                  <a:gd name="T36" fmla="*/ 154 w 192"/>
                  <a:gd name="T37" fmla="*/ 102 h 198"/>
                  <a:gd name="T38" fmla="*/ 188 w 192"/>
                  <a:gd name="T39" fmla="*/ 149 h 198"/>
                  <a:gd name="T40" fmla="*/ 191 w 192"/>
                  <a:gd name="T41" fmla="*/ 147 h 198"/>
                  <a:gd name="T42" fmla="*/ 156 w 192"/>
                  <a:gd name="T43" fmla="*/ 100 h 198"/>
                  <a:gd name="T44" fmla="*/ 122 w 192"/>
                  <a:gd name="T45" fmla="*/ 47 h 198"/>
                  <a:gd name="T46" fmla="*/ 107 w 192"/>
                  <a:gd name="T47" fmla="*/ 24 h 198"/>
                  <a:gd name="T48" fmla="*/ 91 w 192"/>
                  <a:gd name="T49" fmla="*/ 3 h 198"/>
                  <a:gd name="T50" fmla="*/ 87 w 192"/>
                  <a:gd name="T51" fmla="*/ 1 h 198"/>
                  <a:gd name="T52" fmla="*/ 87 w 192"/>
                  <a:gd name="T53" fmla="*/ 1 h 198"/>
                  <a:gd name="T54" fmla="*/ 89 w 192"/>
                  <a:gd name="T55" fmla="*/ 5 h 198"/>
                  <a:gd name="T56" fmla="*/ 89 w 192"/>
                  <a:gd name="T57" fmla="*/ 5 h 198"/>
                  <a:gd name="T58" fmla="*/ 89 w 192"/>
                  <a:gd name="T59" fmla="*/ 5 h 198"/>
                  <a:gd name="T60" fmla="*/ 6 w 192"/>
                  <a:gd name="T61" fmla="*/ 188 h 198"/>
                  <a:gd name="T62" fmla="*/ 5 w 192"/>
                  <a:gd name="T63" fmla="*/ 188 h 198"/>
                  <a:gd name="T64" fmla="*/ 6 w 192"/>
                  <a:gd name="T65" fmla="*/ 188 h 198"/>
                  <a:gd name="T66" fmla="*/ 6 w 192"/>
                  <a:gd name="T67" fmla="*/ 18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98">
                    <a:moveTo>
                      <a:pt x="87" y="1"/>
                    </a:moveTo>
                    <a:cubicBezTo>
                      <a:pt x="85" y="1"/>
                      <a:pt x="84" y="5"/>
                      <a:pt x="83" y="6"/>
                    </a:cubicBezTo>
                    <a:cubicBezTo>
                      <a:pt x="81" y="11"/>
                      <a:pt x="79" y="16"/>
                      <a:pt x="77" y="20"/>
                    </a:cubicBezTo>
                    <a:cubicBezTo>
                      <a:pt x="72" y="29"/>
                      <a:pt x="68" y="39"/>
                      <a:pt x="64" y="48"/>
                    </a:cubicBezTo>
                    <a:cubicBezTo>
                      <a:pt x="57" y="66"/>
                      <a:pt x="49" y="83"/>
                      <a:pt x="40" y="100"/>
                    </a:cubicBezTo>
                    <a:cubicBezTo>
                      <a:pt x="32" y="116"/>
                      <a:pt x="23" y="133"/>
                      <a:pt x="16" y="150"/>
                    </a:cubicBezTo>
                    <a:cubicBezTo>
                      <a:pt x="10" y="165"/>
                      <a:pt x="4" y="180"/>
                      <a:pt x="0" y="196"/>
                    </a:cubicBezTo>
                    <a:cubicBezTo>
                      <a:pt x="0" y="198"/>
                      <a:pt x="3" y="198"/>
                      <a:pt x="3" y="197"/>
                    </a:cubicBezTo>
                    <a:cubicBezTo>
                      <a:pt x="4" y="194"/>
                      <a:pt x="5" y="191"/>
                      <a:pt x="5" y="188"/>
                    </a:cubicBezTo>
                    <a:cubicBezTo>
                      <a:pt x="5" y="188"/>
                      <a:pt x="5" y="188"/>
                      <a:pt x="5" y="188"/>
                    </a:cubicBezTo>
                    <a:cubicBezTo>
                      <a:pt x="5" y="188"/>
                      <a:pt x="5" y="188"/>
                      <a:pt x="6" y="188"/>
                    </a:cubicBezTo>
                    <a:cubicBezTo>
                      <a:pt x="6" y="188"/>
                      <a:pt x="6" y="187"/>
                      <a:pt x="6" y="187"/>
                    </a:cubicBezTo>
                    <a:cubicBezTo>
                      <a:pt x="6" y="187"/>
                      <a:pt x="6" y="187"/>
                      <a:pt x="6" y="188"/>
                    </a:cubicBezTo>
                    <a:cubicBezTo>
                      <a:pt x="16" y="152"/>
                      <a:pt x="34" y="120"/>
                      <a:pt x="50" y="87"/>
                    </a:cubicBezTo>
                    <a:cubicBezTo>
                      <a:pt x="63" y="59"/>
                      <a:pt x="74" y="31"/>
                      <a:pt x="88" y="4"/>
                    </a:cubicBezTo>
                    <a:cubicBezTo>
                      <a:pt x="88" y="5"/>
                      <a:pt x="89" y="5"/>
                      <a:pt x="89" y="5"/>
                    </a:cubicBezTo>
                    <a:cubicBezTo>
                      <a:pt x="95" y="12"/>
                      <a:pt x="100" y="19"/>
                      <a:pt x="104" y="26"/>
                    </a:cubicBezTo>
                    <a:cubicBezTo>
                      <a:pt x="109" y="34"/>
                      <a:pt x="114" y="41"/>
                      <a:pt x="120" y="49"/>
                    </a:cubicBezTo>
                    <a:cubicBezTo>
                      <a:pt x="131" y="66"/>
                      <a:pt x="143" y="84"/>
                      <a:pt x="154" y="102"/>
                    </a:cubicBezTo>
                    <a:cubicBezTo>
                      <a:pt x="164" y="118"/>
                      <a:pt x="178" y="133"/>
                      <a:pt x="188" y="149"/>
                    </a:cubicBezTo>
                    <a:cubicBezTo>
                      <a:pt x="189" y="151"/>
                      <a:pt x="192" y="149"/>
                      <a:pt x="191" y="147"/>
                    </a:cubicBezTo>
                    <a:cubicBezTo>
                      <a:pt x="180" y="131"/>
                      <a:pt x="167" y="116"/>
                      <a:pt x="156" y="100"/>
                    </a:cubicBezTo>
                    <a:cubicBezTo>
                      <a:pt x="145" y="82"/>
                      <a:pt x="134" y="65"/>
                      <a:pt x="122" y="47"/>
                    </a:cubicBezTo>
                    <a:cubicBezTo>
                      <a:pt x="117" y="40"/>
                      <a:pt x="112" y="32"/>
                      <a:pt x="107" y="24"/>
                    </a:cubicBezTo>
                    <a:cubicBezTo>
                      <a:pt x="102" y="17"/>
                      <a:pt x="97" y="10"/>
                      <a:pt x="91" y="3"/>
                    </a:cubicBezTo>
                    <a:cubicBezTo>
                      <a:pt x="90" y="2"/>
                      <a:pt x="89" y="0"/>
                      <a:pt x="87" y="1"/>
                    </a:cubicBezTo>
                    <a:cubicBezTo>
                      <a:pt x="87" y="1"/>
                      <a:pt x="87" y="1"/>
                      <a:pt x="87" y="1"/>
                    </a:cubicBezTo>
                    <a:moveTo>
                      <a:pt x="89" y="5"/>
                    </a:moveTo>
                    <a:cubicBezTo>
                      <a:pt x="89" y="5"/>
                      <a:pt x="89" y="5"/>
                      <a:pt x="89" y="5"/>
                    </a:cubicBezTo>
                    <a:cubicBezTo>
                      <a:pt x="89" y="5"/>
                      <a:pt x="89" y="5"/>
                      <a:pt x="89" y="5"/>
                    </a:cubicBezTo>
                    <a:moveTo>
                      <a:pt x="6" y="188"/>
                    </a:moveTo>
                    <a:cubicBezTo>
                      <a:pt x="5" y="188"/>
                      <a:pt x="5" y="188"/>
                      <a:pt x="5" y="188"/>
                    </a:cubicBezTo>
                    <a:cubicBezTo>
                      <a:pt x="5" y="188"/>
                      <a:pt x="6" y="188"/>
                      <a:pt x="6" y="188"/>
                    </a:cubicBezTo>
                    <a:cubicBezTo>
                      <a:pt x="6" y="188"/>
                      <a:pt x="6" y="188"/>
                      <a:pt x="6" y="188"/>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8"/>
              <p:cNvSpPr>
                <a:spLocks noEditPoints="1"/>
              </p:cNvSpPr>
              <p:nvPr/>
            </p:nvSpPr>
            <p:spPr bwMode="auto">
              <a:xfrm>
                <a:off x="3637731" y="2987269"/>
                <a:ext cx="123513" cy="121226"/>
              </a:xfrm>
              <a:custGeom>
                <a:avLst/>
                <a:gdLst>
                  <a:gd name="T0" fmla="*/ 17 w 20"/>
                  <a:gd name="T1" fmla="*/ 1 h 20"/>
                  <a:gd name="T2" fmla="*/ 5 w 20"/>
                  <a:gd name="T3" fmla="*/ 12 h 20"/>
                  <a:gd name="T4" fmla="*/ 2 w 20"/>
                  <a:gd name="T5" fmla="*/ 16 h 20"/>
                  <a:gd name="T6" fmla="*/ 4 w 20"/>
                  <a:gd name="T7" fmla="*/ 18 h 20"/>
                  <a:gd name="T8" fmla="*/ 19 w 20"/>
                  <a:gd name="T9" fmla="*/ 3 h 20"/>
                  <a:gd name="T10" fmla="*/ 18 w 20"/>
                  <a:gd name="T11" fmla="*/ 0 h 20"/>
                  <a:gd name="T12" fmla="*/ 17 w 20"/>
                  <a:gd name="T13" fmla="*/ 1 h 20"/>
                  <a:gd name="T14" fmla="*/ 6 w 20"/>
                  <a:gd name="T15" fmla="*/ 12 h 20"/>
                  <a:gd name="T16" fmla="*/ 5 w 20"/>
                  <a:gd name="T17" fmla="*/ 12 h 20"/>
                  <a:gd name="T18" fmla="*/ 6 w 20"/>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7" y="1"/>
                    </a:moveTo>
                    <a:cubicBezTo>
                      <a:pt x="13" y="5"/>
                      <a:pt x="9" y="9"/>
                      <a:pt x="5" y="12"/>
                    </a:cubicBezTo>
                    <a:cubicBezTo>
                      <a:pt x="4" y="14"/>
                      <a:pt x="3" y="15"/>
                      <a:pt x="2" y="16"/>
                    </a:cubicBezTo>
                    <a:cubicBezTo>
                      <a:pt x="0" y="17"/>
                      <a:pt x="2" y="20"/>
                      <a:pt x="4" y="18"/>
                    </a:cubicBezTo>
                    <a:cubicBezTo>
                      <a:pt x="9" y="13"/>
                      <a:pt x="14" y="8"/>
                      <a:pt x="19" y="3"/>
                    </a:cubicBezTo>
                    <a:cubicBezTo>
                      <a:pt x="20" y="2"/>
                      <a:pt x="19" y="0"/>
                      <a:pt x="18" y="0"/>
                    </a:cubicBezTo>
                    <a:cubicBezTo>
                      <a:pt x="17" y="0"/>
                      <a:pt x="17" y="1"/>
                      <a:pt x="17" y="1"/>
                    </a:cubicBezTo>
                    <a:moveTo>
                      <a:pt x="6" y="12"/>
                    </a:moveTo>
                    <a:cubicBezTo>
                      <a:pt x="5" y="12"/>
                      <a:pt x="5" y="12"/>
                      <a:pt x="5" y="12"/>
                    </a:cubicBezTo>
                    <a:cubicBezTo>
                      <a:pt x="5" y="12"/>
                      <a:pt x="5" y="12"/>
                      <a:pt x="6" y="1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9"/>
              <p:cNvSpPr/>
              <p:nvPr/>
            </p:nvSpPr>
            <p:spPr bwMode="auto">
              <a:xfrm>
                <a:off x="3736084" y="2987269"/>
                <a:ext cx="128088" cy="102927"/>
              </a:xfrm>
              <a:custGeom>
                <a:avLst/>
                <a:gdLst>
                  <a:gd name="T0" fmla="*/ 1 w 21"/>
                  <a:gd name="T1" fmla="*/ 3 h 17"/>
                  <a:gd name="T2" fmla="*/ 18 w 21"/>
                  <a:gd name="T3" fmla="*/ 16 h 17"/>
                  <a:gd name="T4" fmla="*/ 20 w 21"/>
                  <a:gd name="T5" fmla="*/ 14 h 17"/>
                  <a:gd name="T6" fmla="*/ 3 w 21"/>
                  <a:gd name="T7" fmla="*/ 1 h 17"/>
                  <a:gd name="T8" fmla="*/ 2 w 21"/>
                  <a:gd name="T9" fmla="*/ 0 h 17"/>
                  <a:gd name="T10" fmla="*/ 1 w 21"/>
                  <a:gd name="T11" fmla="*/ 3 h 17"/>
                </a:gdLst>
                <a:ahLst/>
                <a:cxnLst>
                  <a:cxn ang="0">
                    <a:pos x="T0" y="T1"/>
                  </a:cxn>
                  <a:cxn ang="0">
                    <a:pos x="T2" y="T3"/>
                  </a:cxn>
                  <a:cxn ang="0">
                    <a:pos x="T4" y="T5"/>
                  </a:cxn>
                  <a:cxn ang="0">
                    <a:pos x="T6" y="T7"/>
                  </a:cxn>
                  <a:cxn ang="0">
                    <a:pos x="T8" y="T9"/>
                  </a:cxn>
                  <a:cxn ang="0">
                    <a:pos x="T10" y="T11"/>
                  </a:cxn>
                </a:cxnLst>
                <a:rect l="0" t="0" r="r" b="b"/>
                <a:pathLst>
                  <a:path w="21" h="17">
                    <a:moveTo>
                      <a:pt x="1" y="3"/>
                    </a:moveTo>
                    <a:cubicBezTo>
                      <a:pt x="7" y="7"/>
                      <a:pt x="12" y="11"/>
                      <a:pt x="18" y="16"/>
                    </a:cubicBezTo>
                    <a:cubicBezTo>
                      <a:pt x="20" y="17"/>
                      <a:pt x="21" y="15"/>
                      <a:pt x="20" y="14"/>
                    </a:cubicBezTo>
                    <a:cubicBezTo>
                      <a:pt x="14" y="9"/>
                      <a:pt x="8" y="5"/>
                      <a:pt x="3" y="1"/>
                    </a:cubicBezTo>
                    <a:cubicBezTo>
                      <a:pt x="2" y="0"/>
                      <a:pt x="2" y="0"/>
                      <a:pt x="2" y="0"/>
                    </a:cubicBezTo>
                    <a:cubicBezTo>
                      <a:pt x="1" y="1"/>
                      <a:pt x="0" y="2"/>
                      <a:pt x="1"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0"/>
              <p:cNvSpPr/>
              <p:nvPr/>
            </p:nvSpPr>
            <p:spPr bwMode="auto">
              <a:xfrm>
                <a:off x="3834437" y="2918651"/>
                <a:ext cx="770812" cy="166971"/>
              </a:xfrm>
              <a:custGeom>
                <a:avLst/>
                <a:gdLst>
                  <a:gd name="T0" fmla="*/ 90 w 126"/>
                  <a:gd name="T1" fmla="*/ 7 h 27"/>
                  <a:gd name="T2" fmla="*/ 59 w 126"/>
                  <a:gd name="T3" fmla="*/ 12 h 27"/>
                  <a:gd name="T4" fmla="*/ 28 w 126"/>
                  <a:gd name="T5" fmla="*/ 18 h 27"/>
                  <a:gd name="T6" fmla="*/ 2 w 126"/>
                  <a:gd name="T7" fmla="*/ 23 h 27"/>
                  <a:gd name="T8" fmla="*/ 2 w 126"/>
                  <a:gd name="T9" fmla="*/ 26 h 27"/>
                  <a:gd name="T10" fmla="*/ 32 w 126"/>
                  <a:gd name="T11" fmla="*/ 20 h 27"/>
                  <a:gd name="T12" fmla="*/ 63 w 126"/>
                  <a:gd name="T13" fmla="*/ 15 h 27"/>
                  <a:gd name="T14" fmla="*/ 94 w 126"/>
                  <a:gd name="T15" fmla="*/ 10 h 27"/>
                  <a:gd name="T16" fmla="*/ 124 w 126"/>
                  <a:gd name="T17" fmla="*/ 4 h 27"/>
                  <a:gd name="T18" fmla="*/ 126 w 126"/>
                  <a:gd name="T19" fmla="*/ 3 h 27"/>
                  <a:gd name="T20" fmla="*/ 125 w 126"/>
                  <a:gd name="T21" fmla="*/ 3 h 27"/>
                  <a:gd name="T22" fmla="*/ 125 w 126"/>
                  <a:gd name="T23" fmla="*/ 0 h 27"/>
                  <a:gd name="T24" fmla="*/ 90 w 126"/>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7">
                    <a:moveTo>
                      <a:pt x="90" y="7"/>
                    </a:moveTo>
                    <a:cubicBezTo>
                      <a:pt x="79" y="9"/>
                      <a:pt x="69" y="11"/>
                      <a:pt x="59" y="12"/>
                    </a:cubicBezTo>
                    <a:cubicBezTo>
                      <a:pt x="48" y="14"/>
                      <a:pt x="38" y="15"/>
                      <a:pt x="28" y="18"/>
                    </a:cubicBezTo>
                    <a:cubicBezTo>
                      <a:pt x="19" y="20"/>
                      <a:pt x="10" y="22"/>
                      <a:pt x="2" y="23"/>
                    </a:cubicBezTo>
                    <a:cubicBezTo>
                      <a:pt x="0" y="24"/>
                      <a:pt x="0" y="27"/>
                      <a:pt x="2" y="26"/>
                    </a:cubicBezTo>
                    <a:cubicBezTo>
                      <a:pt x="12" y="25"/>
                      <a:pt x="22" y="22"/>
                      <a:pt x="32" y="20"/>
                    </a:cubicBezTo>
                    <a:cubicBezTo>
                      <a:pt x="42" y="18"/>
                      <a:pt x="52" y="16"/>
                      <a:pt x="63" y="15"/>
                    </a:cubicBezTo>
                    <a:cubicBezTo>
                      <a:pt x="73" y="13"/>
                      <a:pt x="83" y="12"/>
                      <a:pt x="94" y="10"/>
                    </a:cubicBezTo>
                    <a:cubicBezTo>
                      <a:pt x="104" y="8"/>
                      <a:pt x="114" y="6"/>
                      <a:pt x="124" y="4"/>
                    </a:cubicBezTo>
                    <a:cubicBezTo>
                      <a:pt x="125" y="4"/>
                      <a:pt x="125" y="3"/>
                      <a:pt x="126" y="3"/>
                    </a:cubicBezTo>
                    <a:cubicBezTo>
                      <a:pt x="126" y="3"/>
                      <a:pt x="125" y="3"/>
                      <a:pt x="125" y="3"/>
                    </a:cubicBezTo>
                    <a:cubicBezTo>
                      <a:pt x="125" y="2"/>
                      <a:pt x="125" y="1"/>
                      <a:pt x="125" y="0"/>
                    </a:cubicBezTo>
                    <a:cubicBezTo>
                      <a:pt x="113" y="3"/>
                      <a:pt x="101" y="5"/>
                      <a:pt x="90" y="7"/>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36" name="8"/>
          <p:cNvSpPr/>
          <p:nvPr/>
        </p:nvSpPr>
        <p:spPr>
          <a:xfrm>
            <a:off x="7013757" y="3248020"/>
            <a:ext cx="3137775" cy="1628138"/>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400">
                <a:solidFill>
                  <a:schemeClr val="bg2">
                    <a:lumMod val="25000"/>
                  </a:schemeClr>
                </a:solidFill>
                <a:latin typeface="微软雅黑 Light" panose="020B0502040204020203" pitchFamily="34" charset="-122"/>
                <a:ea typeface="微软雅黑 Light" panose="020B0502040204020203" pitchFamily="34"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400">
              <a:solidFill>
                <a:schemeClr val="bg2">
                  <a:lumMod val="25000"/>
                </a:schemeClr>
              </a:solidFill>
              <a:latin typeface="微软雅黑 Light" panose="020B0502040204020203" pitchFamily="34" charset="-122"/>
              <a:ea typeface="微软雅黑 Light" panose="020B0502040204020203" pitchFamily="34" charset="-122"/>
              <a:cs typeface="萝莉体 第二版" panose="02000500000000000000" pitchFamily="2" charset="-122"/>
            </a:endParaRPr>
          </a:p>
        </p:txBody>
      </p:sp>
      <p:sp>
        <p:nvSpPr>
          <p:cNvPr id="137" name="文本框 136"/>
          <p:cNvSpPr txBox="1"/>
          <p:nvPr/>
        </p:nvSpPr>
        <p:spPr>
          <a:xfrm>
            <a:off x="6946023" y="2300793"/>
            <a:ext cx="2360667" cy="377028"/>
          </a:xfrm>
          <a:prstGeom prst="rect">
            <a:avLst/>
          </a:prstGeom>
          <a:noFill/>
          <a:effectLst/>
        </p:spPr>
        <p:txBody>
          <a:bodyPr wrap="square" lIns="68581" tIns="34291" rIns="68581" bIns="34291" rtlCol="0">
            <a:spAutoFit/>
          </a:bodyPr>
          <a:lstStyle>
            <a:defPPr>
              <a:defRPr lang="zh-CN"/>
            </a:defPPr>
            <a:lvl1pPr>
              <a:defRPr>
                <a:solidFill>
                  <a:srgbClr val="A3AEBD"/>
                </a:solidFill>
                <a:latin typeface="微软雅黑" panose="020B0503020204020204" pitchFamily="34" charset="-122"/>
                <a:ea typeface="微软雅黑" panose="020B0503020204020204" pitchFamily="34" charset="-122"/>
                <a:cs typeface="+mn-ea"/>
              </a:defRPr>
            </a:lvl1pPr>
          </a:lstStyle>
          <a:p>
            <a:r>
              <a:rPr lang="zh-CN" altLang="en-US" sz="2000">
                <a:solidFill>
                  <a:schemeClr val="tx1">
                    <a:lumMod val="75000"/>
                    <a:lumOff val="25000"/>
                  </a:schemeClr>
                </a:solidFill>
              </a:rPr>
              <a:t>点击添加标题</a:t>
            </a: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5017" y="3601441"/>
            <a:ext cx="2663701" cy="1384995"/>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请在此处添加适合的文本信息，建议间距保持在</a:t>
            </a:r>
            <a:r>
              <a:rPr lang="en-US" altLang="zh-CN" sz="14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左右，请在此处添加适合的文本信息，建议间距保持在</a:t>
            </a:r>
            <a:r>
              <a:rPr lang="en-US" altLang="zh-CN" sz="14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左右请在请在此处添加适合的文本信息</a:t>
            </a:r>
          </a:p>
        </p:txBody>
      </p:sp>
      <p:sp>
        <p:nvSpPr>
          <p:cNvPr id="12" name="矩形 11"/>
          <p:cNvSpPr/>
          <p:nvPr/>
        </p:nvSpPr>
        <p:spPr>
          <a:xfrm>
            <a:off x="4820297" y="3615873"/>
            <a:ext cx="2551406" cy="1384995"/>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请在此处添加适合的文本信息，建议间距保持在</a:t>
            </a:r>
            <a:r>
              <a:rPr lang="en-US" altLang="zh-CN" sz="14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左右，请在此处添加适合的文本信息，建议间距保持在</a:t>
            </a:r>
            <a:r>
              <a:rPr lang="en-US" altLang="zh-CN" sz="14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左右请在请在此处添加适合的文本信息</a:t>
            </a:r>
          </a:p>
        </p:txBody>
      </p:sp>
      <p:sp>
        <p:nvSpPr>
          <p:cNvPr id="13" name="矩形 12"/>
          <p:cNvSpPr/>
          <p:nvPr/>
        </p:nvSpPr>
        <p:spPr>
          <a:xfrm>
            <a:off x="8199430" y="3633253"/>
            <a:ext cx="2551406" cy="1384995"/>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请在此处添加适合的文本信息，建议间距保持在</a:t>
            </a:r>
            <a:r>
              <a:rPr lang="en-US" altLang="zh-CN" sz="14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左右，请在此处添加适合的文本信息，建议间距保持在</a:t>
            </a:r>
            <a:r>
              <a:rPr lang="en-US" altLang="zh-CN" sz="14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400" dirty="0">
                <a:solidFill>
                  <a:srgbClr val="3C3C3B"/>
                </a:solidFill>
                <a:latin typeface="微软雅黑 Light" panose="020B0502040204020203" pitchFamily="34" charset="-122"/>
                <a:ea typeface="微软雅黑 Light" panose="020B0502040204020203" pitchFamily="34" charset="-122"/>
                <a:cs typeface="Noto Sans S Chinese" charset="-122"/>
              </a:rPr>
              <a:t>左右请在请在此处添加适合的文本信息</a:t>
            </a:r>
          </a:p>
        </p:txBody>
      </p:sp>
      <p:sp>
        <p:nvSpPr>
          <p:cNvPr id="14" name="verified-database-symbol-for-interface_30412"/>
          <p:cNvSpPr>
            <a:spLocks noChangeAspect="1"/>
          </p:cNvSpPr>
          <p:nvPr/>
        </p:nvSpPr>
        <p:spPr bwMode="auto">
          <a:xfrm>
            <a:off x="2412024" y="2346871"/>
            <a:ext cx="609685" cy="59779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lumMod val="50000"/>
            </a:schemeClr>
          </a:solidFill>
          <a:ln>
            <a:noFill/>
          </a:ln>
        </p:spPr>
      </p:sp>
      <p:sp>
        <p:nvSpPr>
          <p:cNvPr id="15" name="big-heart_77483"/>
          <p:cNvSpPr>
            <a:spLocks noChangeAspect="1"/>
          </p:cNvSpPr>
          <p:nvPr/>
        </p:nvSpPr>
        <p:spPr bwMode="auto">
          <a:xfrm>
            <a:off x="9170290" y="2410494"/>
            <a:ext cx="609685" cy="563036"/>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lumMod val="50000"/>
            </a:schemeClr>
          </a:solidFill>
          <a:ln>
            <a:noFill/>
          </a:ln>
        </p:spPr>
      </p:sp>
      <p:sp>
        <p:nvSpPr>
          <p:cNvPr id="16" name="wifi-protected-connection-symbol-for-phones_41665"/>
          <p:cNvSpPr>
            <a:spLocks noChangeAspect="1"/>
          </p:cNvSpPr>
          <p:nvPr/>
        </p:nvSpPr>
        <p:spPr bwMode="auto">
          <a:xfrm>
            <a:off x="5791157" y="2410494"/>
            <a:ext cx="609685" cy="499413"/>
          </a:xfrm>
          <a:custGeom>
            <a:avLst/>
            <a:gdLst>
              <a:gd name="connsiteX0" fmla="*/ 50165 w 607074"/>
              <a:gd name="connsiteY0" fmla="*/ 185064 h 497275"/>
              <a:gd name="connsiteX1" fmla="*/ 20045 w 607074"/>
              <a:gd name="connsiteY1" fmla="*/ 215133 h 497275"/>
              <a:gd name="connsiteX2" fmla="*/ 20045 w 607074"/>
              <a:gd name="connsiteY2" fmla="*/ 463854 h 497275"/>
              <a:gd name="connsiteX3" fmla="*/ 33478 w 607074"/>
              <a:gd name="connsiteY3" fmla="*/ 477160 h 497275"/>
              <a:gd name="connsiteX4" fmla="*/ 98126 w 607074"/>
              <a:gd name="connsiteY4" fmla="*/ 477160 h 497275"/>
              <a:gd name="connsiteX5" fmla="*/ 111559 w 607074"/>
              <a:gd name="connsiteY5" fmla="*/ 463854 h 497275"/>
              <a:gd name="connsiteX6" fmla="*/ 111559 w 607074"/>
              <a:gd name="connsiteY6" fmla="*/ 215133 h 497275"/>
              <a:gd name="connsiteX7" fmla="*/ 81439 w 607074"/>
              <a:gd name="connsiteY7" fmla="*/ 185064 h 497275"/>
              <a:gd name="connsiteX8" fmla="*/ 50165 w 607074"/>
              <a:gd name="connsiteY8" fmla="*/ 165053 h 497275"/>
              <a:gd name="connsiteX9" fmla="*/ 81439 w 607074"/>
              <a:gd name="connsiteY9" fmla="*/ 165053 h 497275"/>
              <a:gd name="connsiteX10" fmla="*/ 131604 w 607074"/>
              <a:gd name="connsiteY10" fmla="*/ 215133 h 497275"/>
              <a:gd name="connsiteX11" fmla="*/ 131604 w 607074"/>
              <a:gd name="connsiteY11" fmla="*/ 483865 h 497275"/>
              <a:gd name="connsiteX12" fmla="*/ 118171 w 607074"/>
              <a:gd name="connsiteY12" fmla="*/ 497275 h 497275"/>
              <a:gd name="connsiteX13" fmla="*/ 13328 w 607074"/>
              <a:gd name="connsiteY13" fmla="*/ 497275 h 497275"/>
              <a:gd name="connsiteX14" fmla="*/ 0 w 607074"/>
              <a:gd name="connsiteY14" fmla="*/ 483865 h 497275"/>
              <a:gd name="connsiteX15" fmla="*/ 0 w 607074"/>
              <a:gd name="connsiteY15" fmla="*/ 215133 h 497275"/>
              <a:gd name="connsiteX16" fmla="*/ 50165 w 607074"/>
              <a:gd name="connsiteY16" fmla="*/ 165053 h 497275"/>
              <a:gd name="connsiteX17" fmla="*/ 208711 w 607074"/>
              <a:gd name="connsiteY17" fmla="*/ 130236 h 497275"/>
              <a:gd name="connsiteX18" fmla="*/ 178599 w 607074"/>
              <a:gd name="connsiteY18" fmla="*/ 160307 h 497275"/>
              <a:gd name="connsiteX19" fmla="*/ 178599 w 607074"/>
              <a:gd name="connsiteY19" fmla="*/ 463851 h 497275"/>
              <a:gd name="connsiteX20" fmla="*/ 191924 w 607074"/>
              <a:gd name="connsiteY20" fmla="*/ 477158 h 497275"/>
              <a:gd name="connsiteX21" fmla="*/ 256659 w 607074"/>
              <a:gd name="connsiteY21" fmla="*/ 477158 h 497275"/>
              <a:gd name="connsiteX22" fmla="*/ 269984 w 607074"/>
              <a:gd name="connsiteY22" fmla="*/ 463851 h 497275"/>
              <a:gd name="connsiteX23" fmla="*/ 269984 w 607074"/>
              <a:gd name="connsiteY23" fmla="*/ 160307 h 497275"/>
              <a:gd name="connsiteX24" fmla="*/ 239872 w 607074"/>
              <a:gd name="connsiteY24" fmla="*/ 130236 h 497275"/>
              <a:gd name="connsiteX25" fmla="*/ 208711 w 607074"/>
              <a:gd name="connsiteY25" fmla="*/ 110223 h 497275"/>
              <a:gd name="connsiteX26" fmla="*/ 239872 w 607074"/>
              <a:gd name="connsiteY26" fmla="*/ 110223 h 497275"/>
              <a:gd name="connsiteX27" fmla="*/ 290023 w 607074"/>
              <a:gd name="connsiteY27" fmla="*/ 160307 h 497275"/>
              <a:gd name="connsiteX28" fmla="*/ 290023 w 607074"/>
              <a:gd name="connsiteY28" fmla="*/ 483864 h 497275"/>
              <a:gd name="connsiteX29" fmla="*/ 276698 w 607074"/>
              <a:gd name="connsiteY29" fmla="*/ 497275 h 497275"/>
              <a:gd name="connsiteX30" fmla="*/ 171885 w 607074"/>
              <a:gd name="connsiteY30" fmla="*/ 497275 h 497275"/>
              <a:gd name="connsiteX31" fmla="*/ 158560 w 607074"/>
              <a:gd name="connsiteY31" fmla="*/ 483864 h 497275"/>
              <a:gd name="connsiteX32" fmla="*/ 158560 w 607074"/>
              <a:gd name="connsiteY32" fmla="*/ 160307 h 497275"/>
              <a:gd name="connsiteX33" fmla="*/ 208711 w 607074"/>
              <a:gd name="connsiteY33" fmla="*/ 110223 h 497275"/>
              <a:gd name="connsiteX34" fmla="*/ 367250 w 607074"/>
              <a:gd name="connsiteY34" fmla="*/ 66832 h 497275"/>
              <a:gd name="connsiteX35" fmla="*/ 337130 w 607074"/>
              <a:gd name="connsiteY35" fmla="*/ 96905 h 497275"/>
              <a:gd name="connsiteX36" fmla="*/ 337130 w 607074"/>
              <a:gd name="connsiteY36" fmla="*/ 463850 h 497275"/>
              <a:gd name="connsiteX37" fmla="*/ 350458 w 607074"/>
              <a:gd name="connsiteY37" fmla="*/ 477157 h 497275"/>
              <a:gd name="connsiteX38" fmla="*/ 415106 w 607074"/>
              <a:gd name="connsiteY38" fmla="*/ 477157 h 497275"/>
              <a:gd name="connsiteX39" fmla="*/ 428539 w 607074"/>
              <a:gd name="connsiteY39" fmla="*/ 463850 h 497275"/>
              <a:gd name="connsiteX40" fmla="*/ 428539 w 607074"/>
              <a:gd name="connsiteY40" fmla="*/ 96905 h 497275"/>
              <a:gd name="connsiteX41" fmla="*/ 398419 w 607074"/>
              <a:gd name="connsiteY41" fmla="*/ 66832 h 497275"/>
              <a:gd name="connsiteX42" fmla="*/ 367250 w 607074"/>
              <a:gd name="connsiteY42" fmla="*/ 46714 h 497275"/>
              <a:gd name="connsiteX43" fmla="*/ 398419 w 607074"/>
              <a:gd name="connsiteY43" fmla="*/ 46714 h 497275"/>
              <a:gd name="connsiteX44" fmla="*/ 448584 w 607074"/>
              <a:gd name="connsiteY44" fmla="*/ 96905 h 497275"/>
              <a:gd name="connsiteX45" fmla="*/ 448584 w 607074"/>
              <a:gd name="connsiteY45" fmla="*/ 483863 h 497275"/>
              <a:gd name="connsiteX46" fmla="*/ 435256 w 607074"/>
              <a:gd name="connsiteY46" fmla="*/ 497275 h 497275"/>
              <a:gd name="connsiteX47" fmla="*/ 330413 w 607074"/>
              <a:gd name="connsiteY47" fmla="*/ 497275 h 497275"/>
              <a:gd name="connsiteX48" fmla="*/ 316980 w 607074"/>
              <a:gd name="connsiteY48" fmla="*/ 483863 h 497275"/>
              <a:gd name="connsiteX49" fmla="*/ 316980 w 607074"/>
              <a:gd name="connsiteY49" fmla="*/ 96905 h 497275"/>
              <a:gd name="connsiteX50" fmla="*/ 367250 w 607074"/>
              <a:gd name="connsiteY50" fmla="*/ 46714 h 497275"/>
              <a:gd name="connsiteX51" fmla="*/ 525678 w 607074"/>
              <a:gd name="connsiteY51" fmla="*/ 20013 h 497275"/>
              <a:gd name="connsiteX52" fmla="*/ 495574 w 607074"/>
              <a:gd name="connsiteY52" fmla="*/ 50084 h 497275"/>
              <a:gd name="connsiteX53" fmla="*/ 495574 w 607074"/>
              <a:gd name="connsiteY53" fmla="*/ 463851 h 497275"/>
              <a:gd name="connsiteX54" fmla="*/ 509000 w 607074"/>
              <a:gd name="connsiteY54" fmla="*/ 477158 h 497275"/>
              <a:gd name="connsiteX55" fmla="*/ 573614 w 607074"/>
              <a:gd name="connsiteY55" fmla="*/ 477158 h 497275"/>
              <a:gd name="connsiteX56" fmla="*/ 587040 w 607074"/>
              <a:gd name="connsiteY56" fmla="*/ 463851 h 497275"/>
              <a:gd name="connsiteX57" fmla="*/ 587040 w 607074"/>
              <a:gd name="connsiteY57" fmla="*/ 50084 h 497275"/>
              <a:gd name="connsiteX58" fmla="*/ 556936 w 607074"/>
              <a:gd name="connsiteY58" fmla="*/ 20013 h 497275"/>
              <a:gd name="connsiteX59" fmla="*/ 525678 w 607074"/>
              <a:gd name="connsiteY59" fmla="*/ 0 h 497275"/>
              <a:gd name="connsiteX60" fmla="*/ 556936 w 607074"/>
              <a:gd name="connsiteY60" fmla="*/ 0 h 497275"/>
              <a:gd name="connsiteX61" fmla="*/ 607074 w 607074"/>
              <a:gd name="connsiteY61" fmla="*/ 50084 h 497275"/>
              <a:gd name="connsiteX62" fmla="*/ 607074 w 607074"/>
              <a:gd name="connsiteY62" fmla="*/ 483864 h 497275"/>
              <a:gd name="connsiteX63" fmla="*/ 593648 w 607074"/>
              <a:gd name="connsiteY63" fmla="*/ 497275 h 497275"/>
              <a:gd name="connsiteX64" fmla="*/ 488861 w 607074"/>
              <a:gd name="connsiteY64" fmla="*/ 497275 h 497275"/>
              <a:gd name="connsiteX65" fmla="*/ 475540 w 607074"/>
              <a:gd name="connsiteY65" fmla="*/ 483864 h 497275"/>
              <a:gd name="connsiteX66" fmla="*/ 475540 w 607074"/>
              <a:gd name="connsiteY66" fmla="*/ 50084 h 497275"/>
              <a:gd name="connsiteX67" fmla="*/ 525678 w 607074"/>
              <a:gd name="connsiteY67" fmla="*/ 0 h 4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074" h="497275">
                <a:moveTo>
                  <a:pt x="50165" y="185064"/>
                </a:moveTo>
                <a:cubicBezTo>
                  <a:pt x="33583" y="185064"/>
                  <a:pt x="20045" y="198579"/>
                  <a:pt x="20045" y="215133"/>
                </a:cubicBezTo>
                <a:lnTo>
                  <a:pt x="20045" y="463854"/>
                </a:lnTo>
                <a:cubicBezTo>
                  <a:pt x="20045" y="471188"/>
                  <a:pt x="26027" y="477160"/>
                  <a:pt x="33478" y="477160"/>
                </a:cubicBezTo>
                <a:lnTo>
                  <a:pt x="98126" y="477160"/>
                </a:lnTo>
                <a:cubicBezTo>
                  <a:pt x="105472" y="477160"/>
                  <a:pt x="111559" y="471188"/>
                  <a:pt x="111559" y="463854"/>
                </a:cubicBezTo>
                <a:lnTo>
                  <a:pt x="111559" y="215133"/>
                </a:lnTo>
                <a:cubicBezTo>
                  <a:pt x="111559" y="198579"/>
                  <a:pt x="98021" y="185064"/>
                  <a:pt x="81439" y="185064"/>
                </a:cubicBezTo>
                <a:close/>
                <a:moveTo>
                  <a:pt x="50165" y="165053"/>
                </a:moveTo>
                <a:lnTo>
                  <a:pt x="81439" y="165053"/>
                </a:lnTo>
                <a:cubicBezTo>
                  <a:pt x="109040" y="165053"/>
                  <a:pt x="131604" y="187579"/>
                  <a:pt x="131604" y="215133"/>
                </a:cubicBezTo>
                <a:lnTo>
                  <a:pt x="131604" y="483865"/>
                </a:lnTo>
                <a:cubicBezTo>
                  <a:pt x="131604" y="491303"/>
                  <a:pt x="125622" y="497275"/>
                  <a:pt x="118171" y="497275"/>
                </a:cubicBezTo>
                <a:lnTo>
                  <a:pt x="13328" y="497275"/>
                </a:lnTo>
                <a:cubicBezTo>
                  <a:pt x="5982" y="497275"/>
                  <a:pt x="0" y="491303"/>
                  <a:pt x="0" y="483865"/>
                </a:cubicBezTo>
                <a:lnTo>
                  <a:pt x="0" y="215133"/>
                </a:lnTo>
                <a:cubicBezTo>
                  <a:pt x="0" y="187579"/>
                  <a:pt x="22564" y="165053"/>
                  <a:pt x="50165" y="165053"/>
                </a:cubicBezTo>
                <a:close/>
                <a:moveTo>
                  <a:pt x="208711" y="130236"/>
                </a:moveTo>
                <a:cubicBezTo>
                  <a:pt x="192134" y="130236"/>
                  <a:pt x="178599" y="143752"/>
                  <a:pt x="178599" y="160307"/>
                </a:cubicBezTo>
                <a:lnTo>
                  <a:pt x="178599" y="463851"/>
                </a:lnTo>
                <a:cubicBezTo>
                  <a:pt x="178599" y="471185"/>
                  <a:pt x="184580" y="477158"/>
                  <a:pt x="191924" y="477158"/>
                </a:cubicBezTo>
                <a:lnTo>
                  <a:pt x="256659" y="477158"/>
                </a:lnTo>
                <a:cubicBezTo>
                  <a:pt x="264003" y="477158"/>
                  <a:pt x="269984" y="471185"/>
                  <a:pt x="269984" y="463851"/>
                </a:cubicBezTo>
                <a:lnTo>
                  <a:pt x="269984" y="160307"/>
                </a:lnTo>
                <a:cubicBezTo>
                  <a:pt x="269984" y="143752"/>
                  <a:pt x="256449" y="130236"/>
                  <a:pt x="239872" y="130236"/>
                </a:cubicBezTo>
                <a:close/>
                <a:moveTo>
                  <a:pt x="208711" y="110223"/>
                </a:moveTo>
                <a:lnTo>
                  <a:pt x="239872" y="110223"/>
                </a:lnTo>
                <a:cubicBezTo>
                  <a:pt x="267570" y="110223"/>
                  <a:pt x="290023" y="132751"/>
                  <a:pt x="290023" y="160307"/>
                </a:cubicBezTo>
                <a:lnTo>
                  <a:pt x="290023" y="483864"/>
                </a:lnTo>
                <a:cubicBezTo>
                  <a:pt x="290023" y="491303"/>
                  <a:pt x="284043" y="497275"/>
                  <a:pt x="276698" y="497275"/>
                </a:cubicBezTo>
                <a:lnTo>
                  <a:pt x="171885" y="497275"/>
                </a:lnTo>
                <a:cubicBezTo>
                  <a:pt x="164540" y="497275"/>
                  <a:pt x="158560" y="491303"/>
                  <a:pt x="158560" y="483864"/>
                </a:cubicBezTo>
                <a:lnTo>
                  <a:pt x="158560" y="160307"/>
                </a:lnTo>
                <a:cubicBezTo>
                  <a:pt x="158560" y="132751"/>
                  <a:pt x="181013" y="110223"/>
                  <a:pt x="208711" y="110223"/>
                </a:cubicBezTo>
                <a:close/>
                <a:moveTo>
                  <a:pt x="367250" y="66832"/>
                </a:moveTo>
                <a:cubicBezTo>
                  <a:pt x="350563" y="66832"/>
                  <a:pt x="337130" y="80244"/>
                  <a:pt x="337130" y="96905"/>
                </a:cubicBezTo>
                <a:lnTo>
                  <a:pt x="337130" y="463850"/>
                </a:lnTo>
                <a:cubicBezTo>
                  <a:pt x="337130" y="471185"/>
                  <a:pt x="343112" y="477157"/>
                  <a:pt x="350458" y="477157"/>
                </a:cubicBezTo>
                <a:lnTo>
                  <a:pt x="415106" y="477157"/>
                </a:lnTo>
                <a:cubicBezTo>
                  <a:pt x="422557" y="477157"/>
                  <a:pt x="428539" y="471185"/>
                  <a:pt x="428539" y="463850"/>
                </a:cubicBezTo>
                <a:lnTo>
                  <a:pt x="428539" y="96905"/>
                </a:lnTo>
                <a:cubicBezTo>
                  <a:pt x="428539" y="80244"/>
                  <a:pt x="415001" y="66832"/>
                  <a:pt x="398419" y="66832"/>
                </a:cubicBezTo>
                <a:close/>
                <a:moveTo>
                  <a:pt x="367250" y="46714"/>
                </a:moveTo>
                <a:lnTo>
                  <a:pt x="398419" y="46714"/>
                </a:lnTo>
                <a:cubicBezTo>
                  <a:pt x="426125" y="46714"/>
                  <a:pt x="448584" y="69242"/>
                  <a:pt x="448584" y="96905"/>
                </a:cubicBezTo>
                <a:lnTo>
                  <a:pt x="448584" y="483863"/>
                </a:lnTo>
                <a:cubicBezTo>
                  <a:pt x="448584" y="491303"/>
                  <a:pt x="442602" y="497275"/>
                  <a:pt x="435256" y="497275"/>
                </a:cubicBezTo>
                <a:lnTo>
                  <a:pt x="330413" y="497275"/>
                </a:lnTo>
                <a:cubicBezTo>
                  <a:pt x="322962" y="497275"/>
                  <a:pt x="316980" y="491303"/>
                  <a:pt x="316980" y="483863"/>
                </a:cubicBezTo>
                <a:lnTo>
                  <a:pt x="316980" y="96905"/>
                </a:lnTo>
                <a:cubicBezTo>
                  <a:pt x="316980" y="69242"/>
                  <a:pt x="339544" y="46714"/>
                  <a:pt x="367250" y="46714"/>
                </a:cubicBezTo>
                <a:close/>
                <a:moveTo>
                  <a:pt x="525678" y="20013"/>
                </a:moveTo>
                <a:cubicBezTo>
                  <a:pt x="509105" y="20013"/>
                  <a:pt x="495574" y="33529"/>
                  <a:pt x="495574" y="50084"/>
                </a:cubicBezTo>
                <a:lnTo>
                  <a:pt x="495574" y="463851"/>
                </a:lnTo>
                <a:cubicBezTo>
                  <a:pt x="495574" y="471186"/>
                  <a:pt x="501553" y="477158"/>
                  <a:pt x="509000" y="477158"/>
                </a:cubicBezTo>
                <a:lnTo>
                  <a:pt x="573614" y="477158"/>
                </a:lnTo>
                <a:cubicBezTo>
                  <a:pt x="580956" y="477158"/>
                  <a:pt x="587040" y="471186"/>
                  <a:pt x="587040" y="463851"/>
                </a:cubicBezTo>
                <a:lnTo>
                  <a:pt x="587040" y="50084"/>
                </a:lnTo>
                <a:cubicBezTo>
                  <a:pt x="587040" y="33529"/>
                  <a:pt x="573509" y="20013"/>
                  <a:pt x="556936" y="20013"/>
                </a:cubicBezTo>
                <a:close/>
                <a:moveTo>
                  <a:pt x="525678" y="0"/>
                </a:moveTo>
                <a:lnTo>
                  <a:pt x="556936" y="0"/>
                </a:lnTo>
                <a:cubicBezTo>
                  <a:pt x="584522" y="0"/>
                  <a:pt x="607074" y="22527"/>
                  <a:pt x="607074" y="50084"/>
                </a:cubicBezTo>
                <a:lnTo>
                  <a:pt x="607074" y="483864"/>
                </a:lnTo>
                <a:cubicBezTo>
                  <a:pt x="607074" y="491303"/>
                  <a:pt x="601095" y="497275"/>
                  <a:pt x="593648" y="497275"/>
                </a:cubicBezTo>
                <a:lnTo>
                  <a:pt x="488861" y="497275"/>
                </a:lnTo>
                <a:cubicBezTo>
                  <a:pt x="481519" y="497275"/>
                  <a:pt x="475540" y="491303"/>
                  <a:pt x="475540" y="483864"/>
                </a:cubicBezTo>
                <a:lnTo>
                  <a:pt x="475540" y="50084"/>
                </a:lnTo>
                <a:cubicBezTo>
                  <a:pt x="475540" y="22527"/>
                  <a:pt x="498092" y="0"/>
                  <a:pt x="525678" y="0"/>
                </a:cubicBezTo>
                <a:close/>
              </a:path>
            </a:pathLst>
          </a:custGeom>
          <a:solidFill>
            <a:schemeClr val="bg1">
              <a:lumMod val="50000"/>
            </a:schemeClr>
          </a:solidFill>
          <a:ln>
            <a:noFill/>
          </a:ln>
        </p:spPr>
      </p:sp>
      <p:sp>
        <p:nvSpPr>
          <p:cNvPr id="17" name="文本框 16"/>
          <p:cNvSpPr txBox="1"/>
          <p:nvPr/>
        </p:nvSpPr>
        <p:spPr>
          <a:xfrm>
            <a:off x="1680573" y="3206590"/>
            <a:ext cx="2040571" cy="415955"/>
          </a:xfrm>
          <a:prstGeom prst="rect">
            <a:avLst/>
          </a:prstGeom>
          <a:noFill/>
        </p:spPr>
        <p:txBody>
          <a:bodyPr wrap="square" rtlCol="0">
            <a:spAutoFit/>
          </a:bodyPr>
          <a:lstStyle/>
          <a:p>
            <a:pPr algn="dist"/>
            <a:r>
              <a:rPr lang="zh-CN" altLang="en-US" sz="20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这输入文本内容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p:nvSpPr>
        <p:spPr>
          <a:xfrm>
            <a:off x="5075714" y="3221022"/>
            <a:ext cx="2040571" cy="415955"/>
          </a:xfrm>
          <a:prstGeom prst="rect">
            <a:avLst/>
          </a:prstGeom>
          <a:noFill/>
        </p:spPr>
        <p:txBody>
          <a:bodyPr wrap="square" rtlCol="0">
            <a:spAutoFit/>
          </a:bodyPr>
          <a:lstStyle/>
          <a:p>
            <a:pPr algn="dist"/>
            <a:r>
              <a:rPr lang="zh-CN" altLang="en-US" sz="20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这输入文本内容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8454846" y="3223970"/>
            <a:ext cx="2040571" cy="415955"/>
          </a:xfrm>
          <a:prstGeom prst="rect">
            <a:avLst/>
          </a:prstGeom>
          <a:noFill/>
        </p:spPr>
        <p:txBody>
          <a:bodyPr wrap="square" rtlCol="0">
            <a:spAutoFit/>
          </a:bodyPr>
          <a:lstStyle/>
          <a:p>
            <a:pPr algn="dist"/>
            <a:r>
              <a:rPr lang="zh-CN" altLang="en-US" sz="20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这输入文本内容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98899" y="77603"/>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65517">
            <a:off x="520588" y="-277560"/>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p:cNvSpPr/>
          <p:nvPr/>
        </p:nvSpPr>
        <p:spPr>
          <a:xfrm>
            <a:off x="6740999" y="3487159"/>
            <a:ext cx="3087156" cy="1628138"/>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400">
                <a:solidFill>
                  <a:schemeClr val="bg2">
                    <a:lumMod val="25000"/>
                  </a:schemeClr>
                </a:solidFill>
                <a:latin typeface="微软雅黑 Light" panose="020B0502040204020203" pitchFamily="34" charset="-122"/>
                <a:ea typeface="微软雅黑 Light" panose="020B0502040204020203" pitchFamily="34"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400">
              <a:solidFill>
                <a:schemeClr val="bg2">
                  <a:lumMod val="25000"/>
                </a:schemeClr>
              </a:solidFill>
              <a:latin typeface="微软雅黑 Light" panose="020B0502040204020203" pitchFamily="34" charset="-122"/>
              <a:ea typeface="微软雅黑 Light" panose="020B0502040204020203" pitchFamily="34" charset="-122"/>
              <a:cs typeface="萝莉体 第二版" panose="02000500000000000000" pitchFamily="2" charset="-122"/>
            </a:endParaRPr>
          </a:p>
        </p:txBody>
      </p:sp>
      <p:sp>
        <p:nvSpPr>
          <p:cNvPr id="3" name="文本框 2"/>
          <p:cNvSpPr txBox="1"/>
          <p:nvPr/>
        </p:nvSpPr>
        <p:spPr>
          <a:xfrm>
            <a:off x="6740998" y="2571443"/>
            <a:ext cx="2360667" cy="377028"/>
          </a:xfrm>
          <a:prstGeom prst="rect">
            <a:avLst/>
          </a:prstGeom>
          <a:noFill/>
          <a:effectLst/>
        </p:spPr>
        <p:txBody>
          <a:bodyPr wrap="square" lIns="68581" tIns="34291" rIns="68581" bIns="34291" rtlCol="0">
            <a:spAutoFit/>
          </a:bodyPr>
          <a:lstStyle>
            <a:defPPr>
              <a:defRPr lang="zh-CN"/>
            </a:defPPr>
            <a:lvl1pPr>
              <a:defRPr>
                <a:solidFill>
                  <a:srgbClr val="A3AEBD"/>
                </a:solidFill>
                <a:latin typeface="微软雅黑" panose="020B0503020204020204" pitchFamily="34" charset="-122"/>
                <a:ea typeface="微软雅黑" panose="020B0503020204020204" pitchFamily="34" charset="-122"/>
                <a:cs typeface="+mn-ea"/>
              </a:defRPr>
            </a:lvl1pPr>
          </a:lstStyle>
          <a:p>
            <a:r>
              <a:rPr lang="zh-CN" altLang="en-US" sz="2000">
                <a:solidFill>
                  <a:schemeClr val="tx1">
                    <a:lumMod val="75000"/>
                    <a:lumOff val="25000"/>
                  </a:schemeClr>
                </a:solidFill>
              </a:rPr>
              <a:t>点击添加标题</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576" y="2948471"/>
            <a:ext cx="3214839" cy="1989646"/>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17239"/>
          <a:stretch>
            <a:fillRect/>
          </a:stretch>
        </p:blipFill>
        <p:spPr>
          <a:xfrm rot="291072" flipH="1">
            <a:off x="2609024" y="1899332"/>
            <a:ext cx="1647944" cy="3643650"/>
          </a:xfrm>
          <a:prstGeom prst="rect">
            <a:avLst/>
          </a:prstGeom>
        </p:spPr>
      </p:pic>
      <p:sp>
        <p:nvSpPr>
          <p:cNvPr id="6" name="矩形 5"/>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663" y="774700"/>
            <a:ext cx="3675473" cy="3931004"/>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17239"/>
          <a:stretch>
            <a:fillRect/>
          </a:stretch>
        </p:blipFill>
        <p:spPr>
          <a:xfrm rot="16569615" flipH="1">
            <a:off x="5000232" y="1175433"/>
            <a:ext cx="1647944" cy="3643650"/>
          </a:xfrm>
          <a:prstGeom prst="rect">
            <a:avLst/>
          </a:prstGeom>
        </p:spPr>
      </p:pic>
      <p:sp>
        <p:nvSpPr>
          <p:cNvPr id="5" name="文本框 4"/>
          <p:cNvSpPr txBox="1"/>
          <p:nvPr/>
        </p:nvSpPr>
        <p:spPr>
          <a:xfrm>
            <a:off x="5168900" y="3586026"/>
            <a:ext cx="1892300" cy="707886"/>
          </a:xfrm>
          <a:prstGeom prst="rect">
            <a:avLst/>
          </a:prstGeom>
          <a:noFill/>
        </p:spPr>
        <p:txBody>
          <a:bodyPr wrap="square" rtlCol="0">
            <a:spAutoFit/>
          </a:bodyPr>
          <a:lstStyle/>
          <a:p>
            <a:pPr algn="dist"/>
            <a:r>
              <a:rPr lang="zh-CN" altLang="en-US" sz="4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第二章</a:t>
            </a:r>
          </a:p>
        </p:txBody>
      </p:sp>
      <p:sp>
        <p:nvSpPr>
          <p:cNvPr id="6" name="文本框 5"/>
          <p:cNvSpPr txBox="1"/>
          <p:nvPr/>
        </p:nvSpPr>
        <p:spPr>
          <a:xfrm>
            <a:off x="3753790" y="4497674"/>
            <a:ext cx="4684419" cy="461665"/>
          </a:xfrm>
          <a:prstGeom prst="rect">
            <a:avLst/>
          </a:prstGeom>
          <a:noFill/>
        </p:spPr>
        <p:txBody>
          <a:bodyPr wrap="square" rtlCol="0">
            <a:spAutoFit/>
          </a:bodyPr>
          <a:lstStyle/>
          <a:p>
            <a:pPr algn="dist"/>
            <a:r>
              <a:rPr lang="zh-CN" altLang="en-US" sz="24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这输入章节内容这输入章节内容</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5557" y="2380802"/>
            <a:ext cx="3022977" cy="1072827"/>
            <a:chOff x="1969790" y="2407003"/>
            <a:chExt cx="3022977" cy="1072827"/>
          </a:xfrm>
        </p:grpSpPr>
        <p:sp>
          <p:nvSpPr>
            <p:cNvPr id="3" name="矩形 2"/>
            <p:cNvSpPr/>
            <p:nvPr/>
          </p:nvSpPr>
          <p:spPr>
            <a:xfrm>
              <a:off x="2058501" y="2833499"/>
              <a:ext cx="2934266" cy="646331"/>
            </a:xfrm>
            <a:prstGeom prst="rect">
              <a:avLst/>
            </a:prstGeom>
          </p:spPr>
          <p:txBody>
            <a:bodyPr wrap="square">
              <a:spAutoFit/>
            </a:bodyPr>
            <a:lstStyle/>
            <a:p>
              <a:r>
                <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 If it is not real text.</a:t>
              </a:r>
              <a:endPar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4" name="文本框 3"/>
            <p:cNvSpPr txBox="1"/>
            <p:nvPr/>
          </p:nvSpPr>
          <p:spPr>
            <a:xfrm>
              <a:off x="1969790" y="2407003"/>
              <a:ext cx="1555844" cy="377028"/>
            </a:xfrm>
            <a:prstGeom prst="rect">
              <a:avLst/>
            </a:prstGeom>
            <a:noFill/>
            <a:effectLst/>
          </p:spPr>
          <p:txBody>
            <a:bodyPr wrap="square" lIns="68581" tIns="34291" rIns="68581" bIns="34291" rtlCol="0">
              <a:spAutoFit/>
            </a:bodyPr>
            <a:lstStyle>
              <a:defPPr>
                <a:defRPr lang="zh-CN"/>
              </a:defPPr>
              <a:lvl1pPr algn="ctr">
                <a:defRPr sz="1600">
                  <a:solidFill>
                    <a:srgbClr val="A3AEBD"/>
                  </a:solidFill>
                  <a:latin typeface="微软雅黑" panose="020B0503020204020204" pitchFamily="34" charset="-122"/>
                  <a:ea typeface="微软雅黑" panose="020B0503020204020204" pitchFamily="34" charset="-122"/>
                  <a:cs typeface="+mn-ea"/>
                </a:defRPr>
              </a:lvl1pPr>
            </a:lstStyle>
            <a:p>
              <a:r>
                <a:rPr lang="en-US" altLang="zh-CN" sz="2000" dirty="0">
                  <a:solidFill>
                    <a:schemeClr val="tx1">
                      <a:lumMod val="75000"/>
                      <a:lumOff val="25000"/>
                    </a:schemeClr>
                  </a:solidFill>
                  <a:sym typeface="Arial" panose="020B0604020202020204"/>
                </a:rPr>
                <a:t>Title  here  </a:t>
              </a:r>
              <a:endParaRPr lang="zh-CN" altLang="en-US" sz="2000" dirty="0">
                <a:solidFill>
                  <a:schemeClr val="tx1">
                    <a:lumMod val="75000"/>
                    <a:lumOff val="25000"/>
                  </a:schemeClr>
                </a:solidFill>
                <a:sym typeface="Arial" panose="020B0604020202020204"/>
              </a:endParaRPr>
            </a:p>
          </p:txBody>
        </p:sp>
      </p:grpSp>
      <p:grpSp>
        <p:nvGrpSpPr>
          <p:cNvPr id="5" name="组合 4"/>
          <p:cNvGrpSpPr/>
          <p:nvPr/>
        </p:nvGrpSpPr>
        <p:grpSpPr>
          <a:xfrm>
            <a:off x="1835557" y="4038405"/>
            <a:ext cx="3022977" cy="961804"/>
            <a:chOff x="2028063" y="4115407"/>
            <a:chExt cx="3022977" cy="961804"/>
          </a:xfrm>
        </p:grpSpPr>
        <p:sp>
          <p:nvSpPr>
            <p:cNvPr id="6" name="矩形 5"/>
            <p:cNvSpPr/>
            <p:nvPr/>
          </p:nvSpPr>
          <p:spPr>
            <a:xfrm>
              <a:off x="2116774" y="4430880"/>
              <a:ext cx="2934266" cy="646331"/>
            </a:xfrm>
            <a:prstGeom prst="rect">
              <a:avLst/>
            </a:prstGeom>
          </p:spPr>
          <p:txBody>
            <a:bodyPr wrap="square">
              <a:spAutoFit/>
            </a:bodyPr>
            <a:lstStyle/>
            <a:p>
              <a:r>
                <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A designer can use default text to simulate what text would look like. If it is not real text.</a:t>
              </a:r>
              <a:endPar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endParaRPr>
            </a:p>
          </p:txBody>
        </p:sp>
        <p:sp>
          <p:nvSpPr>
            <p:cNvPr id="7" name="文本框 6"/>
            <p:cNvSpPr txBox="1"/>
            <p:nvPr/>
          </p:nvSpPr>
          <p:spPr>
            <a:xfrm>
              <a:off x="2028063" y="4115407"/>
              <a:ext cx="1555844" cy="377028"/>
            </a:xfrm>
            <a:prstGeom prst="rect">
              <a:avLst/>
            </a:prstGeom>
            <a:noFill/>
            <a:effectLst/>
          </p:spPr>
          <p:txBody>
            <a:bodyPr wrap="square" lIns="68581" tIns="34291" rIns="68581" bIns="34291" rtlCol="0">
              <a:spAutoFit/>
            </a:bodyPr>
            <a:lstStyle>
              <a:defPPr>
                <a:defRPr lang="zh-CN"/>
              </a:defPPr>
              <a:lvl1pPr algn="ctr">
                <a:defRPr sz="1600">
                  <a:solidFill>
                    <a:srgbClr val="A3AEBD"/>
                  </a:solidFill>
                  <a:latin typeface="微软雅黑" panose="020B0503020204020204" pitchFamily="34" charset="-122"/>
                  <a:ea typeface="微软雅黑" panose="020B0503020204020204" pitchFamily="34" charset="-122"/>
                  <a:cs typeface="+mn-ea"/>
                </a:defRPr>
              </a:lvl1pPr>
            </a:lstStyle>
            <a:p>
              <a:r>
                <a:rPr lang="en-US" altLang="zh-CN" sz="2000" dirty="0">
                  <a:solidFill>
                    <a:schemeClr val="tx1">
                      <a:lumMod val="75000"/>
                      <a:lumOff val="25000"/>
                    </a:schemeClr>
                  </a:solidFill>
                  <a:sym typeface="Arial" panose="020B0604020202020204"/>
                </a:rPr>
                <a:t>Title  here  </a:t>
              </a:r>
              <a:endParaRPr lang="zh-CN" altLang="en-US" sz="2000" dirty="0">
                <a:solidFill>
                  <a:schemeClr val="tx1">
                    <a:lumMod val="75000"/>
                    <a:lumOff val="25000"/>
                  </a:schemeClr>
                </a:solidFill>
                <a:sym typeface="Arial" panose="020B0604020202020204"/>
              </a:endParaRPr>
            </a:p>
          </p:txBody>
        </p:sp>
      </p:grpSp>
      <p:graphicFrame>
        <p:nvGraphicFramePr>
          <p:cNvPr id="8" name="图表 7"/>
          <p:cNvGraphicFramePr/>
          <p:nvPr/>
        </p:nvGraphicFramePr>
        <p:xfrm>
          <a:off x="4858604" y="1964623"/>
          <a:ext cx="6574841" cy="3287421"/>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4240" y="1855425"/>
            <a:ext cx="3616414" cy="888155"/>
            <a:chOff x="7325360" y="2384859"/>
            <a:chExt cx="3616414" cy="888155"/>
          </a:xfrm>
        </p:grpSpPr>
        <p:sp>
          <p:nvSpPr>
            <p:cNvPr id="3" name="矩形 2"/>
            <p:cNvSpPr/>
            <p:nvPr/>
          </p:nvSpPr>
          <p:spPr>
            <a:xfrm>
              <a:off x="7325360" y="2737483"/>
              <a:ext cx="361641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latin typeface="微软雅黑 Light" panose="020B0502040204020203" pitchFamily="34" charset="-122"/>
                  <a:ea typeface="微软雅黑 Light" panose="020B0502040204020203" pitchFamily="34" charset="-122"/>
                  <a:sym typeface="Arial" panose="020B0604020202020204"/>
                </a:rPr>
                <a:t>用户可以在投影仪或者计算机上进行演示也可以将演示文稿打印出来制作</a:t>
              </a:r>
            </a:p>
          </p:txBody>
        </p:sp>
        <p:sp>
          <p:nvSpPr>
            <p:cNvPr id="4" name="矩形 3"/>
            <p:cNvSpPr/>
            <p:nvPr/>
          </p:nvSpPr>
          <p:spPr>
            <a:xfrm>
              <a:off x="7325360" y="2384859"/>
              <a:ext cx="2241974" cy="377028"/>
            </a:xfrm>
            <a:prstGeom prst="rect">
              <a:avLst/>
            </a:prstGeom>
            <a:noFill/>
            <a:effectLst/>
          </p:spPr>
          <p:txBody>
            <a:bodyPr wrap="square" lIns="68581" tIns="34291" rIns="68581" bIns="34291"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a:rPr>
                <a:t>标题文字添加</a:t>
              </a:r>
            </a:p>
          </p:txBody>
        </p:sp>
      </p:grpSp>
      <p:grpSp>
        <p:nvGrpSpPr>
          <p:cNvPr id="5" name="组合 4"/>
          <p:cNvGrpSpPr/>
          <p:nvPr/>
        </p:nvGrpSpPr>
        <p:grpSpPr>
          <a:xfrm>
            <a:off x="1594240" y="3296063"/>
            <a:ext cx="3616414" cy="888155"/>
            <a:chOff x="7325360" y="2384859"/>
            <a:chExt cx="3616414" cy="888155"/>
          </a:xfrm>
        </p:grpSpPr>
        <p:sp>
          <p:nvSpPr>
            <p:cNvPr id="6" name="矩形 5"/>
            <p:cNvSpPr/>
            <p:nvPr/>
          </p:nvSpPr>
          <p:spPr>
            <a:xfrm>
              <a:off x="7325360" y="2737483"/>
              <a:ext cx="361641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latin typeface="微软雅黑 Light" panose="020B0502040204020203" pitchFamily="34" charset="-122"/>
                  <a:ea typeface="微软雅黑 Light" panose="020B0502040204020203" pitchFamily="34" charset="-122"/>
                  <a:sym typeface="Arial" panose="020B0604020202020204"/>
                </a:rPr>
                <a:t>用户可以在投影仪或者计算机上进行演示也可以将演示文稿打印出来制作</a:t>
              </a:r>
            </a:p>
          </p:txBody>
        </p:sp>
        <p:sp>
          <p:nvSpPr>
            <p:cNvPr id="7" name="矩形 6"/>
            <p:cNvSpPr/>
            <p:nvPr/>
          </p:nvSpPr>
          <p:spPr>
            <a:xfrm>
              <a:off x="7325360" y="2384859"/>
              <a:ext cx="2241974" cy="377028"/>
            </a:xfrm>
            <a:prstGeom prst="rect">
              <a:avLst/>
            </a:prstGeom>
            <a:noFill/>
            <a:effectLst/>
          </p:spPr>
          <p:txBody>
            <a:bodyPr wrap="square" lIns="68581" tIns="34291" rIns="68581" bIns="34291"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a:rPr>
                <a:t>标题文字添加</a:t>
              </a:r>
            </a:p>
          </p:txBody>
        </p:sp>
      </p:grpSp>
      <p:grpSp>
        <p:nvGrpSpPr>
          <p:cNvPr id="8" name="组合 7"/>
          <p:cNvGrpSpPr/>
          <p:nvPr/>
        </p:nvGrpSpPr>
        <p:grpSpPr>
          <a:xfrm>
            <a:off x="1594240" y="4736700"/>
            <a:ext cx="3616414" cy="888155"/>
            <a:chOff x="7325360" y="2384859"/>
            <a:chExt cx="3616414" cy="888155"/>
          </a:xfrm>
        </p:grpSpPr>
        <p:sp>
          <p:nvSpPr>
            <p:cNvPr id="9" name="矩形 8"/>
            <p:cNvSpPr/>
            <p:nvPr/>
          </p:nvSpPr>
          <p:spPr>
            <a:xfrm>
              <a:off x="7325360" y="2737483"/>
              <a:ext cx="361641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latin typeface="微软雅黑 Light" panose="020B0502040204020203" pitchFamily="34" charset="-122"/>
                  <a:ea typeface="微软雅黑 Light" panose="020B0502040204020203" pitchFamily="34" charset="-122"/>
                  <a:sym typeface="Arial" panose="020B0604020202020204"/>
                </a:rPr>
                <a:t>用户可以在投影仪或者计算机上进行演示也可以将演示文稿打印出来制作</a:t>
              </a:r>
            </a:p>
          </p:txBody>
        </p:sp>
        <p:sp>
          <p:nvSpPr>
            <p:cNvPr id="10" name="矩形 9"/>
            <p:cNvSpPr/>
            <p:nvPr/>
          </p:nvSpPr>
          <p:spPr>
            <a:xfrm>
              <a:off x="7325360" y="2384859"/>
              <a:ext cx="2241974" cy="377028"/>
            </a:xfrm>
            <a:prstGeom prst="rect">
              <a:avLst/>
            </a:prstGeom>
            <a:noFill/>
            <a:effectLst/>
          </p:spPr>
          <p:txBody>
            <a:bodyPr wrap="square" lIns="68581" tIns="34291" rIns="68581" bIns="34291"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a:rPr>
                <a:t>标题文字添加</a:t>
              </a: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78346">
            <a:off x="7394777" y="2689570"/>
            <a:ext cx="2840521" cy="2205451"/>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0996" y="1745275"/>
            <a:ext cx="2353662" cy="3440475"/>
          </a:xfrm>
          <a:prstGeom prst="rect">
            <a:avLst/>
          </a:prstGeom>
        </p:spPr>
      </p:pic>
      <p:sp>
        <p:nvSpPr>
          <p:cNvPr id="13" name="矩形 12"/>
          <p:cNvSpPr/>
          <p:nvPr/>
        </p:nvSpPr>
        <p:spPr>
          <a:xfrm>
            <a:off x="64133" y="77602"/>
            <a:ext cx="1723550" cy="400110"/>
          </a:xfrm>
          <a:prstGeom prst="rect">
            <a:avLst/>
          </a:prstGeom>
        </p:spPr>
        <p:txBody>
          <a:bodyPr wrap="none">
            <a:spAutoFit/>
          </a:bodyPr>
          <a:lstStyle/>
          <a:p>
            <a:pPr algn="ctr"/>
            <a:r>
              <a:rPr lang="zh-CN" alt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65517">
            <a:off x="485822" y="-277561"/>
            <a:ext cx="1064135" cy="180477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宽屏</PresentationFormat>
  <Paragraphs>104</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方正喵呜体</vt:lpstr>
      <vt:lpstr>Arial</vt:lpstr>
      <vt:lpstr>方正清刻本悦宋简体</vt:lpstr>
      <vt:lpstr>Calibri Light</vt:lpstr>
      <vt:lpstr>微软雅黑</vt:lpstr>
      <vt:lpstr>Calibri</vt:lpstr>
      <vt:lpstr>微软雅黑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天 下</cp:lastModifiedBy>
  <cp:revision>45</cp:revision>
  <dcterms:created xsi:type="dcterms:W3CDTF">2018-03-20T03:29:00Z</dcterms:created>
  <dcterms:modified xsi:type="dcterms:W3CDTF">2021-01-04T22:30:17Z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